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4" r:id="rId16"/>
    <p:sldId id="276" r:id="rId17"/>
    <p:sldId id="277" r:id="rId18"/>
    <p:sldId id="275" r:id="rId19"/>
    <p:sldId id="278" r:id="rId20"/>
    <p:sldId id="285" r:id="rId21"/>
    <p:sldId id="283" r:id="rId22"/>
    <p:sldId id="279" r:id="rId23"/>
    <p:sldId id="281" r:id="rId24"/>
    <p:sldId id="282" r:id="rId25"/>
    <p:sldId id="280" r:id="rId26"/>
    <p:sldId id="270" r:id="rId27"/>
    <p:sldId id="272" r:id="rId28"/>
    <p:sldId id="284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89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3:53:22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3:53:48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6D155-00A8-0DFF-4609-8CBE4F57D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48B3F9-1C6A-0439-8638-9A2489BB6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24A9C8-C0EE-D551-FF8C-D2FDCBDE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0CF0ED-A6B4-58D2-B2A1-D203A6E8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16ECF-A973-E62D-AA8D-39551DC3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46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686D7-E73A-52FA-1A83-E4D20D97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C835A0-EF12-5FAA-FD2F-58ADD3F4B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2F47C3-6489-7E96-7263-F8190488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C3D573-B190-8A38-801F-CE225C33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C17021-B67B-2357-FC55-6F35135B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43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D7FC09-FDB5-4E53-F379-963633797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EDB91F-0EEE-70BD-8218-A69C3A5DD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52C9E8-0464-1061-9234-50268784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ECC8A6-53F0-AE64-1C8A-6F6BC9E3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6F0A4E-0040-1648-9977-747AE844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14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E0273-0FDC-78B7-1D9E-68AD93FE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D446B9-EA04-A7D1-94F6-92BDD8B78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F8E4CF-53D8-5578-2974-0253F284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441FA3-894C-6D85-5A9C-CFB3DDCB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BB7D5-17EB-2AED-0849-3DF2128B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96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9B4A4-519C-B9E1-6703-92F97B57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6E0795-C112-EDA9-1B28-9E59A1C20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77947D-CEF1-FC5D-300D-5F39E63A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F81BDD-5D78-BB5A-6714-3C0DBDC3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7E56D7-8E61-3DBA-11A1-9F4678B4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48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1CF11-8F26-203B-321D-3FFCE022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46B36-C06C-EF6B-D038-3409F9B0F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37AC53-F24B-C171-5E45-D370A8832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848005-E4B1-CB66-71CE-308A58F8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B525C9-226F-251F-CFB9-28B791A5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AD310A-8BAC-CB50-51AB-76310372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42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5775A-8B7D-20CF-0318-F161204B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9EE7C7-9AB6-2EF7-022B-9B8D0B561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9A0CBF-0AA2-A31C-4CF1-F08CEFAB3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F92D67-1016-4DCE-8562-C6394A995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D57484-3923-255C-9C7F-84646F2FD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8CC366-3339-FB7B-B877-AC57DC5B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C464CC-D8D6-FA22-6315-C199F850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980B93-316A-48CD-3CA9-423D6423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2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E6EEE-458B-97F7-D2F1-6BF4E55E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87429C-D9C0-BE6B-B1A9-9ED4B3CC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1DF503-A6EF-3A4F-D710-9A9C1A39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60DD76-334E-2F8B-4FAE-16A857E2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37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93C1CD-F150-A72D-CDA8-47B333CC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538BEE-C662-C562-2141-890134C4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12C146-9245-8DBC-3C39-FD91F33C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3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ACF04-D64F-EBAC-FD16-C75A6216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DA0995-8CF2-72E5-7FC6-888759C6E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F75DE8-7FF0-483E-001A-DB2E327A7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2D9209-2109-7295-CC91-E2B3A457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AF3DA3-4A1F-5EB7-1E3A-F5646B85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71E514-63DD-6D79-7FCA-3F39F63B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55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FDE75-43F4-B32F-8E7A-4BF74E83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9A8C0A-66C9-FE6C-CAED-337AEAAD5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649A5C-3857-4A69-7B92-2EEB3C106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FCC1C7-0A38-222E-7682-2DC1A274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B5DCAB-A2ED-1553-1B20-84697749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1AD4F-B5C0-8EC9-F84B-48B9A8EB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50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018658-00F7-FB84-3B6A-2F861458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DE1846-0423-4683-4E8E-5C9CCED7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07F857-B532-A806-57A6-1616CE098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518E14-CD5E-36AA-9450-BD596C0CE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D4D2DC-8D7E-E3F7-88B5-56BBDF303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85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CAB28-9AA4-9E42-0B44-BFA4B24A2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04A0AF-0C3E-237E-C48D-BED08F980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Interface gráfica do usuário, Texto, Aplicativo">
            <a:extLst>
              <a:ext uri="{FF2B5EF4-FFF2-40B4-BE49-F238E27FC236}">
                <a16:creationId xmlns:a16="http://schemas.microsoft.com/office/drawing/2014/main" id="{482F45C8-93D5-4057-B894-27FDBE32B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8" y="1025800"/>
            <a:ext cx="10784844" cy="450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45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6" name="Espaço Reservado para Conteúdo 1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7DC1B2D-99D2-A9F7-B710-0B36DFD80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36" cy="6858000"/>
          </a:xfrm>
        </p:spPr>
      </p:pic>
    </p:spTree>
    <p:extLst>
      <p:ext uri="{BB962C8B-B14F-4D97-AF65-F5344CB8AC3E}">
        <p14:creationId xmlns:p14="http://schemas.microsoft.com/office/powerpoint/2010/main" val="189946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0D45E-6DB8-A04D-BE53-DCBE867B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3" name="Espaço Reservado para Conteúdo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9C7C72C-1B45-3F00-88BA-B75C52FAC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4219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01956-BBD4-CD3D-4480-C90EF13F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C2E5F8F-FB0C-3C6A-C483-2F5BB450C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" y="0"/>
            <a:ext cx="12191513" cy="6857999"/>
          </a:xfrm>
        </p:spPr>
      </p:pic>
    </p:spTree>
    <p:extLst>
      <p:ext uri="{BB962C8B-B14F-4D97-AF65-F5344CB8AC3E}">
        <p14:creationId xmlns:p14="http://schemas.microsoft.com/office/powerpoint/2010/main" val="1490069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30701-1284-8FE8-58E7-BB4D2410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16733AC0-A66E-9BCB-EA64-E7A5E29FE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37" y="0"/>
            <a:ext cx="12210937" cy="6858000"/>
          </a:xfrm>
        </p:spPr>
      </p:pic>
    </p:spTree>
    <p:extLst>
      <p:ext uri="{BB962C8B-B14F-4D97-AF65-F5344CB8AC3E}">
        <p14:creationId xmlns:p14="http://schemas.microsoft.com/office/powerpoint/2010/main" val="163970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7FDD5-0A68-3ABF-6636-8C099CB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BAE12AD-BDD3-D396-8A18-4337A9678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45" cy="6197600"/>
          </a:xfrm>
        </p:spPr>
      </p:pic>
    </p:spTree>
    <p:extLst>
      <p:ext uri="{BB962C8B-B14F-4D97-AF65-F5344CB8AC3E}">
        <p14:creationId xmlns:p14="http://schemas.microsoft.com/office/powerpoint/2010/main" val="369529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5BAF9-6A37-CDE9-456C-130D7A9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8AD5267E-D67C-AF93-89B3-94394F55B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6978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3F088-8226-50C6-70EF-0A5C1E16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28E2C78-C831-61F7-81D5-2B77125D2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88" y="0"/>
            <a:ext cx="12210188" cy="6858000"/>
          </a:xfrm>
        </p:spPr>
      </p:pic>
    </p:spTree>
    <p:extLst>
      <p:ext uri="{BB962C8B-B14F-4D97-AF65-F5344CB8AC3E}">
        <p14:creationId xmlns:p14="http://schemas.microsoft.com/office/powerpoint/2010/main" val="3370536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79DC2-F666-047B-EC5F-9315C15D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F7611C-49F7-6E5A-53CD-187CADAD4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Minhas publicações branca 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A7077C6-3D9F-C825-0F11-4DDAA136A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9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3E3CA-1B8D-A3BE-CF0F-52302CCC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974CD79B-A42E-546C-E624-ED1424407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94" y="0"/>
            <a:ext cx="12202594" cy="6858000"/>
          </a:xfrm>
        </p:spPr>
      </p:pic>
    </p:spTree>
    <p:extLst>
      <p:ext uri="{BB962C8B-B14F-4D97-AF65-F5344CB8AC3E}">
        <p14:creationId xmlns:p14="http://schemas.microsoft.com/office/powerpoint/2010/main" val="2733047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A8473-10CB-10A4-9D94-F9FD6792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8D954FA-F289-4942-4906-309ACCB6D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18514"/>
          </a:xfrm>
        </p:spPr>
      </p:pic>
    </p:spTree>
    <p:extLst>
      <p:ext uri="{BB962C8B-B14F-4D97-AF65-F5344CB8AC3E}">
        <p14:creationId xmlns:p14="http://schemas.microsoft.com/office/powerpoint/2010/main" val="372995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E3988CB-8732-F3C9-7F7C-20C3FEDFE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3" r="9203" b="-1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44F4925D-7723-7C91-C95D-CADCC78A74BD}"/>
                  </a:ext>
                </a:extLst>
              </p14:cNvPr>
              <p14:cNvContentPartPr/>
              <p14:nvPr/>
            </p14:nvContentPartPr>
            <p14:xfrm>
              <a:off x="-2972250" y="1619100"/>
              <a:ext cx="360" cy="36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44F4925D-7723-7C91-C95D-CADCC78A74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980890" y="16101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3671291E-A8DD-E12C-CC72-D82E20E22D59}"/>
                  </a:ext>
                </a:extLst>
              </p14:cNvPr>
              <p14:cNvContentPartPr/>
              <p14:nvPr/>
            </p14:nvContentPartPr>
            <p14:xfrm>
              <a:off x="-933930" y="-1143540"/>
              <a:ext cx="360" cy="36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3671291E-A8DD-E12C-CC72-D82E20E22D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42570" y="-11525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844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E85B8-D18B-4BD9-317F-86F3B6FF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BC1BE15-4E60-240B-E261-AF2D59794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7" y="0"/>
            <a:ext cx="12216491" cy="6858000"/>
          </a:xfrm>
        </p:spPr>
      </p:pic>
    </p:spTree>
    <p:extLst>
      <p:ext uri="{BB962C8B-B14F-4D97-AF65-F5344CB8AC3E}">
        <p14:creationId xmlns:p14="http://schemas.microsoft.com/office/powerpoint/2010/main" val="1914419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ABF95-003E-DFAA-9EE0-6319F268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E414FF46-5F9A-57C5-BE82-67517C50C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81" cy="6858000"/>
          </a:xfrm>
        </p:spPr>
      </p:pic>
    </p:spTree>
    <p:extLst>
      <p:ext uri="{BB962C8B-B14F-4D97-AF65-F5344CB8AC3E}">
        <p14:creationId xmlns:p14="http://schemas.microsoft.com/office/powerpoint/2010/main" val="3771322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586A8-C955-18FA-380F-C2EF4F2E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BF523BC-4199-88CA-8CF6-061FD0F66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8" y="0"/>
            <a:ext cx="12189115" cy="6858000"/>
          </a:xfrm>
        </p:spPr>
      </p:pic>
    </p:spTree>
    <p:extLst>
      <p:ext uri="{BB962C8B-B14F-4D97-AF65-F5344CB8AC3E}">
        <p14:creationId xmlns:p14="http://schemas.microsoft.com/office/powerpoint/2010/main" val="4273203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86C0D-57E3-7C7B-40EC-793AC549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CF9D92D-4935-D8F4-44FC-587610F73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6" y="0"/>
            <a:ext cx="12195016" cy="6858000"/>
          </a:xfrm>
        </p:spPr>
      </p:pic>
    </p:spTree>
    <p:extLst>
      <p:ext uri="{BB962C8B-B14F-4D97-AF65-F5344CB8AC3E}">
        <p14:creationId xmlns:p14="http://schemas.microsoft.com/office/powerpoint/2010/main" val="874819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D64B2-0148-4B33-DA2C-FEC76338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869D216-34DA-A83C-5FF1-25A4719E6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87733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8EC5A-465D-F6F1-A779-9219FCE7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Texto, Aplicativo, Teams&#10;&#10;Descrição gerada automaticamente">
            <a:extLst>
              <a:ext uri="{FF2B5EF4-FFF2-40B4-BE49-F238E27FC236}">
                <a16:creationId xmlns:a16="http://schemas.microsoft.com/office/drawing/2014/main" id="{4DC1735E-F7D0-B396-5944-20F8D5E9E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26590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C3CE-D6D3-C7BD-C0C8-8FFE28AB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7235C94E-F4AD-7E91-94A6-E450D36A1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0"/>
            <a:ext cx="12191995" cy="6858000"/>
          </a:xfrm>
        </p:spPr>
      </p:pic>
    </p:spTree>
    <p:extLst>
      <p:ext uri="{BB962C8B-B14F-4D97-AF65-F5344CB8AC3E}">
        <p14:creationId xmlns:p14="http://schemas.microsoft.com/office/powerpoint/2010/main" val="422297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00A74-F898-67F3-F57C-36506CAE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Texto, Aplicativo&#10;&#10;Descrição gerada automaticamente com confiança média">
            <a:extLst>
              <a:ext uri="{FF2B5EF4-FFF2-40B4-BE49-F238E27FC236}">
                <a16:creationId xmlns:a16="http://schemas.microsoft.com/office/drawing/2014/main" id="{B2500CB1-2A7B-65CA-36F3-D64C708B3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653" cy="6858000"/>
          </a:xfrm>
        </p:spPr>
      </p:pic>
    </p:spTree>
    <p:extLst>
      <p:ext uri="{BB962C8B-B14F-4D97-AF65-F5344CB8AC3E}">
        <p14:creationId xmlns:p14="http://schemas.microsoft.com/office/powerpoint/2010/main" val="4058169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8C7E7-2A79-B4CE-76B2-520F52B5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0E2C37D-9F76-1305-6BF5-D6D390439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50" y="0"/>
            <a:ext cx="12206750" cy="6858000"/>
          </a:xfrm>
        </p:spPr>
      </p:pic>
    </p:spTree>
    <p:extLst>
      <p:ext uri="{BB962C8B-B14F-4D97-AF65-F5344CB8AC3E}">
        <p14:creationId xmlns:p14="http://schemas.microsoft.com/office/powerpoint/2010/main" val="53636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">
            <a:extLst>
              <a:ext uri="{FF2B5EF4-FFF2-40B4-BE49-F238E27FC236}">
                <a16:creationId xmlns:a16="http://schemas.microsoft.com/office/drawing/2014/main" id="{4F8B5094-8A09-48D2-2501-DA6CF53C7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6" r="9640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0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6AD5061-5A56-EF96-8870-5F969B58B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0" r="9900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8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531CDCE-5C82-436D-1D34-DA62855EF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8" r="968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89DB945-F06D-9ECD-AC85-6A72D5275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0" r="9769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2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Espaço Reservado para Conteúdo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AE5B98F-16BE-F153-0263-287A5493C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" r="-148" b="-20"/>
          <a:stretch/>
        </p:blipFill>
        <p:spPr>
          <a:xfrm>
            <a:off x="-76200" y="0"/>
            <a:ext cx="12344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2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7F3243A-46F8-0BC3-CCF3-D6388E9BC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t="-1" r="75" b="-1"/>
          <a:stretch/>
        </p:blipFill>
        <p:spPr>
          <a:xfrm>
            <a:off x="0" y="0"/>
            <a:ext cx="12190476" cy="694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5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446100D7-13A7-0966-0A6B-4F5069232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" t="-1" r="-174" b="-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26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4</Words>
  <Application>Microsoft Office PowerPoint</Application>
  <PresentationFormat>Widescreen</PresentationFormat>
  <Paragraphs>2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</dc:title>
  <dc:creator>Maria Heloisa</dc:creator>
  <cp:lastModifiedBy>Maria Heloisa</cp:lastModifiedBy>
  <cp:revision>1</cp:revision>
  <dcterms:created xsi:type="dcterms:W3CDTF">2023-07-02T03:28:19Z</dcterms:created>
  <dcterms:modified xsi:type="dcterms:W3CDTF">2023-07-03T01:28:01Z</dcterms:modified>
</cp:coreProperties>
</file>