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9" r:id="rId3"/>
    <p:sldId id="290" r:id="rId4"/>
    <p:sldId id="292" r:id="rId5"/>
    <p:sldId id="291" r:id="rId6"/>
    <p:sldId id="305" r:id="rId7"/>
    <p:sldId id="293" r:id="rId8"/>
    <p:sldId id="294" r:id="rId9"/>
    <p:sldId id="298" r:id="rId10"/>
    <p:sldId id="295" r:id="rId11"/>
    <p:sldId id="297" r:id="rId12"/>
    <p:sldId id="299" r:id="rId13"/>
    <p:sldId id="300" r:id="rId14"/>
    <p:sldId id="301" r:id="rId15"/>
    <p:sldId id="303" r:id="rId16"/>
    <p:sldId id="304" r:id="rId17"/>
    <p:sldId id="3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1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57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5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2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85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40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15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40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8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48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92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A19495B-6635-4976-8176-25297543B21D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BB4A7-2131-4D18-8EAF-4B6B77F3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47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76754-7DC5-E0CB-358F-CA2497F5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endParaRPr lang="pt-BR" sz="7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4F949A-9DEF-90FB-CCAC-356CBC583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Alessandra Lorena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Gabriel Santiago  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Igor Leão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Lucas Felipe 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Maria Heloisa 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Mariana Dias  </a:t>
            </a:r>
          </a:p>
          <a:p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D7EFFE9-6B7E-5BE2-55D7-591774DB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93" y="537567"/>
            <a:ext cx="6799535" cy="6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7E69F-DB7E-F2AA-3CC5-D9A5B1C4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991"/>
            <a:ext cx="10515600" cy="1325563"/>
          </a:xfrm>
        </p:spPr>
        <p:txBody>
          <a:bodyPr/>
          <a:lstStyle/>
          <a:p>
            <a:r>
              <a:rPr lang="pt-BR" dirty="0"/>
              <a:t>Publicar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66CB21B-055D-D6F6-820A-FD2A657BA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07" y="1831596"/>
            <a:ext cx="9500522" cy="4272796"/>
          </a:xfrm>
        </p:spPr>
      </p:pic>
    </p:spTree>
    <p:extLst>
      <p:ext uri="{BB962C8B-B14F-4D97-AF65-F5344CB8AC3E}">
        <p14:creationId xmlns:p14="http://schemas.microsoft.com/office/powerpoint/2010/main" val="376667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1C2CC-4E45-D025-C4F9-90C856BD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Minhas publicações </a:t>
            </a:r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DD98BFD-41E2-9515-4F37-9103522E0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05" y="1814051"/>
            <a:ext cx="8693223" cy="4362912"/>
          </a:xfrm>
        </p:spPr>
      </p:pic>
    </p:spTree>
    <p:extLst>
      <p:ext uri="{BB962C8B-B14F-4D97-AF65-F5344CB8AC3E}">
        <p14:creationId xmlns:p14="http://schemas.microsoft.com/office/powerpoint/2010/main" val="291992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0333B-A360-AC61-13F4-163149DF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Contratantes </a:t>
            </a:r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83DE03E-98DA-5521-DC74-03C1FF7F1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76" y="1825625"/>
            <a:ext cx="8648622" cy="4351338"/>
          </a:xfrm>
        </p:spPr>
      </p:pic>
    </p:spTree>
    <p:extLst>
      <p:ext uri="{BB962C8B-B14F-4D97-AF65-F5344CB8AC3E}">
        <p14:creationId xmlns:p14="http://schemas.microsoft.com/office/powerpoint/2010/main" val="24553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9D124-C359-1D24-2A71-C1F07F8B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Excluir publicação 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F1FF986-A54A-8DC6-347B-3A8EB8CBB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98" y="1825625"/>
            <a:ext cx="8659379" cy="4351338"/>
          </a:xfrm>
        </p:spPr>
      </p:pic>
    </p:spTree>
    <p:extLst>
      <p:ext uri="{BB962C8B-B14F-4D97-AF65-F5344CB8AC3E}">
        <p14:creationId xmlns:p14="http://schemas.microsoft.com/office/powerpoint/2010/main" val="45736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8E58A-F207-6CD8-3367-D82E4A9B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Publicação excluída 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9360508-75BD-233A-60BE-0287EEB7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32" y="1825625"/>
            <a:ext cx="8616510" cy="4351338"/>
          </a:xfrm>
        </p:spPr>
      </p:pic>
    </p:spTree>
    <p:extLst>
      <p:ext uri="{BB962C8B-B14F-4D97-AF65-F5344CB8AC3E}">
        <p14:creationId xmlns:p14="http://schemas.microsoft.com/office/powerpoint/2010/main" val="207545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B0FF2-5024-CD2D-FA68-EC0CE4F1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Profissionais </a:t>
            </a:r>
          </a:p>
        </p:txBody>
      </p:sp>
      <p:pic>
        <p:nvPicPr>
          <p:cNvPr id="5" name="Espaço Reservado para Conteúdo 4" descr="Interface gráfica do usuário, Texto, Aplicativo, Teams&#10;&#10;Descrição gerada automaticamente">
            <a:extLst>
              <a:ext uri="{FF2B5EF4-FFF2-40B4-BE49-F238E27FC236}">
                <a16:creationId xmlns:a16="http://schemas.microsoft.com/office/drawing/2014/main" id="{FCADEAD3-6D86-F763-C7D2-96F06D557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98" y="1825625"/>
            <a:ext cx="8659379" cy="4351338"/>
          </a:xfrm>
        </p:spPr>
      </p:pic>
    </p:spTree>
    <p:extLst>
      <p:ext uri="{BB962C8B-B14F-4D97-AF65-F5344CB8AC3E}">
        <p14:creationId xmlns:p14="http://schemas.microsoft.com/office/powerpoint/2010/main" val="370327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76EC8-4054-AE3B-3ED9-FED2B0D5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 </a:t>
            </a:r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FAA69BD-49EA-3943-FC17-18AD16DAA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26" y="1825625"/>
            <a:ext cx="9664922" cy="4351338"/>
          </a:xfrm>
        </p:spPr>
      </p:pic>
    </p:spTree>
    <p:extLst>
      <p:ext uri="{BB962C8B-B14F-4D97-AF65-F5344CB8AC3E}">
        <p14:creationId xmlns:p14="http://schemas.microsoft.com/office/powerpoint/2010/main" val="61233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CE58-521F-8986-9576-6B8F43AD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Suporte </a:t>
            </a:r>
          </a:p>
        </p:txBody>
      </p:sp>
      <p:pic>
        <p:nvPicPr>
          <p:cNvPr id="5" name="Espaço Reservado para Conteúdo 4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2B9CBCA3-3771-E1F1-9141-3E6EFE52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16" y="1825625"/>
            <a:ext cx="9626542" cy="4351338"/>
          </a:xfrm>
        </p:spPr>
      </p:pic>
    </p:spTree>
    <p:extLst>
      <p:ext uri="{BB962C8B-B14F-4D97-AF65-F5344CB8AC3E}">
        <p14:creationId xmlns:p14="http://schemas.microsoft.com/office/powerpoint/2010/main" val="22862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86189-E18A-F848-9A9C-C53A876A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2314" y="358094"/>
            <a:ext cx="6473371" cy="1325563"/>
          </a:xfrm>
        </p:spPr>
        <p:txBody>
          <a:bodyPr/>
          <a:lstStyle/>
          <a:p>
            <a:r>
              <a:rPr lang="pt-BR" dirty="0"/>
              <a:t>                         Contexto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074FC-B11C-1C02-D711-BA061224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372" y="1621971"/>
            <a:ext cx="6473371" cy="3614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objetivo da </a:t>
            </a:r>
            <a:r>
              <a:rPr lang="pt-BR" dirty="0" err="1"/>
              <a:t>uaiTrampo</a:t>
            </a:r>
            <a:r>
              <a:rPr lang="pt-BR" dirty="0"/>
              <a:t> é conectar os usuários e drenar o serviço na área, oferecendo uma solução online e segura, eficiente e inclusiva. </a:t>
            </a: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Buscamos estimular o empreendedorismo e a inovação, contribuir para a inclusão digital e combater a desigualdade de gênero e a desigualdade social oferecendo oportunidades para todos que desejam trabalhar como autônomos ou freelancers, independentemente do seu nível de experiência.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4241954-A92C-FFA6-E86E-0A8DD311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2" y="1683657"/>
            <a:ext cx="4415971" cy="38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B51E-0760-0CD1-5EE4-8CDE3650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20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Contratante</a:t>
            </a:r>
            <a:endParaRPr lang="en-US" dirty="0"/>
          </a:p>
        </p:txBody>
      </p:sp>
      <p:pic>
        <p:nvPicPr>
          <p:cNvPr id="6" name="Espaço Reservado para Conteúdo 5" descr="Ícone&#10;&#10;Descrição gerada automaticamente">
            <a:extLst>
              <a:ext uri="{FF2B5EF4-FFF2-40B4-BE49-F238E27FC236}">
                <a16:creationId xmlns:a16="http://schemas.microsoft.com/office/drawing/2014/main" id="{40854D85-04C5-21B0-EF47-8D4CD19C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r="654" b="6"/>
          <a:stretch/>
        </p:blipFill>
        <p:spPr>
          <a:xfrm>
            <a:off x="956068" y="1924505"/>
            <a:ext cx="3354676" cy="339861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B55EDA-878B-618F-B619-3ACA82F46BFB}"/>
              </a:ext>
            </a:extLst>
          </p:cNvPr>
          <p:cNvSpPr/>
          <p:nvPr/>
        </p:nvSpPr>
        <p:spPr>
          <a:xfrm>
            <a:off x="4310744" y="1924505"/>
            <a:ext cx="5722257" cy="3982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Betim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centrifogando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660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B51E-0760-0CD1-5EE4-8CDE3650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20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Profissional</a:t>
            </a:r>
            <a:r>
              <a:rPr lang="en-US" dirty="0"/>
              <a:t>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B55EDA-878B-618F-B619-3ACA82F46BFB}"/>
              </a:ext>
            </a:extLst>
          </p:cNvPr>
          <p:cNvSpPr/>
          <p:nvPr/>
        </p:nvSpPr>
        <p:spPr>
          <a:xfrm>
            <a:off x="4310744" y="1924505"/>
            <a:ext cx="5722257" cy="3982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 Horizonte/MG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correias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eletrônicos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A841F3CD-B371-55CE-4098-5478A7414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7" y="1924505"/>
            <a:ext cx="3352577" cy="33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8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28AD8-527E-3FAE-D8FC-F669E76F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57"/>
            <a:ext cx="5606143" cy="1327831"/>
          </a:xfrm>
        </p:spPr>
        <p:txBody>
          <a:bodyPr>
            <a:normAutofit fontScale="90000"/>
          </a:bodyPr>
          <a:lstStyle/>
          <a:p>
            <a:r>
              <a:rPr lang="pt-BR" dirty="0"/>
              <a:t>Tela login e cadastro 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79F632-538A-7F81-D06D-F2581D04B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" y="1690688"/>
            <a:ext cx="5786718" cy="2634569"/>
          </a:xfr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E979622-9CAD-D3B0-F33F-C78DD8369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3" y="3955880"/>
            <a:ext cx="5386189" cy="24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79DFC-1C1C-E007-3AE1-DA563F47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Recuperar senha 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CC42C2C-CE8D-6D73-4ABA-20330A75F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7" y="1690248"/>
            <a:ext cx="10364603" cy="4681523"/>
          </a:xfrm>
        </p:spPr>
      </p:pic>
    </p:spTree>
    <p:extLst>
      <p:ext uri="{BB962C8B-B14F-4D97-AF65-F5344CB8AC3E}">
        <p14:creationId xmlns:p14="http://schemas.microsoft.com/office/powerpoint/2010/main" val="170230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9CC5C-1827-EFE2-0739-05A3EAE3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 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F858FCB-6996-5831-0C07-53D8B591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21" y="1796596"/>
            <a:ext cx="9549158" cy="4351338"/>
          </a:xfrm>
        </p:spPr>
      </p:pic>
    </p:spTree>
    <p:extLst>
      <p:ext uri="{BB962C8B-B14F-4D97-AF65-F5344CB8AC3E}">
        <p14:creationId xmlns:p14="http://schemas.microsoft.com/office/powerpoint/2010/main" val="209178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59010-384F-45F9-C843-425B1434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e editar perfil 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45BBE7F-2A02-AEA2-A600-20EA2192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2120"/>
            <a:ext cx="5459473" cy="2481943"/>
          </a:xfr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976B063-20AE-C364-CB2E-568367E14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15" y="3429000"/>
            <a:ext cx="5616515" cy="26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5F503-7AF4-FA76-476A-43454CE4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perfil 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1ADBF00-2D32-77DB-6621-377DBBEF9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457"/>
            <a:ext cx="5359120" cy="2699657"/>
          </a:xfr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D7F0113-9B81-575E-F6D3-605ADCCBC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28" y="3857907"/>
            <a:ext cx="5704114" cy="28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968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</TotalTime>
  <Words>162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Corbel</vt:lpstr>
      <vt:lpstr>Profundidade</vt:lpstr>
      <vt:lpstr>Apresentação do PowerPoint</vt:lpstr>
      <vt:lpstr>                         Contexto </vt:lpstr>
      <vt:lpstr>Contratante</vt:lpstr>
      <vt:lpstr>Profissional </vt:lpstr>
      <vt:lpstr>Tela login e cadastro </vt:lpstr>
      <vt:lpstr>Recuperar senha </vt:lpstr>
      <vt:lpstr>Página inicial </vt:lpstr>
      <vt:lpstr>Perfil e editar perfil </vt:lpstr>
      <vt:lpstr>Editar perfil </vt:lpstr>
      <vt:lpstr>Publicar</vt:lpstr>
      <vt:lpstr>Minhas publicações </vt:lpstr>
      <vt:lpstr>Contratantes </vt:lpstr>
      <vt:lpstr>Excluir publicação </vt:lpstr>
      <vt:lpstr>Publicação excluída </vt:lpstr>
      <vt:lpstr>Profissionais </vt:lpstr>
      <vt:lpstr>Página inicial </vt:lpstr>
      <vt:lpstr>Suporte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Maria Heloisa</dc:creator>
  <cp:lastModifiedBy>Maria Heloisa</cp:lastModifiedBy>
  <cp:revision>2</cp:revision>
  <dcterms:created xsi:type="dcterms:W3CDTF">2023-07-02T03:28:19Z</dcterms:created>
  <dcterms:modified xsi:type="dcterms:W3CDTF">2023-07-04T01:08:28Z</dcterms:modified>
</cp:coreProperties>
</file>