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DF7"/>
    <a:srgbClr val="C7ACDD"/>
    <a:srgbClr val="AA84CA"/>
    <a:srgbClr val="775B90"/>
    <a:srgbClr val="79628D"/>
    <a:srgbClr val="E5D5F3"/>
    <a:srgbClr val="8D6AAC"/>
    <a:srgbClr val="D3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09A1-BEC7-10DF-D6FC-FB001538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0888-802C-D9F0-4324-563CB0300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28E7-3D4D-4FFA-B0A4-4FB34FC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C8AE-69B3-EDFA-2F72-CCC76F82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BDBC-5A62-F3FC-A48B-4DE8220B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2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05F-F8B0-8AA1-2CA9-BF94090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8B3C-0F31-54C8-8CB6-3571357B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EA91-64DD-53E7-13EB-94D51CE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0DE3-BD54-49DD-327A-B455750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36C-8709-6651-97FC-C4A7C2CF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2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7E779-230D-5436-A391-C10EF015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6A17-261F-B179-F8E0-A153F4EA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B0E9-B098-605E-9071-32138F16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80D7-C10C-D214-4FF3-06ECA8E5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509B-8943-162F-1124-131C3C03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AF9B-4ADB-8806-FC95-AA4AA135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CB18-8A13-1B3E-5EFF-237ECC98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A384-E3F1-331C-DA78-D69D3F23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1F10-4AAF-0956-0A3A-729F6EE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6AC8-628F-0627-3EC7-1559C5EC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F8B1-0E8C-D62B-56A8-214E5AC2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48B5-8A58-C07A-B9F1-111F31B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58F7-BE3F-7658-9CF2-9A439EC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D021-F342-D012-7E95-F6FDB929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3F12-CC25-4CFB-D8D7-C0A42352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4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A0CE-E882-DECD-F6B4-A5DF342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8460-9E64-A656-071D-ED2BDEFC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DC5F3-8C6B-A5A6-2E6C-D58976C6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B53DD-0245-57AA-EC58-E9F751D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C0A5-6FEF-010A-12D4-456FE6F5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D621-5BC3-A977-4B13-1FF417E7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346E-5907-6A0C-092B-69591615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3E96-8AD9-CD9D-E722-FDA1E472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9635E-F0AF-F867-C184-7B45F9D0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A736B-5253-BBC6-3808-D43EFD16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EB406-2564-17EA-1B8B-13CE2D84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B162F-C254-B0DF-2616-759CD590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5A228-5D15-7A54-A91E-DF6FC3B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3EAAA-6C0F-B4ED-DD12-3F7BE19D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7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B0C9-348F-A863-907A-04F882EB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EDB5-0513-B213-DC52-5CF54B0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8F293-FC43-7A54-00EB-6C304CB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968DA-BF58-D000-D0BB-4BC792B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8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7EC8B-81BE-DA0F-7749-264907BA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0E21D-F870-288E-93AE-B402F20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6D285-3101-1783-9644-846668A5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4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781E-53BB-562A-2425-F32A5C06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B26D-F65A-20A1-3072-9FC1D4C0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74147-D112-0E6F-3ED5-F9619DA5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B634-9F54-4836-490B-E93D987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A395-F323-B2FD-CB8B-02CD7974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06D2-21AE-D414-5952-9812E6FB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9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13C1-4621-2764-3091-A4435F76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AEE8F-6B7C-6F15-820C-CAAD1E23F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DAF15-5DAB-F7D1-8590-2A13E42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5E210-C297-6708-2461-A9E5EB0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74D5-559A-8580-88D4-48013B2C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D08B4-058C-7F45-63FD-753BFAF4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ACDD"/>
            </a:gs>
            <a:gs pos="50000">
              <a:srgbClr val="9981AF"/>
            </a:gs>
            <a:gs pos="88000">
              <a:srgbClr val="775B9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5BFAD-F329-BC24-EEEB-69B33148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8186-4520-DF8A-F8D0-73BC0774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AEFD-AAFB-BB3E-8B85-C3449364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1410-E3B1-4294-B390-9F51AB5BFCDC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3737-71F8-9C05-EC91-764169B50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3823-0B62-8F26-2938-24E9E6641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311F-77BA-4D38-86BF-B23C1E28C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4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etter in a circle with a black background&#10;&#10;Description automatically generated">
            <a:extLst>
              <a:ext uri="{FF2B5EF4-FFF2-40B4-BE49-F238E27FC236}">
                <a16:creationId xmlns:a16="http://schemas.microsoft.com/office/drawing/2014/main" id="{E90489D4-3BB7-A7E0-B6E5-19186351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09" y="878609"/>
            <a:ext cx="5100782" cy="51007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8E6E90-527B-2DEC-63B6-68CAADC84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36"/>
          <a:stretch/>
        </p:blipFill>
        <p:spPr>
          <a:xfrm>
            <a:off x="-79130" y="-126245"/>
            <a:ext cx="4377754" cy="7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02 0 L 0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43AC2189-A3B1-5284-CDB1-2850EE8B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73" y="1857830"/>
            <a:ext cx="3664858" cy="3664858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ACC0F2D-5FD7-E8E2-6082-1284987D4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812800"/>
            <a:ext cx="6908800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64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15" y="1537115"/>
            <a:ext cx="3783771" cy="37837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1C8FBC-F2A7-B479-A521-89F939C9FFD8}"/>
              </a:ext>
            </a:extLst>
          </p:cNvPr>
          <p:cNvSpPr txBox="1"/>
          <p:nvPr/>
        </p:nvSpPr>
        <p:spPr>
          <a:xfrm>
            <a:off x="7007469" y="1695376"/>
            <a:ext cx="3288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rueno" panose="00000500000000000000" pitchFamily="50" charset="0"/>
              </a:rPr>
              <a:t>+ Tempo</a:t>
            </a:r>
          </a:p>
          <a:p>
            <a:r>
              <a:rPr lang="pt-BR" sz="3200" b="1" dirty="0">
                <a:solidFill>
                  <a:schemeClr val="bg1"/>
                </a:solidFill>
                <a:latin typeface="Trueno" panose="00000500000000000000" pitchFamily="50" charset="0"/>
              </a:rPr>
              <a:t>+ Qualidade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6C41557-88C1-A5E9-D64A-01E6045D66E4}"/>
              </a:ext>
            </a:extLst>
          </p:cNvPr>
          <p:cNvCxnSpPr>
            <a:cxnSpLocks/>
          </p:cNvCxnSpPr>
          <p:nvPr/>
        </p:nvCxnSpPr>
        <p:spPr>
          <a:xfrm>
            <a:off x="6959844" y="1881554"/>
            <a:ext cx="0" cy="785446"/>
          </a:xfrm>
          <a:prstGeom prst="line">
            <a:avLst/>
          </a:prstGeom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875 0 L 0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etter in a circle with a black background&#10;&#10;Description automatically generated">
            <a:extLst>
              <a:ext uri="{FF2B5EF4-FFF2-40B4-BE49-F238E27FC236}">
                <a16:creationId xmlns:a16="http://schemas.microsoft.com/office/drawing/2014/main" id="{E90489D4-3BB7-A7E0-B6E5-19186351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68" y="447001"/>
            <a:ext cx="4067464" cy="40674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F54C7A3-C9A0-CCF9-E26C-7EFF1B1675EA}"/>
              </a:ext>
            </a:extLst>
          </p:cNvPr>
          <p:cNvSpPr txBox="1"/>
          <p:nvPr/>
        </p:nvSpPr>
        <p:spPr>
          <a:xfrm>
            <a:off x="3855643" y="4725480"/>
            <a:ext cx="448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ueno" panose="00000500000000000000" pitchFamily="50" charset="0"/>
              </a:rPr>
              <a:t>Seu </a:t>
            </a:r>
            <a:r>
              <a:rPr lang="pt-BR" sz="3600" b="1" dirty="0">
                <a:solidFill>
                  <a:schemeClr val="bg1"/>
                </a:solidFill>
                <a:latin typeface="Trueno" panose="00000500000000000000" pitchFamily="50" charset="0"/>
              </a:rPr>
              <a:t>sonho</a:t>
            </a:r>
            <a:r>
              <a:rPr lang="pt-BR" sz="3600" dirty="0">
                <a:solidFill>
                  <a:schemeClr val="bg1"/>
                </a:solidFill>
                <a:latin typeface="Trueno" panose="00000500000000000000" pitchFamily="50" charset="0"/>
              </a:rPr>
              <a:t>, em um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Trueno" panose="00000500000000000000" pitchFamily="50" charset="0"/>
              </a:rPr>
              <a:t>só lugar.</a:t>
            </a:r>
          </a:p>
        </p:txBody>
      </p:sp>
    </p:spTree>
    <p:extLst>
      <p:ext uri="{BB962C8B-B14F-4D97-AF65-F5344CB8AC3E}">
        <p14:creationId xmlns:p14="http://schemas.microsoft.com/office/powerpoint/2010/main" val="2664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02 0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15" y="1537115"/>
            <a:ext cx="3783771" cy="37837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1C8FBC-F2A7-B479-A521-89F939C9FFD8}"/>
              </a:ext>
            </a:extLst>
          </p:cNvPr>
          <p:cNvSpPr txBox="1"/>
          <p:nvPr/>
        </p:nvSpPr>
        <p:spPr>
          <a:xfrm>
            <a:off x="7007469" y="1466776"/>
            <a:ext cx="3288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rueno" panose="00000500000000000000" pitchFamily="50" charset="0"/>
              </a:rPr>
              <a:t>Wagner</a:t>
            </a:r>
          </a:p>
          <a:p>
            <a:r>
              <a:rPr lang="pt-BR" sz="3200" b="1" dirty="0" err="1">
                <a:solidFill>
                  <a:schemeClr val="bg1"/>
                </a:solidFill>
                <a:latin typeface="Trueno" panose="00000500000000000000" pitchFamily="50" charset="0"/>
              </a:rPr>
              <a:t>Coceprano</a:t>
            </a:r>
            <a:r>
              <a:rPr lang="pt-BR" sz="3200" b="1" dirty="0">
                <a:solidFill>
                  <a:schemeClr val="bg1"/>
                </a:solidFill>
                <a:latin typeface="Trueno" panose="00000500000000000000" pitchFamily="50" charset="0"/>
              </a:rPr>
              <a:t>, 36.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67B708-4C89-5657-9795-D35335CECF66}"/>
              </a:ext>
            </a:extLst>
          </p:cNvPr>
          <p:cNvSpPr txBox="1"/>
          <p:nvPr/>
        </p:nvSpPr>
        <p:spPr>
          <a:xfrm>
            <a:off x="7007469" y="2454444"/>
            <a:ext cx="317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rueno" panose="00000500000000000000" pitchFamily="50" charset="0"/>
              </a:rPr>
              <a:t>Empresário</a:t>
            </a:r>
            <a:r>
              <a:rPr lang="pt-BR" sz="2000" b="1" dirty="0">
                <a:solidFill>
                  <a:schemeClr val="bg1"/>
                </a:solidFill>
                <a:latin typeface="Trueno" panose="00000500000000000000" pitchFamily="50" charset="0"/>
              </a:rPr>
              <a:t>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6C41557-88C1-A5E9-D64A-01E6045D66E4}"/>
              </a:ext>
            </a:extLst>
          </p:cNvPr>
          <p:cNvCxnSpPr>
            <a:cxnSpLocks/>
          </p:cNvCxnSpPr>
          <p:nvPr/>
        </p:nvCxnSpPr>
        <p:spPr>
          <a:xfrm>
            <a:off x="6959844" y="1652954"/>
            <a:ext cx="0" cy="1151206"/>
          </a:xfrm>
          <a:prstGeom prst="line">
            <a:avLst/>
          </a:prstGeom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559F967-9BA6-A0F4-48A3-E7FE76E3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0"/>
            <a:ext cx="5019675" cy="685800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90" y="1537114"/>
            <a:ext cx="3783771" cy="378377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E842DE12-48C5-24DF-66C2-9D67895D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89" y="2301765"/>
            <a:ext cx="3019120" cy="30191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8FB761B-8457-00D3-B74A-5D1632C52465}"/>
              </a:ext>
            </a:extLst>
          </p:cNvPr>
          <p:cNvSpPr txBox="1"/>
          <p:nvPr/>
        </p:nvSpPr>
        <p:spPr>
          <a:xfrm>
            <a:off x="8712444" y="2301765"/>
            <a:ext cx="3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rueno" panose="00000500000000000000" pitchFamily="50" charset="0"/>
              </a:rPr>
              <a:t>Ana Luísa, 14.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E2CE6-F1A7-24EB-9658-1403837A2EE3}"/>
              </a:ext>
            </a:extLst>
          </p:cNvPr>
          <p:cNvSpPr txBox="1"/>
          <p:nvPr/>
        </p:nvSpPr>
        <p:spPr>
          <a:xfrm>
            <a:off x="8712444" y="2746832"/>
            <a:ext cx="317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rueno" panose="00000500000000000000" pitchFamily="50" charset="0"/>
              </a:rPr>
              <a:t>Filha.</a:t>
            </a:r>
            <a:endParaRPr lang="pt-BR" sz="2000" b="1" dirty="0">
              <a:solidFill>
                <a:schemeClr val="bg1"/>
              </a:solidFill>
              <a:latin typeface="Trueno" panose="000005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C066A7E-6054-E670-3991-7513C1824DD9}"/>
              </a:ext>
            </a:extLst>
          </p:cNvPr>
          <p:cNvCxnSpPr>
            <a:cxnSpLocks/>
          </p:cNvCxnSpPr>
          <p:nvPr/>
        </p:nvCxnSpPr>
        <p:spPr>
          <a:xfrm>
            <a:off x="8693394" y="2449652"/>
            <a:ext cx="0" cy="651510"/>
          </a:xfrm>
          <a:prstGeom prst="line">
            <a:avLst/>
          </a:prstGeom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9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575A7FC7-1BBD-EAB8-84B8-ACBE2C0F0184}"/>
              </a:ext>
            </a:extLst>
          </p:cNvPr>
          <p:cNvSpPr/>
          <p:nvPr/>
        </p:nvSpPr>
        <p:spPr>
          <a:xfrm>
            <a:off x="7049550" y="514350"/>
            <a:ext cx="3542250" cy="2381249"/>
          </a:xfrm>
          <a:prstGeom prst="cloudCallout">
            <a:avLst>
              <a:gd name="adj1" fmla="val -49262"/>
              <a:gd name="adj2" fmla="val 6350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2025" y="1537114"/>
            <a:ext cx="3783771" cy="378377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E842DE12-48C5-24DF-66C2-9D67895D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35" y="2301765"/>
            <a:ext cx="3019120" cy="301912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DADC06B-2C46-90E1-1FA3-A01CDE299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0" y="909180"/>
            <a:ext cx="1424749" cy="14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559F967-9BA6-A0F4-48A3-E7FE76E3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0"/>
            <a:ext cx="5019675" cy="685800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13" y="1544789"/>
            <a:ext cx="3783771" cy="378377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E842DE12-48C5-24DF-66C2-9D67895D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61" y="2200165"/>
            <a:ext cx="3019120" cy="301912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6884CFF-666C-D21D-E53C-EDA0A2203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2" y="1537114"/>
            <a:ext cx="3783771" cy="3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175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BE57EBB-1C09-A82B-FF60-FFF4B574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13" y="1537112"/>
            <a:ext cx="3783771" cy="3783771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6884CFF-666C-D21D-E53C-EDA0A220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12" y="1537113"/>
            <a:ext cx="3783771" cy="37837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7014BC-4639-0C88-7C7B-D1910113D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087" y1="80636" x2="42087" y2="80636"/>
                        <a14:foregroundMark x1="38783" y1="79769" x2="37217" y2="73699"/>
                        <a14:foregroundMark x1="36348" y1="78613" x2="37565" y2="72543"/>
                        <a14:foregroundMark x1="36348" y1="78902" x2="37217" y2="74566"/>
                        <a14:foregroundMark x1="35652" y1="78902" x2="36696" y2="73988"/>
                        <a14:foregroundMark x1="34609" y1="80058" x2="36174" y2="74566"/>
                        <a14:foregroundMark x1="33913" y1="81792" x2="35652" y2="74566"/>
                        <a14:foregroundMark x1="34261" y1="80058" x2="36174" y2="74277"/>
                        <a14:foregroundMark x1="37217" y1="74855" x2="40174" y2="62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750" y="2552700"/>
            <a:ext cx="5476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7014BC-4639-0C88-7C7B-D1910113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087" y1="80636" x2="42087" y2="80636"/>
                        <a14:foregroundMark x1="38783" y1="79769" x2="37217" y2="73699"/>
                        <a14:foregroundMark x1="36348" y1="78613" x2="37565" y2="72543"/>
                        <a14:foregroundMark x1="36348" y1="78902" x2="37217" y2="74566"/>
                        <a14:foregroundMark x1="35652" y1="78902" x2="36696" y2="73988"/>
                        <a14:foregroundMark x1="34609" y1="80058" x2="36174" y2="74566"/>
                        <a14:foregroundMark x1="33913" y1="81792" x2="35652" y2="74566"/>
                        <a14:foregroundMark x1="34261" y1="80058" x2="36174" y2="74277"/>
                        <a14:foregroundMark x1="37217" y1="74855" x2="40174" y2="62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782463" y="-13641512"/>
            <a:ext cx="56737250" cy="341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2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A43CBAD-4730-0D20-10C7-374EDC086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" y="269563"/>
            <a:ext cx="1043577" cy="742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526DB2-B94B-233C-9195-FC107A83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59394"/>
            <a:ext cx="12192000" cy="2986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422634-02D5-3F88-2345-3BA908169CEC}"/>
              </a:ext>
            </a:extLst>
          </p:cNvPr>
          <p:cNvSpPr/>
          <p:nvPr/>
        </p:nvSpPr>
        <p:spPr>
          <a:xfrm>
            <a:off x="6200775" y="6960972"/>
            <a:ext cx="266700" cy="29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6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1F632B-A949-F204-0221-4B3D7DC8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948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422634-02D5-3F88-2345-3BA908169CEC}"/>
              </a:ext>
            </a:extLst>
          </p:cNvPr>
          <p:cNvSpPr/>
          <p:nvPr/>
        </p:nvSpPr>
        <p:spPr>
          <a:xfrm>
            <a:off x="-176214" y="-123825"/>
            <a:ext cx="12544425" cy="6734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473569-5EA6-86B3-B44D-DBC942BF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110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526DB2-B94B-233C-9195-FC107A83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610820"/>
            <a:ext cx="12192000" cy="2986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03BB9F-B411-E8E5-4970-5F16DA6DD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95975" y="628650"/>
            <a:ext cx="1043577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6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26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Trueno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10</cp:revision>
  <dcterms:created xsi:type="dcterms:W3CDTF">2023-09-12T01:52:41Z</dcterms:created>
  <dcterms:modified xsi:type="dcterms:W3CDTF">2023-12-11T20:22:45Z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2023-09-12T02:39:42Z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78922f9e-6cca-4163-a2c9-5d473b1d593b</vt:lpwstr>
  </property>
  <property fmtid="{D5CDD505-2E9C-101B-9397-08002B2CF9AE}" pid="7" name="MSIP_Label_defa4170-0d19-0005-0004-bc88714345d2_ActionId">
    <vt:lpwstr>7bd8512b-dc6e-48fd-bcac-48a141581069</vt:lpwstr>
  </property>
  <property fmtid="{D5CDD505-2E9C-101B-9397-08002B2CF9AE}" pid="8" name="MSIP_Label_defa4170-0d19-0005-0004-bc88714345d2_ContentBits">
    <vt:lpwstr>0</vt:lpwstr>
  </property>
</Properties>
</file>