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D3BAE-566B-412D-AC89-202248F8B585}" v="434" dt="2023-07-04T23:15:1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05/07/2023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aw-front.vercel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Barber point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566" y="3884392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ponto do Barbeiro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D6D11-6E51-59C4-A711-A09906F2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794164"/>
            <a:ext cx="9601200" cy="5045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/>
              <a:t>Pedro Arthur dos Santos</a:t>
            </a:r>
            <a:br>
              <a:rPr lang="pt-BR" sz="2800" dirty="0"/>
            </a:br>
            <a:br>
              <a:rPr lang="pt-BR" sz="2800" dirty="0"/>
            </a:br>
            <a:endParaRPr lang="pt-BR" sz="280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5489CD5-7630-A547-3E47-5136971E8230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Integrantes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B548A77-4FA0-2C54-1C6D-C71F64572280}"/>
              </a:ext>
            </a:extLst>
          </p:cNvPr>
          <p:cNvSpPr txBox="1">
            <a:spLocks/>
          </p:cNvSpPr>
          <p:nvPr/>
        </p:nvSpPr>
        <p:spPr>
          <a:xfrm>
            <a:off x="1373910" y="2339109"/>
            <a:ext cx="9601200" cy="50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ea typeface="+mj-lt"/>
                <a:cs typeface="+mj-lt"/>
              </a:rPr>
              <a:t>Michael Pires Passos</a:t>
            </a: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1BD2ABB-828D-AC8A-CF5D-BA4A5E8266DF}"/>
              </a:ext>
            </a:extLst>
          </p:cNvPr>
          <p:cNvSpPr txBox="1">
            <a:spLocks/>
          </p:cNvSpPr>
          <p:nvPr/>
        </p:nvSpPr>
        <p:spPr>
          <a:xfrm>
            <a:off x="1362365" y="2870200"/>
            <a:ext cx="9601200" cy="50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ea typeface="+mj-lt"/>
                <a:cs typeface="+mj-lt"/>
              </a:rPr>
              <a:t>Pedro Henrique Silva Matta</a:t>
            </a: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D06EF9-A44E-3FEF-24CC-47B5F2E4DF32}"/>
              </a:ext>
            </a:extLst>
          </p:cNvPr>
          <p:cNvSpPr txBox="1">
            <a:spLocks/>
          </p:cNvSpPr>
          <p:nvPr/>
        </p:nvSpPr>
        <p:spPr>
          <a:xfrm>
            <a:off x="1373910" y="3366655"/>
            <a:ext cx="9601200" cy="50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ea typeface="+mj-lt"/>
                <a:cs typeface="+mj-lt"/>
              </a:rPr>
              <a:t>Samuel Araújo Silva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98791C0-820B-B6F3-B45B-0261EBF5422D}"/>
              </a:ext>
            </a:extLst>
          </p:cNvPr>
          <p:cNvSpPr txBox="1">
            <a:spLocks/>
          </p:cNvSpPr>
          <p:nvPr/>
        </p:nvSpPr>
        <p:spPr>
          <a:xfrm>
            <a:off x="1373910" y="3863109"/>
            <a:ext cx="9601200" cy="50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ea typeface="+mj-lt"/>
                <a:cs typeface="+mj-lt"/>
              </a:rPr>
              <a:t>Gabriel Neves Oliveira Quintão</a:t>
            </a:r>
            <a:endParaRPr lang="pt-BR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20A5DE7-DF17-AEB2-3D21-290EAB9436F2}"/>
              </a:ext>
            </a:extLst>
          </p:cNvPr>
          <p:cNvSpPr txBox="1">
            <a:spLocks/>
          </p:cNvSpPr>
          <p:nvPr/>
        </p:nvSpPr>
        <p:spPr>
          <a:xfrm>
            <a:off x="1373910" y="4359563"/>
            <a:ext cx="9601200" cy="50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ea typeface="+mj-lt"/>
                <a:cs typeface="+mj-lt"/>
              </a:rPr>
              <a:t>Felipe Fernandes de Bellis Ruas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5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3E917-D71B-632B-CE88-AE8DCD6D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D4016-A019-04FC-228F-3CD67A3A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7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>
                <a:ea typeface="+mn-lt"/>
                <a:cs typeface="+mn-lt"/>
              </a:rPr>
              <a:t>Este projeto visa a criação de um sistema de barbearia para beneficiar diretamente pessoas que encontram dificuldades em achar barbearias próximas de sua residência.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0A76FDE-D43D-B74C-465F-32DBE4DEB72C}"/>
              </a:ext>
            </a:extLst>
          </p:cNvPr>
          <p:cNvSpPr txBox="1">
            <a:spLocks/>
          </p:cNvSpPr>
          <p:nvPr/>
        </p:nvSpPr>
        <p:spPr>
          <a:xfrm>
            <a:off x="1373909" y="232756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Problema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5CF81A8-C574-B588-8D6A-AF953C244A50}"/>
              </a:ext>
            </a:extLst>
          </p:cNvPr>
          <p:cNvSpPr txBox="1">
            <a:spLocks/>
          </p:cNvSpPr>
          <p:nvPr/>
        </p:nvSpPr>
        <p:spPr>
          <a:xfrm>
            <a:off x="1373909" y="2981036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BR" dirty="0">
                <a:ea typeface="+mn-lt"/>
                <a:cs typeface="+mn-lt"/>
              </a:rPr>
              <a:t>O problema que levou a criação da aplicação, se dá pelo fato da grande dificuldade vivida por moradores, turistas, e estudantes em encontrar barbearias na Grande Belo Horizonte que atendam aos requisitos de cada cliente.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7F40442-76C5-E998-1CF2-EEF1CD230747}"/>
              </a:ext>
            </a:extLst>
          </p:cNvPr>
          <p:cNvSpPr txBox="1">
            <a:spLocks/>
          </p:cNvSpPr>
          <p:nvPr/>
        </p:nvSpPr>
        <p:spPr>
          <a:xfrm>
            <a:off x="1373909" y="397856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Justificativa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C71F56B-5A05-81D6-563C-1015D30FA453}"/>
              </a:ext>
            </a:extLst>
          </p:cNvPr>
          <p:cNvSpPr txBox="1">
            <a:spLocks/>
          </p:cNvSpPr>
          <p:nvPr/>
        </p:nvSpPr>
        <p:spPr>
          <a:xfrm>
            <a:off x="1373909" y="466667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BR" dirty="0">
                <a:ea typeface="+mn-lt"/>
                <a:cs typeface="+mn-lt"/>
              </a:rPr>
              <a:t>O desejo de tornar o hábito de ir em uma barbearia mais agradável e trazer mais praticidade para encontrar um estabelecimento apropriado ao perfil de cada pessoa.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DEE1D7-E9CB-113D-1FBC-0939A9F1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pt-BR" dirty="0"/>
              <a:t>Persona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FC614-8139-9DAD-3B5C-6C4BF3A3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>
                <a:ea typeface="+mn-lt"/>
                <a:cs typeface="+mn-lt"/>
              </a:rPr>
              <a:t>Mohammad tem 26 anos e é natural da Arábia Saudita, dono de uma empresa no seu País que é responsável por criar camelos. Veio para o Brasil visitar seus amigos e familiares, que moram na cidade de Belo Horizonte. Sendo uma pessoa muito vaidosa, Mohammad gosta de fazer a barba de 5 em 5 dias, mas tem uma alergia que impossibilita fazer ele mesmo, sendo necessário um tratamento especial para sua barba, e tem dificuldades de encontrar barbearias que consigam entende-lo da melhor forma.</a:t>
            </a:r>
            <a:endParaRPr lang="pt-BR"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12F740B7-3E94-819D-F138-764BD928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17241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6526F-5238-7FBB-F52C-2C53303A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770C1-194D-485F-B0F8-30672271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>
                <a:ea typeface="+mn-lt"/>
                <a:cs typeface="+mn-lt"/>
                <a:hlinkClick r:id="rId2"/>
              </a:rPr>
              <a:t>https://tiaw-front.vercel.app/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5996-F9A1-78FD-FF78-98F2C13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Incompletas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84C83-347B-CB9F-5153-21C2A406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b="1" dirty="0">
                <a:solidFill>
                  <a:schemeClr val="tx1"/>
                </a:solidFill>
              </a:rPr>
              <a:t>Login de Usuário.</a:t>
            </a:r>
          </a:p>
          <a:p>
            <a:pPr marL="383540" indent="-383540"/>
            <a:r>
              <a:rPr lang="pt-BR" b="1" dirty="0">
                <a:solidFill>
                  <a:schemeClr val="tx1"/>
                </a:solidFill>
              </a:rPr>
              <a:t>Cadastro de Usuário/Barbeiro.</a:t>
            </a:r>
          </a:p>
          <a:p>
            <a:pPr marL="383540" indent="-383540"/>
            <a:r>
              <a:rPr lang="pt-BR" b="1" dirty="0">
                <a:solidFill>
                  <a:schemeClr val="tx1"/>
                </a:solidFill>
              </a:rPr>
              <a:t>Comentários sobre a Barbearia.</a:t>
            </a:r>
          </a:p>
          <a:p>
            <a:pPr marL="383540" indent="-383540"/>
            <a:r>
              <a:rPr lang="pt-BR" b="1" dirty="0">
                <a:solidFill>
                  <a:schemeClr val="tx1"/>
                </a:solidFill>
              </a:rPr>
              <a:t>Problemas em relação as Barbearias.</a:t>
            </a:r>
          </a:p>
          <a:p>
            <a:pPr marL="383540" indent="-383540"/>
            <a:r>
              <a:rPr lang="pt-BR" b="1" dirty="0">
                <a:solidFill>
                  <a:schemeClr val="tx1"/>
                </a:solidFill>
              </a:rPr>
              <a:t>Responsividade.</a:t>
            </a:r>
          </a:p>
          <a:p>
            <a:pPr marL="383540" indent="-383540"/>
            <a:endParaRPr lang="pt-BR" dirty="0"/>
          </a:p>
          <a:p>
            <a:pPr marL="383540" indent="-38354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66480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Cortar</vt:lpstr>
      <vt:lpstr>Barber point</vt:lpstr>
      <vt:lpstr>Pedro Arthur dos Santos  </vt:lpstr>
      <vt:lpstr>Objetivo</vt:lpstr>
      <vt:lpstr>Persona</vt:lpstr>
      <vt:lpstr>Link do Projeto</vt:lpstr>
      <vt:lpstr>Funcionalidades Incompletas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122</cp:revision>
  <dcterms:created xsi:type="dcterms:W3CDTF">2023-07-04T22:20:32Z</dcterms:created>
  <dcterms:modified xsi:type="dcterms:W3CDTF">2023-07-05T18:50:41Z</dcterms:modified>
</cp:coreProperties>
</file>