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Telegraf" charset="1" panose="00000500000000000000"/>
      <p:regular r:id="rId12"/>
    </p:embeddedFont>
    <p:embeddedFont>
      <p:font typeface="Open Sans" charset="1" panose="020B0606030504020204"/>
      <p:regular r:id="rId13"/>
    </p:embeddedFont>
    <p:embeddedFont>
      <p:font typeface="Open Sans Bold" charset="1" panose="020B0806030504020204"/>
      <p:regular r:id="rId14"/>
    </p:embeddedFont>
    <p:embeddedFont>
      <p:font typeface="Telegraf Bold" charset="1" panose="000008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jpe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png" Type="http://schemas.openxmlformats.org/officeDocument/2006/relationships/image"/><Relationship Id="rId12" Target="../media/image15.png" Type="http://schemas.openxmlformats.org/officeDocument/2006/relationships/image"/><Relationship Id="rId13" Target="../media/image16.png" Type="http://schemas.openxmlformats.org/officeDocument/2006/relationships/image"/><Relationship Id="rId14" Target="../media/image17.pn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9.png" Type="http://schemas.openxmlformats.org/officeDocument/2006/relationships/image"/><Relationship Id="rId8" Target="../media/image20.svg" Type="http://schemas.openxmlformats.org/officeDocument/2006/relationships/image"/><Relationship Id="rId9" Target="https://gmempire.000webhostapp.com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5495" y="1315441"/>
            <a:ext cx="7767854" cy="6082798"/>
            <a:chOff x="0" y="0"/>
            <a:chExt cx="2833734" cy="221902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33734" cy="2219021"/>
            </a:xfrm>
            <a:custGeom>
              <a:avLst/>
              <a:gdLst/>
              <a:ahLst/>
              <a:cxnLst/>
              <a:rect r="r" b="b" t="t" l="l"/>
              <a:pathLst>
                <a:path h="2219021" w="2833734">
                  <a:moveTo>
                    <a:pt x="0" y="0"/>
                  </a:moveTo>
                  <a:lnTo>
                    <a:pt x="2833734" y="0"/>
                  </a:lnTo>
                  <a:lnTo>
                    <a:pt x="2833734" y="2219021"/>
                  </a:lnTo>
                  <a:lnTo>
                    <a:pt x="0" y="221902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true" flipV="false" rot="0">
            <a:off x="-2156129" y="8872350"/>
            <a:ext cx="6662470" cy="1611106"/>
          </a:xfrm>
          <a:custGeom>
            <a:avLst/>
            <a:gdLst/>
            <a:ahLst/>
            <a:cxnLst/>
            <a:rect r="r" b="b" t="t" l="l"/>
            <a:pathLst>
              <a:path h="1611106" w="6662470">
                <a:moveTo>
                  <a:pt x="6662470" y="0"/>
                </a:moveTo>
                <a:lnTo>
                  <a:pt x="0" y="0"/>
                </a:lnTo>
                <a:lnTo>
                  <a:pt x="0" y="1611107"/>
                </a:lnTo>
                <a:lnTo>
                  <a:pt x="6662470" y="1611107"/>
                </a:lnTo>
                <a:lnTo>
                  <a:pt x="666247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4791434" y="-196457"/>
            <a:ext cx="5652695" cy="1366924"/>
          </a:xfrm>
          <a:custGeom>
            <a:avLst/>
            <a:gdLst/>
            <a:ahLst/>
            <a:cxnLst/>
            <a:rect r="r" b="b" t="t" l="l"/>
            <a:pathLst>
              <a:path h="1366924" w="5652695">
                <a:moveTo>
                  <a:pt x="5652695" y="0"/>
                </a:moveTo>
                <a:lnTo>
                  <a:pt x="0" y="0"/>
                </a:lnTo>
                <a:lnTo>
                  <a:pt x="0" y="1366925"/>
                </a:lnTo>
                <a:lnTo>
                  <a:pt x="5652695" y="1366925"/>
                </a:lnTo>
                <a:lnTo>
                  <a:pt x="565269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61150" y="1315441"/>
            <a:ext cx="7087021" cy="7701883"/>
            <a:chOff x="0" y="0"/>
            <a:chExt cx="2585364" cy="280966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85364" cy="2809668"/>
            </a:xfrm>
            <a:custGeom>
              <a:avLst/>
              <a:gdLst/>
              <a:ahLst/>
              <a:cxnLst/>
              <a:rect r="r" b="b" t="t" l="l"/>
              <a:pathLst>
                <a:path h="2809668" w="2585364">
                  <a:moveTo>
                    <a:pt x="0" y="0"/>
                  </a:moveTo>
                  <a:lnTo>
                    <a:pt x="2585364" y="0"/>
                  </a:lnTo>
                  <a:lnTo>
                    <a:pt x="2585364" y="2809668"/>
                  </a:lnTo>
                  <a:lnTo>
                    <a:pt x="0" y="280966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6654512" y="8034457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203414">
            <a:off x="10664005" y="1637186"/>
            <a:ext cx="321948" cy="461574"/>
          </a:xfrm>
          <a:custGeom>
            <a:avLst/>
            <a:gdLst/>
            <a:ahLst/>
            <a:cxnLst/>
            <a:rect r="r" b="b" t="t" l="l"/>
            <a:pathLst>
              <a:path h="461574" w="321948">
                <a:moveTo>
                  <a:pt x="0" y="0"/>
                </a:moveTo>
                <a:lnTo>
                  <a:pt x="321948" y="0"/>
                </a:lnTo>
                <a:lnTo>
                  <a:pt x="321948" y="461574"/>
                </a:lnTo>
                <a:lnTo>
                  <a:pt x="0" y="4615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2702" y="372720"/>
            <a:ext cx="9596690" cy="7194978"/>
          </a:xfrm>
          <a:custGeom>
            <a:avLst/>
            <a:gdLst/>
            <a:ahLst/>
            <a:cxnLst/>
            <a:rect r="r" b="b" t="t" l="l"/>
            <a:pathLst>
              <a:path h="7194978" w="9596690">
                <a:moveTo>
                  <a:pt x="0" y="0"/>
                </a:moveTo>
                <a:lnTo>
                  <a:pt x="9596690" y="0"/>
                </a:lnTo>
                <a:lnTo>
                  <a:pt x="9596690" y="7194978"/>
                </a:lnTo>
                <a:lnTo>
                  <a:pt x="0" y="71949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704397" y="6100881"/>
            <a:ext cx="7946241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Telegraf"/>
              </a:rPr>
              <a:t>Projeto: Plataforma E-sports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35413" y="9375644"/>
            <a:ext cx="8188226" cy="611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</a:rPr>
              <a:t>© Copyright 2024 - Trabalho Interdisciplinar Aplicações WEB - ICEI Puc Minas </a:t>
            </a:r>
          </a:p>
          <a:p>
            <a:pPr algn="ctr">
              <a:lnSpc>
                <a:spcPts val="252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261150" y="2424135"/>
            <a:ext cx="7087021" cy="5484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4"/>
              </a:lnSpc>
            </a:pPr>
            <a:r>
              <a:rPr lang="en-US" sz="2699">
                <a:solidFill>
                  <a:srgbClr val="000000"/>
                </a:solidFill>
                <a:latin typeface="Open Sans Bold"/>
              </a:rPr>
              <a:t>Bruno Xavier Santos Frota</a:t>
            </a:r>
          </a:p>
          <a:p>
            <a:pPr algn="ctr">
              <a:lnSpc>
                <a:spcPts val="3104"/>
              </a:lnSpc>
            </a:pPr>
          </a:p>
          <a:p>
            <a:pPr algn="ctr">
              <a:lnSpc>
                <a:spcPts val="3104"/>
              </a:lnSpc>
            </a:pPr>
            <a:r>
              <a:rPr lang="en-US" sz="2699">
                <a:solidFill>
                  <a:srgbClr val="000000"/>
                </a:solidFill>
                <a:latin typeface="Open Sans Bold"/>
              </a:rPr>
              <a:t>Caio Martins Bicalho da Costa</a:t>
            </a:r>
          </a:p>
          <a:p>
            <a:pPr algn="ctr">
              <a:lnSpc>
                <a:spcPts val="3104"/>
              </a:lnSpc>
            </a:pPr>
          </a:p>
          <a:p>
            <a:pPr algn="ctr">
              <a:lnSpc>
                <a:spcPts val="3104"/>
              </a:lnSpc>
            </a:pPr>
            <a:r>
              <a:rPr lang="en-US" sz="2699">
                <a:solidFill>
                  <a:srgbClr val="000000"/>
                </a:solidFill>
                <a:latin typeface="Open Sans Bold"/>
              </a:rPr>
              <a:t>Daniel de Queiroz Fernandes</a:t>
            </a:r>
          </a:p>
          <a:p>
            <a:pPr algn="ctr">
              <a:lnSpc>
                <a:spcPts val="3104"/>
              </a:lnSpc>
            </a:pPr>
          </a:p>
          <a:p>
            <a:pPr algn="ctr">
              <a:lnSpc>
                <a:spcPts val="3104"/>
              </a:lnSpc>
            </a:pPr>
            <a:r>
              <a:rPr lang="en-US" sz="2699">
                <a:solidFill>
                  <a:srgbClr val="000000"/>
                </a:solidFill>
                <a:latin typeface="Open Sans Bold"/>
              </a:rPr>
              <a:t> Daniel Heringer Verner Silva</a:t>
            </a:r>
          </a:p>
          <a:p>
            <a:pPr algn="ctr">
              <a:lnSpc>
                <a:spcPts val="3104"/>
              </a:lnSpc>
            </a:pPr>
          </a:p>
          <a:p>
            <a:pPr algn="ctr">
              <a:lnSpc>
                <a:spcPts val="3104"/>
              </a:lnSpc>
            </a:pPr>
            <a:r>
              <a:rPr lang="en-US" sz="2699">
                <a:solidFill>
                  <a:srgbClr val="000000"/>
                </a:solidFill>
                <a:latin typeface="Open Sans Bold"/>
              </a:rPr>
              <a:t>Estevão Cunha Roberto</a:t>
            </a:r>
          </a:p>
          <a:p>
            <a:pPr algn="ctr">
              <a:lnSpc>
                <a:spcPts val="3104"/>
              </a:lnSpc>
            </a:pPr>
          </a:p>
          <a:p>
            <a:pPr algn="ctr">
              <a:lnSpc>
                <a:spcPts val="3104"/>
              </a:lnSpc>
            </a:pPr>
            <a:r>
              <a:rPr lang="en-US" sz="2699">
                <a:solidFill>
                  <a:srgbClr val="000000"/>
                </a:solidFill>
                <a:latin typeface="Open Sans Bold"/>
              </a:rPr>
              <a:t> João Víctor Fagundes Barbosa</a:t>
            </a:r>
          </a:p>
          <a:p>
            <a:pPr algn="ctr">
              <a:lnSpc>
                <a:spcPts val="3104"/>
              </a:lnSpc>
            </a:pPr>
          </a:p>
          <a:p>
            <a:pPr algn="ctr">
              <a:lnSpc>
                <a:spcPts val="3104"/>
              </a:lnSpc>
            </a:pPr>
            <a:r>
              <a:rPr lang="en-US" sz="2699">
                <a:solidFill>
                  <a:srgbClr val="000000"/>
                </a:solidFill>
                <a:latin typeface="Open Sans Bold"/>
              </a:rPr>
              <a:t>Vitor Mendonça Braga</a:t>
            </a:r>
          </a:p>
          <a:p>
            <a:pPr algn="ctr">
              <a:lnSpc>
                <a:spcPts val="3104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5495" y="680808"/>
            <a:ext cx="16439375" cy="3503822"/>
            <a:chOff x="0" y="0"/>
            <a:chExt cx="5997128" cy="127820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97129" cy="1278204"/>
            </a:xfrm>
            <a:custGeom>
              <a:avLst/>
              <a:gdLst/>
              <a:ahLst/>
              <a:cxnLst/>
              <a:rect r="r" b="b" t="t" l="l"/>
              <a:pathLst>
                <a:path h="1278204" w="5997129">
                  <a:moveTo>
                    <a:pt x="0" y="0"/>
                  </a:moveTo>
                  <a:lnTo>
                    <a:pt x="5997129" y="0"/>
                  </a:lnTo>
                  <a:lnTo>
                    <a:pt x="5997129" y="1278204"/>
                  </a:lnTo>
                  <a:lnTo>
                    <a:pt x="0" y="127820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4765346" y="4777998"/>
          <a:ext cx="8757307" cy="3855656"/>
        </p:xfrm>
        <a:graphic>
          <a:graphicData uri="http://schemas.openxmlformats.org/drawingml/2006/table">
            <a:tbl>
              <a:tblPr/>
              <a:tblGrid>
                <a:gridCol w="504825"/>
                <a:gridCol w="8252482"/>
              </a:tblGrid>
              <a:tr h="12644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elegraf Bold"/>
                        </a:rPr>
                        <a:t>Mercado dos jogos digitais vem aumentando cada vez mais.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961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elegraf Bold"/>
                        </a:rPr>
                        <a:t>Dificuldade de encontrar informações sobre torneios e ligas.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950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elegraf Bold"/>
                        </a:rPr>
                        <a:t>Alta demanda do público gamer na interação com o cenário competitivo.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Freeform 6" id="6"/>
          <p:cNvSpPr/>
          <p:nvPr/>
        </p:nvSpPr>
        <p:spPr>
          <a:xfrm flipH="false" flipV="false" rot="0">
            <a:off x="11989663" y="8797919"/>
            <a:ext cx="7147788" cy="1728465"/>
          </a:xfrm>
          <a:custGeom>
            <a:avLst/>
            <a:gdLst/>
            <a:ahLst/>
            <a:cxnLst/>
            <a:rect r="r" b="b" t="t" l="l"/>
            <a:pathLst>
              <a:path h="1728465" w="7147788">
                <a:moveTo>
                  <a:pt x="0" y="0"/>
                </a:moveTo>
                <a:lnTo>
                  <a:pt x="7147788" y="0"/>
                </a:lnTo>
                <a:lnTo>
                  <a:pt x="7147788" y="1728465"/>
                </a:lnTo>
                <a:lnTo>
                  <a:pt x="0" y="17284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702764" y="8942224"/>
            <a:ext cx="573798" cy="822649"/>
          </a:xfrm>
          <a:custGeom>
            <a:avLst/>
            <a:gdLst/>
            <a:ahLst/>
            <a:cxnLst/>
            <a:rect r="r" b="b" t="t" l="l"/>
            <a:pathLst>
              <a:path h="822649" w="573798">
                <a:moveTo>
                  <a:pt x="0" y="0"/>
                </a:moveTo>
                <a:lnTo>
                  <a:pt x="573798" y="0"/>
                </a:lnTo>
                <a:lnTo>
                  <a:pt x="573798" y="822649"/>
                </a:lnTo>
                <a:lnTo>
                  <a:pt x="0" y="8226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318882" y="-411324"/>
            <a:ext cx="573798" cy="822649"/>
          </a:xfrm>
          <a:custGeom>
            <a:avLst/>
            <a:gdLst/>
            <a:ahLst/>
            <a:cxnLst/>
            <a:rect r="r" b="b" t="t" l="l"/>
            <a:pathLst>
              <a:path h="822649" w="573798">
                <a:moveTo>
                  <a:pt x="0" y="0"/>
                </a:moveTo>
                <a:lnTo>
                  <a:pt x="573798" y="0"/>
                </a:lnTo>
                <a:lnTo>
                  <a:pt x="573798" y="822648"/>
                </a:lnTo>
                <a:lnTo>
                  <a:pt x="0" y="8226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608297" y="158885"/>
            <a:ext cx="3927179" cy="1392364"/>
          </a:xfrm>
          <a:custGeom>
            <a:avLst/>
            <a:gdLst/>
            <a:ahLst/>
            <a:cxnLst/>
            <a:rect r="r" b="b" t="t" l="l"/>
            <a:pathLst>
              <a:path h="1392364" w="3927179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460195" y="1000346"/>
            <a:ext cx="13395565" cy="2847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1C203D"/>
                </a:solidFill>
                <a:latin typeface="Telegraf Bold"/>
              </a:rPr>
              <a:t>CONTEXTO DO PROBLEMA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5495" y="657204"/>
            <a:ext cx="9009410" cy="1907038"/>
            <a:chOff x="0" y="0"/>
            <a:chExt cx="3286657" cy="6956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86657" cy="695693"/>
            </a:xfrm>
            <a:custGeom>
              <a:avLst/>
              <a:gdLst/>
              <a:ahLst/>
              <a:cxnLst/>
              <a:rect r="r" b="b" t="t" l="l"/>
              <a:pathLst>
                <a:path h="695693" w="3286657">
                  <a:moveTo>
                    <a:pt x="0" y="0"/>
                  </a:moveTo>
                  <a:lnTo>
                    <a:pt x="3286657" y="0"/>
                  </a:lnTo>
                  <a:lnTo>
                    <a:pt x="328665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905495" y="2915205"/>
            <a:ext cx="9009410" cy="5056163"/>
            <a:chOff x="0" y="0"/>
            <a:chExt cx="3286657" cy="18445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86657" cy="1844502"/>
            </a:xfrm>
            <a:custGeom>
              <a:avLst/>
              <a:gdLst/>
              <a:ahLst/>
              <a:cxnLst/>
              <a:rect r="r" b="b" t="t" l="l"/>
              <a:pathLst>
                <a:path h="1844502" w="3286657">
                  <a:moveTo>
                    <a:pt x="0" y="0"/>
                  </a:moveTo>
                  <a:lnTo>
                    <a:pt x="3286657" y="0"/>
                  </a:lnTo>
                  <a:lnTo>
                    <a:pt x="3286657" y="1844502"/>
                  </a:lnTo>
                  <a:lnTo>
                    <a:pt x="0" y="184450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61150" y="657204"/>
            <a:ext cx="7087021" cy="8045795"/>
            <a:chOff x="0" y="0"/>
            <a:chExt cx="2585364" cy="293512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85364" cy="2935128"/>
            </a:xfrm>
            <a:custGeom>
              <a:avLst/>
              <a:gdLst/>
              <a:ahLst/>
              <a:cxnLst/>
              <a:rect r="r" b="b" t="t" l="l"/>
              <a:pathLst>
                <a:path h="2935128" w="2585364">
                  <a:moveTo>
                    <a:pt x="0" y="0"/>
                  </a:moveTo>
                  <a:lnTo>
                    <a:pt x="2585364" y="0"/>
                  </a:lnTo>
                  <a:lnTo>
                    <a:pt x="2585364" y="2935128"/>
                  </a:lnTo>
                  <a:lnTo>
                    <a:pt x="0" y="293512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626673" y="1011978"/>
            <a:ext cx="6355975" cy="7351955"/>
            <a:chOff x="0" y="0"/>
            <a:chExt cx="8474633" cy="9802607"/>
          </a:xfrm>
        </p:grpSpPr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3"/>
            <a:srcRect l="39684" t="0" r="2716" b="0"/>
            <a:stretch>
              <a:fillRect/>
            </a:stretch>
          </p:blipFill>
          <p:spPr>
            <a:xfrm flipH="false" flipV="false">
              <a:off x="0" y="0"/>
              <a:ext cx="8474633" cy="9802607"/>
            </a:xfrm>
            <a:prstGeom prst="rect">
              <a:avLst/>
            </a:prstGeom>
          </p:spPr>
        </p:pic>
      </p:grpSp>
      <p:sp>
        <p:nvSpPr>
          <p:cNvPr name="Freeform 11" id="11"/>
          <p:cNvSpPr/>
          <p:nvPr/>
        </p:nvSpPr>
        <p:spPr>
          <a:xfrm flipH="false" flipV="false" rot="0">
            <a:off x="15301511" y="-207276"/>
            <a:ext cx="4876557" cy="1728961"/>
          </a:xfrm>
          <a:custGeom>
            <a:avLst/>
            <a:gdLst/>
            <a:ahLst/>
            <a:cxnLst/>
            <a:rect r="r" b="b" t="t" l="l"/>
            <a:pathLst>
              <a:path h="1728961" w="4876557">
                <a:moveTo>
                  <a:pt x="0" y="0"/>
                </a:moveTo>
                <a:lnTo>
                  <a:pt x="4876558" y="0"/>
                </a:lnTo>
                <a:lnTo>
                  <a:pt x="4876558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8469322" y="9150674"/>
            <a:ext cx="4876557" cy="1728961"/>
          </a:xfrm>
          <a:custGeom>
            <a:avLst/>
            <a:gdLst/>
            <a:ahLst/>
            <a:cxnLst/>
            <a:rect r="r" b="b" t="t" l="l"/>
            <a:pathLst>
              <a:path h="1728961" w="4876557">
                <a:moveTo>
                  <a:pt x="0" y="0"/>
                </a:moveTo>
                <a:lnTo>
                  <a:pt x="4876557" y="0"/>
                </a:lnTo>
                <a:lnTo>
                  <a:pt x="4876557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95787" y="291782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5" y="0"/>
                </a:lnTo>
                <a:lnTo>
                  <a:pt x="441615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887918" y="820181"/>
            <a:ext cx="7049083" cy="147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1C203D"/>
                </a:solidFill>
                <a:latin typeface="Telegraf Bold"/>
              </a:rPr>
              <a:t>Solução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884529" y="3279703"/>
            <a:ext cx="7049083" cy="6328036"/>
            <a:chOff x="0" y="0"/>
            <a:chExt cx="9398777" cy="8437381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66675"/>
              <a:ext cx="9398777" cy="6577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49"/>
                </a:lnSpc>
              </a:pPr>
              <a:r>
                <a:rPr lang="en-US" sz="2499">
                  <a:solidFill>
                    <a:srgbClr val="000000"/>
                  </a:solidFill>
                  <a:latin typeface="Telegraf"/>
                </a:rPr>
                <a:t>Criação de uma plataforma que disponibilize informações, notícias, eventos e resultados das partidas recentes dos principais campeonatos de diversos jogos eletrônicos competitivos. </a:t>
              </a:r>
            </a:p>
            <a:p>
              <a:pPr algn="l">
                <a:lnSpc>
                  <a:spcPts val="3249"/>
                </a:lnSpc>
              </a:pPr>
            </a:p>
            <a:p>
              <a:pPr algn="l">
                <a:lnSpc>
                  <a:spcPts val="3249"/>
                </a:lnSpc>
              </a:pPr>
              <a:r>
                <a:rPr lang="en-US" sz="2499">
                  <a:solidFill>
                    <a:srgbClr val="000000"/>
                  </a:solidFill>
                  <a:latin typeface="Telegraf"/>
                </a:rPr>
                <a:t>Visando resolver dificuldades como: </a:t>
              </a:r>
            </a:p>
            <a:p>
              <a:pPr algn="l">
                <a:lnSpc>
                  <a:spcPts val="3249"/>
                </a:lnSpc>
              </a:pPr>
            </a:p>
            <a:p>
              <a:pPr algn="l" marL="539748" indent="-269874" lvl="1">
                <a:lnSpc>
                  <a:spcPts val="324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Telegraf"/>
                </a:rPr>
                <a:t>Datas e horários de partidas e eventos de E-sports; </a:t>
              </a:r>
            </a:p>
            <a:p>
              <a:pPr algn="l" marL="539748" indent="-269874" lvl="1">
                <a:lnSpc>
                  <a:spcPts val="324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Telegraf"/>
                </a:rPr>
                <a:t> Notícias e principais Atualizações do cenário.</a:t>
              </a:r>
            </a:p>
            <a:p>
              <a:pPr algn="l">
                <a:lnSpc>
                  <a:spcPts val="3249"/>
                </a:lnSpc>
              </a:pP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7944410"/>
              <a:ext cx="9398777" cy="4929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5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5495" y="657204"/>
            <a:ext cx="16445245" cy="1906519"/>
            <a:chOff x="0" y="0"/>
            <a:chExt cx="5999270" cy="6955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99270" cy="695503"/>
            </a:xfrm>
            <a:custGeom>
              <a:avLst/>
              <a:gdLst/>
              <a:ahLst/>
              <a:cxnLst/>
              <a:rect r="r" b="b" t="t" l="l"/>
              <a:pathLst>
                <a:path h="695503" w="5999270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9625957" y="2915205"/>
            <a:ext cx="7724783" cy="5768744"/>
            <a:chOff x="0" y="0"/>
            <a:chExt cx="2818022" cy="21044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18022" cy="2104453"/>
            </a:xfrm>
            <a:custGeom>
              <a:avLst/>
              <a:gdLst/>
              <a:ahLst/>
              <a:cxnLst/>
              <a:rect r="r" b="b" t="t" l="l"/>
              <a:pathLst>
                <a:path h="2104453" w="2818022">
                  <a:moveTo>
                    <a:pt x="0" y="0"/>
                  </a:moveTo>
                  <a:lnTo>
                    <a:pt x="2818022" y="0"/>
                  </a:lnTo>
                  <a:lnTo>
                    <a:pt x="2818022" y="2104453"/>
                  </a:lnTo>
                  <a:lnTo>
                    <a:pt x="0" y="210445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926069" y="2915205"/>
            <a:ext cx="8358265" cy="5768744"/>
            <a:chOff x="0" y="0"/>
            <a:chExt cx="3049118" cy="210445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049118" cy="2104453"/>
            </a:xfrm>
            <a:custGeom>
              <a:avLst/>
              <a:gdLst/>
              <a:ahLst/>
              <a:cxnLst/>
              <a:rect r="r" b="b" t="t" l="l"/>
              <a:pathLst>
                <a:path h="2104453" w="3049118">
                  <a:moveTo>
                    <a:pt x="0" y="0"/>
                  </a:moveTo>
                  <a:lnTo>
                    <a:pt x="3049118" y="0"/>
                  </a:lnTo>
                  <a:lnTo>
                    <a:pt x="3049118" y="2104453"/>
                  </a:lnTo>
                  <a:lnTo>
                    <a:pt x="0" y="210445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-203414">
            <a:off x="9846911" y="8208081"/>
            <a:ext cx="417336" cy="598331"/>
          </a:xfrm>
          <a:custGeom>
            <a:avLst/>
            <a:gdLst/>
            <a:ahLst/>
            <a:cxnLst/>
            <a:rect r="r" b="b" t="t" l="l"/>
            <a:pathLst>
              <a:path h="598331" w="417336">
                <a:moveTo>
                  <a:pt x="0" y="0"/>
                </a:moveTo>
                <a:lnTo>
                  <a:pt x="417336" y="0"/>
                </a:lnTo>
                <a:lnTo>
                  <a:pt x="417336" y="598331"/>
                </a:lnTo>
                <a:lnTo>
                  <a:pt x="0" y="5983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9908900" y="3235000"/>
            <a:ext cx="121908" cy="121908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0055579" y="7995212"/>
            <a:ext cx="121908" cy="121908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3343782" y="819922"/>
            <a:ext cx="11600436" cy="147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1C203D"/>
                </a:solidFill>
                <a:latin typeface="Telegraf Bold"/>
              </a:rPr>
              <a:t>METODOLOGIA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-1276562" y="-156776"/>
            <a:ext cx="6732164" cy="1627960"/>
          </a:xfrm>
          <a:custGeom>
            <a:avLst/>
            <a:gdLst/>
            <a:ahLst/>
            <a:cxnLst/>
            <a:rect r="r" b="b" t="t" l="l"/>
            <a:pathLst>
              <a:path h="1627960" w="6732164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203414">
            <a:off x="16476750" y="3126121"/>
            <a:ext cx="321948" cy="461574"/>
          </a:xfrm>
          <a:custGeom>
            <a:avLst/>
            <a:gdLst/>
            <a:ahLst/>
            <a:cxnLst/>
            <a:rect r="r" b="b" t="t" l="l"/>
            <a:pathLst>
              <a:path h="461574" w="321948">
                <a:moveTo>
                  <a:pt x="0" y="0"/>
                </a:moveTo>
                <a:lnTo>
                  <a:pt x="321948" y="0"/>
                </a:lnTo>
                <a:lnTo>
                  <a:pt x="321948" y="461574"/>
                </a:lnTo>
                <a:lnTo>
                  <a:pt x="0" y="4615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278358">
            <a:off x="13186236" y="8430575"/>
            <a:ext cx="5868613" cy="1845945"/>
          </a:xfrm>
          <a:custGeom>
            <a:avLst/>
            <a:gdLst/>
            <a:ahLst/>
            <a:cxnLst/>
            <a:rect r="r" b="b" t="t" l="l"/>
            <a:pathLst>
              <a:path h="1845945" w="5868613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478035" y="3852143"/>
            <a:ext cx="314712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Git e Github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477291" y="4578874"/>
            <a:ext cx="477038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Whatsapp e Discord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77291" y="5416439"/>
            <a:ext cx="238020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VS Code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477291" y="6254004"/>
            <a:ext cx="334699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Figma e Miro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477291" y="7099946"/>
            <a:ext cx="393546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Design Thinking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0675552" y="3832157"/>
            <a:ext cx="1432288" cy="1361911"/>
          </a:xfrm>
          <a:custGeom>
            <a:avLst/>
            <a:gdLst/>
            <a:ahLst/>
            <a:cxnLst/>
            <a:rect r="r" b="b" t="t" l="l"/>
            <a:pathLst>
              <a:path h="1361911" w="1432288">
                <a:moveTo>
                  <a:pt x="0" y="0"/>
                </a:moveTo>
                <a:lnTo>
                  <a:pt x="1432288" y="0"/>
                </a:lnTo>
                <a:lnTo>
                  <a:pt x="1432288" y="1361911"/>
                </a:lnTo>
                <a:lnTo>
                  <a:pt x="0" y="136191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0297" t="-10829" r="-8671" b="-14286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2738421" y="3832157"/>
            <a:ext cx="1361911" cy="1361911"/>
          </a:xfrm>
          <a:custGeom>
            <a:avLst/>
            <a:gdLst/>
            <a:ahLst/>
            <a:cxnLst/>
            <a:rect r="r" b="b" t="t" l="l"/>
            <a:pathLst>
              <a:path h="1361911" w="1361911">
                <a:moveTo>
                  <a:pt x="0" y="0"/>
                </a:moveTo>
                <a:lnTo>
                  <a:pt x="1361911" y="0"/>
                </a:lnTo>
                <a:lnTo>
                  <a:pt x="1361911" y="1361911"/>
                </a:lnTo>
                <a:lnTo>
                  <a:pt x="0" y="136191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4730913" y="3866229"/>
            <a:ext cx="1373614" cy="1373614"/>
          </a:xfrm>
          <a:custGeom>
            <a:avLst/>
            <a:gdLst/>
            <a:ahLst/>
            <a:cxnLst/>
            <a:rect r="r" b="b" t="t" l="l"/>
            <a:pathLst>
              <a:path h="1373614" w="1373614">
                <a:moveTo>
                  <a:pt x="0" y="0"/>
                </a:moveTo>
                <a:lnTo>
                  <a:pt x="1373615" y="0"/>
                </a:lnTo>
                <a:lnTo>
                  <a:pt x="1373615" y="1373615"/>
                </a:lnTo>
                <a:lnTo>
                  <a:pt x="0" y="137361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0721899" y="6247793"/>
            <a:ext cx="1339594" cy="1334361"/>
          </a:xfrm>
          <a:custGeom>
            <a:avLst/>
            <a:gdLst/>
            <a:ahLst/>
            <a:cxnLst/>
            <a:rect r="r" b="b" t="t" l="l"/>
            <a:pathLst>
              <a:path h="1334361" w="1339594">
                <a:moveTo>
                  <a:pt x="0" y="0"/>
                </a:moveTo>
                <a:lnTo>
                  <a:pt x="1339594" y="0"/>
                </a:lnTo>
                <a:lnTo>
                  <a:pt x="1339594" y="1334361"/>
                </a:lnTo>
                <a:lnTo>
                  <a:pt x="0" y="133436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2322954" y="6182161"/>
            <a:ext cx="1954168" cy="1465626"/>
          </a:xfrm>
          <a:custGeom>
            <a:avLst/>
            <a:gdLst/>
            <a:ahLst/>
            <a:cxnLst/>
            <a:rect r="r" b="b" t="t" l="l"/>
            <a:pathLst>
              <a:path h="1465626" w="1954168">
                <a:moveTo>
                  <a:pt x="0" y="0"/>
                </a:moveTo>
                <a:lnTo>
                  <a:pt x="1954167" y="0"/>
                </a:lnTo>
                <a:lnTo>
                  <a:pt x="1954167" y="1465625"/>
                </a:lnTo>
                <a:lnTo>
                  <a:pt x="0" y="146562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4534296" y="6116518"/>
            <a:ext cx="1766848" cy="1531269"/>
          </a:xfrm>
          <a:custGeom>
            <a:avLst/>
            <a:gdLst/>
            <a:ahLst/>
            <a:cxnLst/>
            <a:rect r="r" b="b" t="t" l="l"/>
            <a:pathLst>
              <a:path h="1531269" w="1766848">
                <a:moveTo>
                  <a:pt x="0" y="0"/>
                </a:moveTo>
                <a:lnTo>
                  <a:pt x="1766849" y="0"/>
                </a:lnTo>
                <a:lnTo>
                  <a:pt x="1766849" y="1531268"/>
                </a:lnTo>
                <a:lnTo>
                  <a:pt x="0" y="153126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814455"/>
            <a:ext cx="15795020" cy="6284178"/>
            <a:chOff x="0" y="0"/>
            <a:chExt cx="5762066" cy="22924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62066" cy="2292485"/>
            </a:xfrm>
            <a:custGeom>
              <a:avLst/>
              <a:gdLst/>
              <a:ahLst/>
              <a:cxnLst/>
              <a:rect r="r" b="b" t="t" l="l"/>
              <a:pathLst>
                <a:path h="2292485" w="5762066">
                  <a:moveTo>
                    <a:pt x="0" y="0"/>
                  </a:moveTo>
                  <a:lnTo>
                    <a:pt x="5762066" y="0"/>
                  </a:lnTo>
                  <a:lnTo>
                    <a:pt x="5762066" y="2292485"/>
                  </a:lnTo>
                  <a:lnTo>
                    <a:pt x="0" y="229248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712130"/>
            <a:ext cx="15795020" cy="1102326"/>
            <a:chOff x="0" y="0"/>
            <a:chExt cx="5762066" cy="4021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62066" cy="402131"/>
            </a:xfrm>
            <a:custGeom>
              <a:avLst/>
              <a:gdLst/>
              <a:ahLst/>
              <a:cxnLst/>
              <a:rect r="r" b="b" t="t" l="l"/>
              <a:pathLst>
                <a:path h="402131" w="5762066">
                  <a:moveTo>
                    <a:pt x="0" y="0"/>
                  </a:moveTo>
                  <a:lnTo>
                    <a:pt x="5762066" y="0"/>
                  </a:lnTo>
                  <a:lnTo>
                    <a:pt x="5762066" y="402131"/>
                  </a:lnTo>
                  <a:lnTo>
                    <a:pt x="0" y="40213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true" flipV="false" rot="0">
            <a:off x="14972495" y="7296334"/>
            <a:ext cx="5533751" cy="1961966"/>
          </a:xfrm>
          <a:custGeom>
            <a:avLst/>
            <a:gdLst/>
            <a:ahLst/>
            <a:cxnLst/>
            <a:rect r="r" b="b" t="t" l="l"/>
            <a:pathLst>
              <a:path h="1961966" w="5533751">
                <a:moveTo>
                  <a:pt x="5533751" y="0"/>
                </a:moveTo>
                <a:lnTo>
                  <a:pt x="0" y="0"/>
                </a:lnTo>
                <a:lnTo>
                  <a:pt x="0" y="1961966"/>
                </a:lnTo>
                <a:lnTo>
                  <a:pt x="5533751" y="1961966"/>
                </a:lnTo>
                <a:lnTo>
                  <a:pt x="553375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2218246" y="7296334"/>
            <a:ext cx="5533751" cy="1961966"/>
          </a:xfrm>
          <a:custGeom>
            <a:avLst/>
            <a:gdLst/>
            <a:ahLst/>
            <a:cxnLst/>
            <a:rect r="r" b="b" t="t" l="l"/>
            <a:pathLst>
              <a:path h="1961966" w="5533751">
                <a:moveTo>
                  <a:pt x="0" y="0"/>
                </a:moveTo>
                <a:lnTo>
                  <a:pt x="5533751" y="0"/>
                </a:lnTo>
                <a:lnTo>
                  <a:pt x="5533751" y="1961966"/>
                </a:lnTo>
                <a:lnTo>
                  <a:pt x="0" y="19619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80065" y="740976"/>
            <a:ext cx="13892290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5499">
                <a:solidFill>
                  <a:srgbClr val="1C203D"/>
                </a:solidFill>
                <a:latin typeface="Telegraf Bold"/>
              </a:rPr>
              <a:t>Arquitetura da Solução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7038492" y="1497885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48629" y="395559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980065" y="2271258"/>
            <a:ext cx="14093391" cy="4846422"/>
            <a:chOff x="0" y="0"/>
            <a:chExt cx="18791188" cy="6461896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4643473" cy="6461896"/>
              <a:chOff x="0" y="0"/>
              <a:chExt cx="908050" cy="126365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908050" cy="1263650"/>
              </a:xfrm>
              <a:custGeom>
                <a:avLst/>
                <a:gdLst/>
                <a:ahLst/>
                <a:cxnLst/>
                <a:rect r="r" b="b" t="t" l="l"/>
                <a:pathLst>
                  <a:path h="1263650" w="908050">
                    <a:moveTo>
                      <a:pt x="113678" y="0"/>
                    </a:moveTo>
                    <a:lnTo>
                      <a:pt x="794372" y="0"/>
                    </a:lnTo>
                    <a:cubicBezTo>
                      <a:pt x="824521" y="0"/>
                      <a:pt x="853436" y="11977"/>
                      <a:pt x="874754" y="33296"/>
                    </a:cubicBezTo>
                    <a:cubicBezTo>
                      <a:pt x="896073" y="54614"/>
                      <a:pt x="908050" y="83529"/>
                      <a:pt x="908050" y="113678"/>
                    </a:cubicBezTo>
                    <a:lnTo>
                      <a:pt x="908050" y="1149972"/>
                    </a:lnTo>
                    <a:cubicBezTo>
                      <a:pt x="908050" y="1180121"/>
                      <a:pt x="896073" y="1209036"/>
                      <a:pt x="874754" y="1230354"/>
                    </a:cubicBezTo>
                    <a:cubicBezTo>
                      <a:pt x="853436" y="1251673"/>
                      <a:pt x="824521" y="1263650"/>
                      <a:pt x="794372" y="1263650"/>
                    </a:cubicBezTo>
                    <a:lnTo>
                      <a:pt x="113678" y="1263650"/>
                    </a:lnTo>
                    <a:cubicBezTo>
                      <a:pt x="83529" y="1263650"/>
                      <a:pt x="54614" y="1251673"/>
                      <a:pt x="33296" y="1230354"/>
                    </a:cubicBezTo>
                    <a:cubicBezTo>
                      <a:pt x="11977" y="1209036"/>
                      <a:pt x="0" y="1180121"/>
                      <a:pt x="0" y="1149972"/>
                    </a:cubicBezTo>
                    <a:lnTo>
                      <a:pt x="0" y="113678"/>
                    </a:lnTo>
                    <a:cubicBezTo>
                      <a:pt x="0" y="83529"/>
                      <a:pt x="11977" y="54614"/>
                      <a:pt x="33296" y="33296"/>
                    </a:cubicBezTo>
                    <a:cubicBezTo>
                      <a:pt x="54614" y="11977"/>
                      <a:pt x="83529" y="0"/>
                      <a:pt x="113678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19050"/>
                <a:ext cx="908050" cy="1282700"/>
              </a:xfrm>
              <a:prstGeom prst="rect">
                <a:avLst/>
              </a:prstGeom>
            </p:spPr>
            <p:txBody>
              <a:bodyPr anchor="ctr" rtlCol="false" tIns="44696" lIns="44696" bIns="44696" rIns="44696"/>
              <a:lstStyle/>
              <a:p>
                <a:pPr algn="ctr">
                  <a:lnSpc>
                    <a:spcPts val="1679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600729" y="1044511"/>
              <a:ext cx="3463663" cy="865916"/>
              <a:chOff x="0" y="0"/>
              <a:chExt cx="677333" cy="169333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677333" cy="169333"/>
              </a:xfrm>
              <a:custGeom>
                <a:avLst/>
                <a:gdLst/>
                <a:ahLst/>
                <a:cxnLst/>
                <a:rect r="r" b="b" t="t" l="l"/>
                <a:pathLst>
                  <a:path h="169333" w="677333">
                    <a:moveTo>
                      <a:pt x="45720" y="0"/>
                    </a:moveTo>
                    <a:lnTo>
                      <a:pt x="631613" y="0"/>
                    </a:lnTo>
                    <a:cubicBezTo>
                      <a:pt x="656864" y="0"/>
                      <a:pt x="677333" y="20470"/>
                      <a:pt x="677333" y="45720"/>
                    </a:cubicBezTo>
                    <a:lnTo>
                      <a:pt x="677333" y="123613"/>
                    </a:lnTo>
                    <a:cubicBezTo>
                      <a:pt x="677333" y="135739"/>
                      <a:pt x="672516" y="147368"/>
                      <a:pt x="663942" y="155942"/>
                    </a:cubicBezTo>
                    <a:cubicBezTo>
                      <a:pt x="655368" y="164516"/>
                      <a:pt x="643739" y="169333"/>
                      <a:pt x="631613" y="169333"/>
                    </a:cubicBezTo>
                    <a:lnTo>
                      <a:pt x="45720" y="169333"/>
                    </a:lnTo>
                    <a:cubicBezTo>
                      <a:pt x="20470" y="169333"/>
                      <a:pt x="0" y="148864"/>
                      <a:pt x="0" y="123613"/>
                    </a:cubicBezTo>
                    <a:lnTo>
                      <a:pt x="0" y="45720"/>
                    </a:lnTo>
                    <a:cubicBezTo>
                      <a:pt x="0" y="20470"/>
                      <a:pt x="20470" y="0"/>
                      <a:pt x="457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9050"/>
                <a:ext cx="677333" cy="188383"/>
              </a:xfrm>
              <a:prstGeom prst="rect">
                <a:avLst/>
              </a:prstGeom>
            </p:spPr>
            <p:txBody>
              <a:bodyPr anchor="ctr" rtlCol="false" tIns="44696" lIns="44696" bIns="44696" rIns="44696"/>
              <a:lstStyle/>
              <a:p>
                <a:pPr algn="ctr">
                  <a:lnSpc>
                    <a:spcPts val="1679"/>
                  </a:lnSpc>
                </a:pPr>
              </a:p>
            </p:txBody>
          </p:sp>
        </p:grpSp>
        <p:sp>
          <p:nvSpPr>
            <p:cNvPr name="AutoShape 19" id="19"/>
            <p:cNvSpPr/>
            <p:nvPr/>
          </p:nvSpPr>
          <p:spPr>
            <a:xfrm>
              <a:off x="2321736" y="1910426"/>
              <a:ext cx="10824" cy="627789"/>
            </a:xfrm>
            <a:prstGeom prst="line">
              <a:avLst/>
            </a:prstGeom>
            <a:ln cap="flat" w="21648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20" id="20"/>
            <p:cNvGrpSpPr/>
            <p:nvPr/>
          </p:nvGrpSpPr>
          <p:grpSpPr>
            <a:xfrm rot="0">
              <a:off x="600729" y="2538215"/>
              <a:ext cx="3463663" cy="3571902"/>
              <a:chOff x="0" y="0"/>
              <a:chExt cx="677333" cy="6985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677333" cy="698500"/>
              </a:xfrm>
              <a:custGeom>
                <a:avLst/>
                <a:gdLst/>
                <a:ahLst/>
                <a:cxnLst/>
                <a:rect r="r" b="b" t="t" l="l"/>
                <a:pathLst>
                  <a:path h="698500" w="677333">
                    <a:moveTo>
                      <a:pt x="45720" y="0"/>
                    </a:moveTo>
                    <a:lnTo>
                      <a:pt x="631613" y="0"/>
                    </a:lnTo>
                    <a:cubicBezTo>
                      <a:pt x="656864" y="0"/>
                      <a:pt x="677333" y="20470"/>
                      <a:pt x="677333" y="45720"/>
                    </a:cubicBezTo>
                    <a:lnTo>
                      <a:pt x="677333" y="652780"/>
                    </a:lnTo>
                    <a:cubicBezTo>
                      <a:pt x="677333" y="664906"/>
                      <a:pt x="672516" y="676535"/>
                      <a:pt x="663942" y="685109"/>
                    </a:cubicBezTo>
                    <a:cubicBezTo>
                      <a:pt x="655368" y="693683"/>
                      <a:pt x="643739" y="698500"/>
                      <a:pt x="631613" y="698500"/>
                    </a:cubicBezTo>
                    <a:lnTo>
                      <a:pt x="45720" y="698500"/>
                    </a:lnTo>
                    <a:cubicBezTo>
                      <a:pt x="20470" y="698500"/>
                      <a:pt x="0" y="678030"/>
                      <a:pt x="0" y="652780"/>
                    </a:cubicBezTo>
                    <a:lnTo>
                      <a:pt x="0" y="45720"/>
                    </a:lnTo>
                    <a:cubicBezTo>
                      <a:pt x="0" y="20470"/>
                      <a:pt x="20470" y="0"/>
                      <a:pt x="457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19050"/>
                <a:ext cx="677333" cy="717550"/>
              </a:xfrm>
              <a:prstGeom prst="rect">
                <a:avLst/>
              </a:prstGeom>
            </p:spPr>
            <p:txBody>
              <a:bodyPr anchor="ctr" rtlCol="false" tIns="44696" lIns="44696" bIns="44696" rIns="44696"/>
              <a:lstStyle/>
              <a:p>
                <a:pPr algn="ctr">
                  <a:lnSpc>
                    <a:spcPts val="1679"/>
                  </a:lnSpc>
                </a:pPr>
              </a:p>
            </p:txBody>
          </p:sp>
        </p:grpSp>
        <p:sp>
          <p:nvSpPr>
            <p:cNvPr name="AutoShape 23" id="23"/>
            <p:cNvSpPr/>
            <p:nvPr/>
          </p:nvSpPr>
          <p:spPr>
            <a:xfrm>
              <a:off x="4643473" y="3230948"/>
              <a:ext cx="2673924" cy="0"/>
            </a:xfrm>
            <a:prstGeom prst="line">
              <a:avLst/>
            </a:prstGeom>
            <a:ln cap="flat" w="64944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24" id="24"/>
            <p:cNvSpPr txBox="true"/>
            <p:nvPr/>
          </p:nvSpPr>
          <p:spPr>
            <a:xfrm rot="0">
              <a:off x="8373915" y="2992821"/>
              <a:ext cx="1978414" cy="4546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63"/>
                </a:lnSpc>
              </a:pPr>
              <a:r>
                <a:rPr lang="en-US" sz="2045">
                  <a:solidFill>
                    <a:srgbClr val="000000"/>
                  </a:solidFill>
                  <a:latin typeface="Open Sans Bold"/>
                </a:rPr>
                <a:t>Internet</a:t>
              </a:r>
            </a:p>
          </p:txBody>
        </p:sp>
        <p:grpSp>
          <p:nvGrpSpPr>
            <p:cNvPr name="Group 25" id="25"/>
            <p:cNvGrpSpPr/>
            <p:nvPr/>
          </p:nvGrpSpPr>
          <p:grpSpPr>
            <a:xfrm rot="0">
              <a:off x="7317397" y="1867131"/>
              <a:ext cx="4156395" cy="2727634"/>
              <a:chOff x="0" y="0"/>
              <a:chExt cx="812800" cy="5334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27989" cy="537638"/>
              </a:xfrm>
              <a:custGeom>
                <a:avLst/>
                <a:gdLst/>
                <a:ahLst/>
                <a:cxnLst/>
                <a:rect r="r" b="b" t="t" l="l"/>
                <a:pathLst>
                  <a:path h="537638" w="827989">
                    <a:moveTo>
                      <a:pt x="461490" y="0"/>
                    </a:moveTo>
                    <a:cubicBezTo>
                      <a:pt x="470405" y="0"/>
                      <a:pt x="479374" y="0"/>
                      <a:pt x="488272" y="0"/>
                    </a:cubicBezTo>
                    <a:cubicBezTo>
                      <a:pt x="559210" y="8909"/>
                      <a:pt x="603543" y="38564"/>
                      <a:pt x="623736" y="87090"/>
                    </a:cubicBezTo>
                    <a:cubicBezTo>
                      <a:pt x="742003" y="80618"/>
                      <a:pt x="827989" y="172373"/>
                      <a:pt x="775586" y="262426"/>
                    </a:cubicBezTo>
                    <a:cubicBezTo>
                      <a:pt x="793012" y="281349"/>
                      <a:pt x="807550" y="302517"/>
                      <a:pt x="812800" y="330926"/>
                    </a:cubicBezTo>
                    <a:cubicBezTo>
                      <a:pt x="812800" y="339065"/>
                      <a:pt x="812800" y="347184"/>
                      <a:pt x="812800" y="355321"/>
                    </a:cubicBezTo>
                    <a:cubicBezTo>
                      <a:pt x="797154" y="427627"/>
                      <a:pt x="729827" y="476486"/>
                      <a:pt x="619295" y="463333"/>
                    </a:cubicBezTo>
                    <a:cubicBezTo>
                      <a:pt x="590856" y="500459"/>
                      <a:pt x="540252" y="537638"/>
                      <a:pt x="461507" y="533008"/>
                    </a:cubicBezTo>
                    <a:cubicBezTo>
                      <a:pt x="420804" y="530570"/>
                      <a:pt x="392488" y="516453"/>
                      <a:pt x="367697" y="499302"/>
                    </a:cubicBezTo>
                    <a:cubicBezTo>
                      <a:pt x="341584" y="513559"/>
                      <a:pt x="313304" y="524747"/>
                      <a:pt x="272443" y="524871"/>
                    </a:cubicBezTo>
                    <a:cubicBezTo>
                      <a:pt x="177910" y="525082"/>
                      <a:pt x="114672" y="470155"/>
                      <a:pt x="113139" y="394815"/>
                    </a:cubicBezTo>
                    <a:cubicBezTo>
                      <a:pt x="52367" y="377190"/>
                      <a:pt x="11206" y="344291"/>
                      <a:pt x="0" y="287995"/>
                    </a:cubicBezTo>
                    <a:cubicBezTo>
                      <a:pt x="0" y="279858"/>
                      <a:pt x="0" y="271704"/>
                      <a:pt x="0" y="263601"/>
                    </a:cubicBezTo>
                    <a:cubicBezTo>
                      <a:pt x="12369" y="207816"/>
                      <a:pt x="51292" y="172776"/>
                      <a:pt x="116099" y="157922"/>
                    </a:cubicBezTo>
                    <a:cubicBezTo>
                      <a:pt x="112205" y="63818"/>
                      <a:pt x="241837" y="5016"/>
                      <a:pt x="348333" y="46474"/>
                    </a:cubicBezTo>
                    <a:cubicBezTo>
                      <a:pt x="373689" y="25973"/>
                      <a:pt x="409562" y="3613"/>
                      <a:pt x="461490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38100" y="69850"/>
                <a:ext cx="736600" cy="387350"/>
              </a:xfrm>
              <a:prstGeom prst="rect">
                <a:avLst/>
              </a:prstGeom>
            </p:spPr>
            <p:txBody>
              <a:bodyPr anchor="ctr" rtlCol="false" tIns="44696" lIns="44696" bIns="44696" rIns="44696"/>
              <a:lstStyle/>
              <a:p>
                <a:pPr algn="ctr">
                  <a:lnSpc>
                    <a:spcPts val="1679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14147715" y="1992147"/>
              <a:ext cx="4643473" cy="2503579"/>
              <a:chOff x="0" y="0"/>
              <a:chExt cx="908050" cy="489585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908050" cy="489585"/>
              </a:xfrm>
              <a:custGeom>
                <a:avLst/>
                <a:gdLst/>
                <a:ahLst/>
                <a:cxnLst/>
                <a:rect r="r" b="b" t="t" l="l"/>
                <a:pathLst>
                  <a:path h="489585" w="908050">
                    <a:moveTo>
                      <a:pt x="113678" y="0"/>
                    </a:moveTo>
                    <a:lnTo>
                      <a:pt x="794372" y="0"/>
                    </a:lnTo>
                    <a:cubicBezTo>
                      <a:pt x="824521" y="0"/>
                      <a:pt x="853436" y="11977"/>
                      <a:pt x="874754" y="33296"/>
                    </a:cubicBezTo>
                    <a:cubicBezTo>
                      <a:pt x="896073" y="54614"/>
                      <a:pt x="908050" y="83529"/>
                      <a:pt x="908050" y="113678"/>
                    </a:cubicBezTo>
                    <a:lnTo>
                      <a:pt x="908050" y="375907"/>
                    </a:lnTo>
                    <a:cubicBezTo>
                      <a:pt x="908050" y="406056"/>
                      <a:pt x="896073" y="434971"/>
                      <a:pt x="874754" y="456289"/>
                    </a:cubicBezTo>
                    <a:cubicBezTo>
                      <a:pt x="853436" y="477608"/>
                      <a:pt x="824521" y="489585"/>
                      <a:pt x="794372" y="489585"/>
                    </a:cubicBezTo>
                    <a:lnTo>
                      <a:pt x="113678" y="489585"/>
                    </a:lnTo>
                    <a:cubicBezTo>
                      <a:pt x="50896" y="489585"/>
                      <a:pt x="0" y="438689"/>
                      <a:pt x="0" y="375907"/>
                    </a:cubicBezTo>
                    <a:lnTo>
                      <a:pt x="0" y="113678"/>
                    </a:lnTo>
                    <a:cubicBezTo>
                      <a:pt x="0" y="83529"/>
                      <a:pt x="11977" y="54614"/>
                      <a:pt x="33296" y="33296"/>
                    </a:cubicBezTo>
                    <a:cubicBezTo>
                      <a:pt x="54614" y="11977"/>
                      <a:pt x="83529" y="0"/>
                      <a:pt x="113678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19050"/>
                <a:ext cx="908050" cy="508635"/>
              </a:xfrm>
              <a:prstGeom prst="rect">
                <a:avLst/>
              </a:prstGeom>
            </p:spPr>
            <p:txBody>
              <a:bodyPr anchor="ctr" rtlCol="false" tIns="44696" lIns="44696" bIns="44696" rIns="44696"/>
              <a:lstStyle/>
              <a:p>
                <a:pPr algn="ctr">
                  <a:lnSpc>
                    <a:spcPts val="1679"/>
                  </a:lnSpc>
                </a:pPr>
              </a:p>
            </p:txBody>
          </p:sp>
        </p:grpSp>
        <p:sp>
          <p:nvSpPr>
            <p:cNvPr name="AutoShape 31" id="31"/>
            <p:cNvSpPr/>
            <p:nvPr/>
          </p:nvSpPr>
          <p:spPr>
            <a:xfrm>
              <a:off x="11303172" y="3230948"/>
              <a:ext cx="2844543" cy="12989"/>
            </a:xfrm>
            <a:prstGeom prst="line">
              <a:avLst/>
            </a:prstGeom>
            <a:ln cap="flat" w="64944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32" id="32"/>
            <p:cNvGrpSpPr/>
            <p:nvPr/>
          </p:nvGrpSpPr>
          <p:grpSpPr>
            <a:xfrm rot="0">
              <a:off x="14737621" y="3175205"/>
              <a:ext cx="3463663" cy="865916"/>
              <a:chOff x="0" y="0"/>
              <a:chExt cx="677333" cy="169333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677333" cy="169333"/>
              </a:xfrm>
              <a:custGeom>
                <a:avLst/>
                <a:gdLst/>
                <a:ahLst/>
                <a:cxnLst/>
                <a:rect r="r" b="b" t="t" l="l"/>
                <a:pathLst>
                  <a:path h="169333" w="677333">
                    <a:moveTo>
                      <a:pt x="45720" y="0"/>
                    </a:moveTo>
                    <a:lnTo>
                      <a:pt x="631613" y="0"/>
                    </a:lnTo>
                    <a:cubicBezTo>
                      <a:pt x="656864" y="0"/>
                      <a:pt x="677333" y="20470"/>
                      <a:pt x="677333" y="45720"/>
                    </a:cubicBezTo>
                    <a:lnTo>
                      <a:pt x="677333" y="123613"/>
                    </a:lnTo>
                    <a:cubicBezTo>
                      <a:pt x="677333" y="135739"/>
                      <a:pt x="672516" y="147368"/>
                      <a:pt x="663942" y="155942"/>
                    </a:cubicBezTo>
                    <a:cubicBezTo>
                      <a:pt x="655368" y="164516"/>
                      <a:pt x="643739" y="169333"/>
                      <a:pt x="631613" y="169333"/>
                    </a:cubicBezTo>
                    <a:lnTo>
                      <a:pt x="45720" y="169333"/>
                    </a:lnTo>
                    <a:cubicBezTo>
                      <a:pt x="20470" y="169333"/>
                      <a:pt x="0" y="148864"/>
                      <a:pt x="0" y="123613"/>
                    </a:cubicBezTo>
                    <a:lnTo>
                      <a:pt x="0" y="45720"/>
                    </a:lnTo>
                    <a:cubicBezTo>
                      <a:pt x="0" y="20470"/>
                      <a:pt x="20470" y="0"/>
                      <a:pt x="457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-19050"/>
                <a:ext cx="677333" cy="188383"/>
              </a:xfrm>
              <a:prstGeom prst="rect">
                <a:avLst/>
              </a:prstGeom>
            </p:spPr>
            <p:txBody>
              <a:bodyPr anchor="ctr" rtlCol="false" tIns="44696" lIns="44696" bIns="44696" rIns="44696"/>
              <a:lstStyle/>
              <a:p>
                <a:pPr algn="ctr">
                  <a:lnSpc>
                    <a:spcPts val="1679"/>
                  </a:lnSpc>
                </a:pPr>
                <a:r>
                  <a:rPr lang="en-US" sz="1199">
                    <a:solidFill>
                      <a:srgbClr val="000000"/>
                    </a:solidFill>
                    <a:latin typeface="Open Sans"/>
                  </a:rPr>
                  <a:t>000webhost</a:t>
                </a:r>
              </a:p>
            </p:txBody>
          </p:sp>
        </p:grpSp>
        <p:sp>
          <p:nvSpPr>
            <p:cNvPr name="TextBox 35" id="35"/>
            <p:cNvSpPr txBox="true"/>
            <p:nvPr/>
          </p:nvSpPr>
          <p:spPr>
            <a:xfrm rot="0">
              <a:off x="1438232" y="225138"/>
              <a:ext cx="1767009" cy="4546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63"/>
                </a:lnSpc>
              </a:pPr>
              <a:r>
                <a:rPr lang="en-US" sz="2045">
                  <a:solidFill>
                    <a:srgbClr val="000000"/>
                  </a:solidFill>
                  <a:latin typeface="Open Sans"/>
                </a:rPr>
                <a:t>Navegador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774386" y="1246757"/>
              <a:ext cx="3094701" cy="4856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64"/>
                </a:lnSpc>
              </a:pPr>
              <a:r>
                <a:rPr lang="en-US" sz="1117">
                  <a:solidFill>
                    <a:srgbClr val="000000"/>
                  </a:solidFill>
                  <a:latin typeface="Open Sans"/>
                </a:rPr>
                <a:t>Páginas WEB</a:t>
              </a:r>
            </a:p>
            <a:p>
              <a:pPr algn="ctr">
                <a:lnSpc>
                  <a:spcPts val="1564"/>
                </a:lnSpc>
              </a:pPr>
              <a:r>
                <a:rPr lang="en-US" sz="1117">
                  <a:solidFill>
                    <a:srgbClr val="000000"/>
                  </a:solidFill>
                  <a:latin typeface="Open Sans"/>
                </a:rPr>
                <a:t>(HTML, CSS(Bootstrap) e JavaScript)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15395514" y="2222698"/>
              <a:ext cx="2147877" cy="4546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63"/>
                </a:lnSpc>
              </a:pPr>
              <a:r>
                <a:rPr lang="en-US" sz="2045">
                  <a:solidFill>
                    <a:srgbClr val="000000"/>
                  </a:solidFill>
                  <a:latin typeface="Open Sans"/>
                </a:rPr>
                <a:t>Hospedagem</a:t>
              </a:r>
            </a:p>
          </p:txBody>
        </p:sp>
        <p:sp>
          <p:nvSpPr>
            <p:cNvPr name="Freeform 38" id="38"/>
            <p:cNvSpPr/>
            <p:nvPr/>
          </p:nvSpPr>
          <p:spPr>
            <a:xfrm flipH="false" flipV="false" rot="0">
              <a:off x="2483106" y="2958726"/>
              <a:ext cx="1444270" cy="649437"/>
            </a:xfrm>
            <a:custGeom>
              <a:avLst/>
              <a:gdLst/>
              <a:ahLst/>
              <a:cxnLst/>
              <a:rect r="r" b="b" t="t" l="l"/>
              <a:pathLst>
                <a:path h="649437" w="1444270">
                  <a:moveTo>
                    <a:pt x="0" y="0"/>
                  </a:moveTo>
                  <a:lnTo>
                    <a:pt x="1444270" y="0"/>
                  </a:lnTo>
                  <a:lnTo>
                    <a:pt x="1444270" y="649436"/>
                  </a:lnTo>
                  <a:lnTo>
                    <a:pt x="0" y="6494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TextBox 39" id="39"/>
            <p:cNvSpPr txBox="true"/>
            <p:nvPr/>
          </p:nvSpPr>
          <p:spPr>
            <a:xfrm rot="0">
              <a:off x="2714499" y="3295701"/>
              <a:ext cx="981484" cy="216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90"/>
                </a:lnSpc>
              </a:pPr>
              <a:r>
                <a:rPr lang="en-US" sz="993">
                  <a:solidFill>
                    <a:srgbClr val="000000"/>
                  </a:solidFill>
                  <a:latin typeface="Open Sans"/>
                </a:rPr>
                <a:t>comentarios</a:t>
              </a:r>
            </a:p>
          </p:txBody>
        </p:sp>
        <p:sp>
          <p:nvSpPr>
            <p:cNvPr name="Freeform 40" id="40"/>
            <p:cNvSpPr/>
            <p:nvPr/>
          </p:nvSpPr>
          <p:spPr>
            <a:xfrm flipH="false" flipV="false" rot="0">
              <a:off x="716097" y="2978585"/>
              <a:ext cx="1444270" cy="609718"/>
            </a:xfrm>
            <a:custGeom>
              <a:avLst/>
              <a:gdLst/>
              <a:ahLst/>
              <a:cxnLst/>
              <a:rect r="r" b="b" t="t" l="l"/>
              <a:pathLst>
                <a:path h="609718" w="1444270">
                  <a:moveTo>
                    <a:pt x="0" y="0"/>
                  </a:moveTo>
                  <a:lnTo>
                    <a:pt x="1444270" y="0"/>
                  </a:lnTo>
                  <a:lnTo>
                    <a:pt x="1444270" y="609718"/>
                  </a:lnTo>
                  <a:lnTo>
                    <a:pt x="0" y="6097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3257" r="0" b="-3257"/>
              </a:stretch>
            </a:blipFill>
          </p:spPr>
        </p:sp>
        <p:sp>
          <p:nvSpPr>
            <p:cNvPr name="TextBox 41" id="41"/>
            <p:cNvSpPr txBox="true"/>
            <p:nvPr/>
          </p:nvSpPr>
          <p:spPr>
            <a:xfrm rot="0">
              <a:off x="947490" y="3315560"/>
              <a:ext cx="981484" cy="1769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51"/>
                </a:lnSpc>
              </a:pPr>
              <a:r>
                <a:rPr lang="en-US" sz="822">
                  <a:solidFill>
                    <a:srgbClr val="000000"/>
                  </a:solidFill>
                  <a:latin typeface="Open Sans"/>
                </a:rPr>
                <a:t>selectedRepo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7317397" y="2979833"/>
              <a:ext cx="4156395" cy="4546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63"/>
                </a:lnSpc>
              </a:pPr>
              <a:r>
                <a:rPr lang="en-US" sz="2045">
                  <a:solidFill>
                    <a:srgbClr val="000000"/>
                  </a:solidFill>
                  <a:latin typeface="Open Sans"/>
                </a:rPr>
                <a:t>Internet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1600432" y="2593980"/>
              <a:ext cx="1442610" cy="2998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09"/>
                </a:lnSpc>
              </a:pPr>
              <a:r>
                <a:rPr lang="en-US" sz="1363">
                  <a:solidFill>
                    <a:srgbClr val="000000"/>
                  </a:solidFill>
                  <a:latin typeface="Open Sans"/>
                </a:rPr>
                <a:t>Local Storage</a:t>
              </a:r>
            </a:p>
          </p:txBody>
        </p:sp>
        <p:sp>
          <p:nvSpPr>
            <p:cNvPr name="Freeform 44" id="44"/>
            <p:cNvSpPr/>
            <p:nvPr/>
          </p:nvSpPr>
          <p:spPr>
            <a:xfrm flipH="false" flipV="false" rot="0">
              <a:off x="716097" y="3716402"/>
              <a:ext cx="1444270" cy="649437"/>
            </a:xfrm>
            <a:custGeom>
              <a:avLst/>
              <a:gdLst/>
              <a:ahLst/>
              <a:cxnLst/>
              <a:rect r="r" b="b" t="t" l="l"/>
              <a:pathLst>
                <a:path h="649437" w="1444270">
                  <a:moveTo>
                    <a:pt x="0" y="0"/>
                  </a:moveTo>
                  <a:lnTo>
                    <a:pt x="1444270" y="0"/>
                  </a:lnTo>
                  <a:lnTo>
                    <a:pt x="1444270" y="649437"/>
                  </a:lnTo>
                  <a:lnTo>
                    <a:pt x="0" y="6494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TextBox 45" id="45"/>
            <p:cNvSpPr txBox="true"/>
            <p:nvPr/>
          </p:nvSpPr>
          <p:spPr>
            <a:xfrm rot="0">
              <a:off x="947490" y="4053377"/>
              <a:ext cx="981484" cy="216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90"/>
                </a:lnSpc>
              </a:pPr>
              <a:r>
                <a:rPr lang="en-US" sz="993">
                  <a:solidFill>
                    <a:srgbClr val="000000"/>
                  </a:solidFill>
                  <a:latin typeface="Open Sans"/>
                </a:rPr>
                <a:t>mesAtual</a:t>
              </a:r>
            </a:p>
          </p:txBody>
        </p:sp>
        <p:sp>
          <p:nvSpPr>
            <p:cNvPr name="Freeform 46" id="46"/>
            <p:cNvSpPr/>
            <p:nvPr/>
          </p:nvSpPr>
          <p:spPr>
            <a:xfrm flipH="false" flipV="false" rot="0">
              <a:off x="2483106" y="4474078"/>
              <a:ext cx="1444270" cy="609718"/>
            </a:xfrm>
            <a:custGeom>
              <a:avLst/>
              <a:gdLst/>
              <a:ahLst/>
              <a:cxnLst/>
              <a:rect r="r" b="b" t="t" l="l"/>
              <a:pathLst>
                <a:path h="609718" w="1444270">
                  <a:moveTo>
                    <a:pt x="0" y="0"/>
                  </a:moveTo>
                  <a:lnTo>
                    <a:pt x="1444270" y="0"/>
                  </a:lnTo>
                  <a:lnTo>
                    <a:pt x="1444270" y="609718"/>
                  </a:lnTo>
                  <a:lnTo>
                    <a:pt x="0" y="6097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3257" r="0" b="-3257"/>
              </a:stretch>
            </a:blipFill>
          </p:spPr>
        </p:sp>
        <p:sp>
          <p:nvSpPr>
            <p:cNvPr name="TextBox 47" id="47"/>
            <p:cNvSpPr txBox="true"/>
            <p:nvPr/>
          </p:nvSpPr>
          <p:spPr>
            <a:xfrm rot="0">
              <a:off x="2714499" y="4811053"/>
              <a:ext cx="981484" cy="1769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51"/>
                </a:lnSpc>
              </a:pPr>
              <a:r>
                <a:rPr lang="en-US" sz="822">
                  <a:solidFill>
                    <a:srgbClr val="000000"/>
                  </a:solidFill>
                  <a:latin typeface="Open Sans"/>
                </a:rPr>
                <a:t>selectedTeam</a:t>
              </a:r>
            </a:p>
          </p:txBody>
        </p:sp>
        <p:sp>
          <p:nvSpPr>
            <p:cNvPr name="Freeform 48" id="48"/>
            <p:cNvSpPr/>
            <p:nvPr/>
          </p:nvSpPr>
          <p:spPr>
            <a:xfrm flipH="false" flipV="false" rot="0">
              <a:off x="716097" y="4452430"/>
              <a:ext cx="1444270" cy="649437"/>
            </a:xfrm>
            <a:custGeom>
              <a:avLst/>
              <a:gdLst/>
              <a:ahLst/>
              <a:cxnLst/>
              <a:rect r="r" b="b" t="t" l="l"/>
              <a:pathLst>
                <a:path h="649437" w="1444270">
                  <a:moveTo>
                    <a:pt x="0" y="0"/>
                  </a:moveTo>
                  <a:lnTo>
                    <a:pt x="1444270" y="0"/>
                  </a:lnTo>
                  <a:lnTo>
                    <a:pt x="1444270" y="649437"/>
                  </a:lnTo>
                  <a:lnTo>
                    <a:pt x="0" y="6494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TextBox 49" id="49"/>
            <p:cNvSpPr txBox="true"/>
            <p:nvPr/>
          </p:nvSpPr>
          <p:spPr>
            <a:xfrm rot="0">
              <a:off x="947490" y="4789405"/>
              <a:ext cx="981484" cy="216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90"/>
                </a:lnSpc>
              </a:pPr>
              <a:r>
                <a:rPr lang="en-US" sz="993">
                  <a:solidFill>
                    <a:srgbClr val="000000"/>
                  </a:solidFill>
                  <a:latin typeface="Open Sans"/>
                </a:rPr>
                <a:t>userProfile</a:t>
              </a:r>
            </a:p>
          </p:txBody>
        </p:sp>
        <p:sp>
          <p:nvSpPr>
            <p:cNvPr name="Freeform 50" id="50"/>
            <p:cNvSpPr/>
            <p:nvPr/>
          </p:nvSpPr>
          <p:spPr>
            <a:xfrm flipH="false" flipV="false" rot="0">
              <a:off x="2483106" y="3716402"/>
              <a:ext cx="1444270" cy="649437"/>
            </a:xfrm>
            <a:custGeom>
              <a:avLst/>
              <a:gdLst/>
              <a:ahLst/>
              <a:cxnLst/>
              <a:rect r="r" b="b" t="t" l="l"/>
              <a:pathLst>
                <a:path h="649437" w="1444270">
                  <a:moveTo>
                    <a:pt x="0" y="0"/>
                  </a:moveTo>
                  <a:lnTo>
                    <a:pt x="1444270" y="0"/>
                  </a:lnTo>
                  <a:lnTo>
                    <a:pt x="1444270" y="649437"/>
                  </a:lnTo>
                  <a:lnTo>
                    <a:pt x="0" y="6494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TextBox 51" id="51"/>
            <p:cNvSpPr txBox="true"/>
            <p:nvPr/>
          </p:nvSpPr>
          <p:spPr>
            <a:xfrm rot="0">
              <a:off x="2714499" y="4053377"/>
              <a:ext cx="981484" cy="216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90"/>
                </a:lnSpc>
              </a:pPr>
              <a:r>
                <a:rPr lang="en-US" sz="993">
                  <a:solidFill>
                    <a:srgbClr val="000000"/>
                  </a:solidFill>
                  <a:latin typeface="Open Sans"/>
                </a:rPr>
                <a:t>noticia</a:t>
              </a:r>
            </a:p>
          </p:txBody>
        </p:sp>
        <p:sp>
          <p:nvSpPr>
            <p:cNvPr name="TextBox 52" id="52"/>
            <p:cNvSpPr txBox="true"/>
            <p:nvPr/>
          </p:nvSpPr>
          <p:spPr>
            <a:xfrm rot="0">
              <a:off x="1481216" y="5110640"/>
              <a:ext cx="1702688" cy="2998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09"/>
                </a:lnSpc>
              </a:pPr>
              <a:r>
                <a:rPr lang="en-US" sz="1363">
                  <a:solidFill>
                    <a:srgbClr val="000000"/>
                  </a:solidFill>
                  <a:latin typeface="Open Sans"/>
                </a:rPr>
                <a:t>Session Storage</a:t>
              </a:r>
            </a:p>
          </p:txBody>
        </p:sp>
        <p:sp>
          <p:nvSpPr>
            <p:cNvPr name="Freeform 53" id="53"/>
            <p:cNvSpPr/>
            <p:nvPr/>
          </p:nvSpPr>
          <p:spPr>
            <a:xfrm flipH="false" flipV="false" rot="0">
              <a:off x="1581674" y="5410442"/>
              <a:ext cx="1444270" cy="649437"/>
            </a:xfrm>
            <a:custGeom>
              <a:avLst/>
              <a:gdLst/>
              <a:ahLst/>
              <a:cxnLst/>
              <a:rect r="r" b="b" t="t" l="l"/>
              <a:pathLst>
                <a:path h="649437" w="1444270">
                  <a:moveTo>
                    <a:pt x="0" y="0"/>
                  </a:moveTo>
                  <a:lnTo>
                    <a:pt x="1444270" y="0"/>
                  </a:lnTo>
                  <a:lnTo>
                    <a:pt x="1444270" y="649437"/>
                  </a:lnTo>
                  <a:lnTo>
                    <a:pt x="0" y="6494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TextBox 54" id="54"/>
            <p:cNvSpPr txBox="true"/>
            <p:nvPr/>
          </p:nvSpPr>
          <p:spPr>
            <a:xfrm rot="0">
              <a:off x="1813067" y="5747417"/>
              <a:ext cx="981484" cy="216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90"/>
                </a:lnSpc>
              </a:pPr>
              <a:r>
                <a:rPr lang="en-US" sz="993">
                  <a:solidFill>
                    <a:srgbClr val="000000"/>
                  </a:solidFill>
                  <a:latin typeface="Open Sans"/>
                </a:rPr>
                <a:t>USER</a:t>
              </a:r>
            </a:p>
          </p:txBody>
        </p:sp>
        <p:sp>
          <p:nvSpPr>
            <p:cNvPr name="AutoShape 55" id="55"/>
            <p:cNvSpPr/>
            <p:nvPr/>
          </p:nvSpPr>
          <p:spPr>
            <a:xfrm flipH="true">
              <a:off x="3205241" y="3588303"/>
              <a:ext cx="10824" cy="128099"/>
            </a:xfrm>
            <a:prstGeom prst="line">
              <a:avLst/>
            </a:prstGeom>
            <a:ln cap="flat" w="21648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56" id="56"/>
            <p:cNvSpPr/>
            <p:nvPr/>
          </p:nvSpPr>
          <p:spPr>
            <a:xfrm flipH="true">
              <a:off x="3216027" y="4345068"/>
              <a:ext cx="10824" cy="128099"/>
            </a:xfrm>
            <a:prstGeom prst="line">
              <a:avLst/>
            </a:prstGeom>
            <a:ln cap="flat" w="21648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57" id="57"/>
            <p:cNvSpPr/>
            <p:nvPr/>
          </p:nvSpPr>
          <p:spPr>
            <a:xfrm flipH="true">
              <a:off x="1432820" y="4345979"/>
              <a:ext cx="10824" cy="128099"/>
            </a:xfrm>
            <a:prstGeom prst="line">
              <a:avLst/>
            </a:prstGeom>
            <a:ln cap="flat" w="21648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58" id="58"/>
            <p:cNvSpPr/>
            <p:nvPr/>
          </p:nvSpPr>
          <p:spPr>
            <a:xfrm flipH="true">
              <a:off x="1432820" y="3587392"/>
              <a:ext cx="10824" cy="128099"/>
            </a:xfrm>
            <a:prstGeom prst="line">
              <a:avLst/>
            </a:prstGeom>
            <a:ln cap="flat" w="21648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5495" y="657204"/>
            <a:ext cx="16436355" cy="1907038"/>
            <a:chOff x="0" y="0"/>
            <a:chExt cx="5996027" cy="6956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96027" cy="695693"/>
            </a:xfrm>
            <a:custGeom>
              <a:avLst/>
              <a:gdLst/>
              <a:ahLst/>
              <a:cxnLst/>
              <a:rect r="r" b="b" t="t" l="l"/>
              <a:pathLst>
                <a:path h="695693" w="5996027">
                  <a:moveTo>
                    <a:pt x="0" y="0"/>
                  </a:moveTo>
                  <a:lnTo>
                    <a:pt x="5996027" y="0"/>
                  </a:lnTo>
                  <a:lnTo>
                    <a:pt x="599602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905495" y="2924154"/>
            <a:ext cx="16436355" cy="5768915"/>
            <a:chOff x="0" y="0"/>
            <a:chExt cx="5996027" cy="210451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996027" cy="2104516"/>
            </a:xfrm>
            <a:custGeom>
              <a:avLst/>
              <a:gdLst/>
              <a:ahLst/>
              <a:cxnLst/>
              <a:rect r="r" b="b" t="t" l="l"/>
              <a:pathLst>
                <a:path h="2104516" w="5996027">
                  <a:moveTo>
                    <a:pt x="0" y="0"/>
                  </a:moveTo>
                  <a:lnTo>
                    <a:pt x="5996027" y="0"/>
                  </a:lnTo>
                  <a:lnTo>
                    <a:pt x="5996027" y="2104516"/>
                  </a:lnTo>
                  <a:lnTo>
                    <a:pt x="0" y="210451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3106887" y="829673"/>
            <a:ext cx="12074226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00"/>
              </a:lnSpc>
            </a:pPr>
            <a:r>
              <a:rPr lang="en-US" sz="8500">
                <a:solidFill>
                  <a:srgbClr val="1C203D"/>
                </a:solidFill>
                <a:latin typeface="Telegraf Bold"/>
              </a:rPr>
              <a:t>NOSSA PLATAFORMA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0">
            <a:off x="15484919" y="8123782"/>
            <a:ext cx="4585506" cy="1625770"/>
          </a:xfrm>
          <a:custGeom>
            <a:avLst/>
            <a:gdLst/>
            <a:ahLst/>
            <a:cxnLst/>
            <a:rect r="r" b="b" t="t" l="l"/>
            <a:pathLst>
              <a:path h="1625770" w="4585506">
                <a:moveTo>
                  <a:pt x="4585506" y="0"/>
                </a:moveTo>
                <a:lnTo>
                  <a:pt x="0" y="0"/>
                </a:lnTo>
                <a:lnTo>
                  <a:pt x="0" y="1625770"/>
                </a:lnTo>
                <a:lnTo>
                  <a:pt x="4585506" y="1625770"/>
                </a:lnTo>
                <a:lnTo>
                  <a:pt x="458550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782425" y="8123782"/>
            <a:ext cx="4585506" cy="1625770"/>
          </a:xfrm>
          <a:custGeom>
            <a:avLst/>
            <a:gdLst/>
            <a:ahLst/>
            <a:cxnLst/>
            <a:rect r="r" b="b" t="t" l="l"/>
            <a:pathLst>
              <a:path h="1625770" w="4585506">
                <a:moveTo>
                  <a:pt x="0" y="0"/>
                </a:moveTo>
                <a:lnTo>
                  <a:pt x="4585506" y="0"/>
                </a:lnTo>
                <a:lnTo>
                  <a:pt x="4585506" y="1625770"/>
                </a:lnTo>
                <a:lnTo>
                  <a:pt x="0" y="16257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641794">
            <a:off x="8923192" y="-178822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122217" y="3253335"/>
            <a:ext cx="5112111" cy="4870447"/>
          </a:xfrm>
          <a:custGeom>
            <a:avLst/>
            <a:gdLst/>
            <a:ahLst/>
            <a:cxnLst/>
            <a:rect r="r" b="b" t="t" l="l"/>
            <a:pathLst>
              <a:path h="4870447" w="5112111">
                <a:moveTo>
                  <a:pt x="0" y="0"/>
                </a:moveTo>
                <a:lnTo>
                  <a:pt x="5112111" y="0"/>
                </a:lnTo>
                <a:lnTo>
                  <a:pt x="5112111" y="4870447"/>
                </a:lnTo>
                <a:lnTo>
                  <a:pt x="0" y="48704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941118" y="5302478"/>
            <a:ext cx="9503420" cy="69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sz="4099" u="sng">
                <a:solidFill>
                  <a:srgbClr val="000000"/>
                </a:solidFill>
                <a:latin typeface="Open Sans"/>
                <a:hlinkClick r:id="rId9" tooltip="https://gmempire.000webhostapp.com"/>
              </a:rPr>
              <a:t>https://gmempire.000webhostapp.com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DAGJoEOS2uU</dc:identifier>
  <dcterms:modified xsi:type="dcterms:W3CDTF">2011-08-01T06:04:30Z</dcterms:modified>
  <cp:revision>1</cp:revision>
  <dc:title>Apresentação de Negócios Plano de Negócios Riscos e Rabiscos em Azul-marinho, Branco e Preto</dc:title>
</cp:coreProperties>
</file>