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ahoma Bold" charset="1" panose="020B0804030504040204"/>
      <p:regular r:id="rId12"/>
    </p:embeddedFont>
    <p:embeddedFont>
      <p:font typeface="Tahoma" charset="1" panose="020B0604030504040204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082226" y="373605"/>
            <a:ext cx="2271679" cy="1967285"/>
            <a:chOff x="0" y="0"/>
            <a:chExt cx="3619627" cy="31346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581213" y="4365967"/>
            <a:ext cx="2271679" cy="1967285"/>
            <a:chOff x="0" y="0"/>
            <a:chExt cx="3619627" cy="31346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576848" y="-307245"/>
            <a:ext cx="3811949" cy="3971338"/>
          </a:xfrm>
          <a:custGeom>
            <a:avLst/>
            <a:gdLst/>
            <a:ahLst/>
            <a:cxnLst/>
            <a:rect r="r" b="b" t="t" l="l"/>
            <a:pathLst>
              <a:path h="3971338" w="3811949">
                <a:moveTo>
                  <a:pt x="0" y="0"/>
                </a:moveTo>
                <a:lnTo>
                  <a:pt x="3811949" y="0"/>
                </a:lnTo>
                <a:lnTo>
                  <a:pt x="3811949" y="3971338"/>
                </a:lnTo>
                <a:lnTo>
                  <a:pt x="0" y="3971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18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574967" y="848276"/>
            <a:ext cx="7562295" cy="1579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60"/>
              </a:lnSpc>
              <a:spcBef>
                <a:spcPct val="0"/>
              </a:spcBef>
            </a:pPr>
            <a:r>
              <a:rPr lang="en-US" sz="9329">
                <a:solidFill>
                  <a:srgbClr val="000000"/>
                </a:solidFill>
                <a:latin typeface="Tahoma Bold"/>
              </a:rPr>
              <a:t>PriceCheck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9127" y="3172920"/>
            <a:ext cx="24916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Tahoma Bold"/>
              </a:rPr>
              <a:t>Equipe: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4112422"/>
            <a:ext cx="5213658" cy="489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Alex Mendes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Arthur Leandro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Higor Antônio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João Pedro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Pedro Augusto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Phillipi Garcia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Ramon Pereira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84585" y="3172920"/>
            <a:ext cx="439249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Tahoma Bold"/>
              </a:rPr>
              <a:t>Professores: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43080" y="4112422"/>
            <a:ext cx="4293096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Amália Soares</a:t>
            </a:r>
          </a:p>
          <a:p>
            <a:pPr algn="just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Leonardo Vilela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21096" y="5415737"/>
            <a:ext cx="6358188" cy="4871263"/>
            <a:chOff x="0" y="0"/>
            <a:chExt cx="3274881" cy="2509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74881" cy="2509017"/>
            </a:xfrm>
            <a:custGeom>
              <a:avLst/>
              <a:gdLst/>
              <a:ahLst/>
              <a:cxnLst/>
              <a:rect r="r" b="b" t="t" l="l"/>
              <a:pathLst>
                <a:path h="2509017" w="3274881">
                  <a:moveTo>
                    <a:pt x="3274881" y="1254509"/>
                  </a:moveTo>
                  <a:lnTo>
                    <a:pt x="2370006" y="2509017"/>
                  </a:lnTo>
                  <a:lnTo>
                    <a:pt x="904875" y="2509017"/>
                  </a:lnTo>
                  <a:lnTo>
                    <a:pt x="0" y="1254509"/>
                  </a:lnTo>
                  <a:lnTo>
                    <a:pt x="904875" y="0"/>
                  </a:lnTo>
                  <a:lnTo>
                    <a:pt x="2369879" y="0"/>
                  </a:lnTo>
                  <a:lnTo>
                    <a:pt x="3274881" y="1254509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73383" y="1614900"/>
            <a:ext cx="3747713" cy="324553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200634" y="3129737"/>
            <a:ext cx="5534353" cy="5173489"/>
            <a:chOff x="0" y="0"/>
            <a:chExt cx="3113761" cy="29107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13761" cy="2910730"/>
            </a:xfrm>
            <a:custGeom>
              <a:avLst/>
              <a:gdLst/>
              <a:ahLst/>
              <a:cxnLst/>
              <a:rect r="r" b="b" t="t" l="l"/>
              <a:pathLst>
                <a:path h="2910730" w="3113761">
                  <a:moveTo>
                    <a:pt x="2335321" y="0"/>
                  </a:moveTo>
                  <a:lnTo>
                    <a:pt x="778440" y="0"/>
                  </a:lnTo>
                  <a:lnTo>
                    <a:pt x="0" y="1455365"/>
                  </a:lnTo>
                  <a:lnTo>
                    <a:pt x="778440" y="2910730"/>
                  </a:lnTo>
                  <a:lnTo>
                    <a:pt x="2335321" y="2910730"/>
                  </a:lnTo>
                  <a:lnTo>
                    <a:pt x="3113761" y="1455365"/>
                  </a:lnTo>
                  <a:close/>
                </a:path>
              </a:pathLst>
            </a:custGeom>
            <a:blipFill>
              <a:blip r:embed="rId2"/>
              <a:stretch>
                <a:fillRect l="-20512" t="0" r="-205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232153" y="1853387"/>
            <a:ext cx="5971267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Tahoma Bold"/>
              </a:rPr>
              <a:t>Problema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0483" y="3717925"/>
            <a:ext cx="10273986" cy="278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ahoma"/>
              </a:rPr>
              <a:t>Nos dias atuais, com a maior liberdade de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ahoma"/>
              </a:rPr>
              <a:t>escolha de onde comprar seu produto,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ahoma"/>
              </a:rPr>
              <a:t>também há um problema: Como encontrar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ahoma"/>
              </a:rPr>
              <a:t>o melhor preço possível?</a:t>
            </a:r>
          </a:p>
        </p:txBody>
      </p:sp>
      <p:sp>
        <p:nvSpPr>
          <p:cNvPr name="AutoShape 10" id="10"/>
          <p:cNvSpPr/>
          <p:nvPr/>
        </p:nvSpPr>
        <p:spPr>
          <a:xfrm>
            <a:off x="871598" y="3124975"/>
            <a:ext cx="8272402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37470" y="1977907"/>
            <a:ext cx="5512745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Tahoma Bold"/>
              </a:rPr>
              <a:t>Solução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3061137" y="8062271"/>
            <a:ext cx="2853853" cy="2420480"/>
            <a:chOff x="0" y="0"/>
            <a:chExt cx="2968095" cy="25173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68095" cy="2517373"/>
            </a:xfrm>
            <a:custGeom>
              <a:avLst/>
              <a:gdLst/>
              <a:ahLst/>
              <a:cxnLst/>
              <a:rect r="r" b="b" t="t" l="l"/>
              <a:pathLst>
                <a:path h="2517373" w="2968095">
                  <a:moveTo>
                    <a:pt x="2968095" y="1258686"/>
                  </a:moveTo>
                  <a:lnTo>
                    <a:pt x="2063220" y="2517373"/>
                  </a:lnTo>
                  <a:lnTo>
                    <a:pt x="904875" y="2517373"/>
                  </a:lnTo>
                  <a:lnTo>
                    <a:pt x="0" y="1258686"/>
                  </a:lnTo>
                  <a:lnTo>
                    <a:pt x="904875" y="0"/>
                  </a:lnTo>
                  <a:lnTo>
                    <a:pt x="2063093" y="0"/>
                  </a:lnTo>
                  <a:lnTo>
                    <a:pt x="2968095" y="1258686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880796" y="4081620"/>
            <a:ext cx="1798578" cy="15575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625171" y="7795449"/>
            <a:ext cx="3378391" cy="2925703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2780085" y="3474219"/>
            <a:ext cx="1314077" cy="1178407"/>
            <a:chOff x="0" y="0"/>
            <a:chExt cx="2644571" cy="23715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44572" cy="2371537"/>
            </a:xfrm>
            <a:custGeom>
              <a:avLst/>
              <a:gdLst/>
              <a:ahLst/>
              <a:cxnLst/>
              <a:rect r="r" b="b" t="t" l="l"/>
              <a:pathLst>
                <a:path h="2371537" w="2644572">
                  <a:moveTo>
                    <a:pt x="2644572" y="1185768"/>
                  </a:moveTo>
                  <a:lnTo>
                    <a:pt x="1739697" y="2371537"/>
                  </a:lnTo>
                  <a:lnTo>
                    <a:pt x="904875" y="2371537"/>
                  </a:lnTo>
                  <a:lnTo>
                    <a:pt x="0" y="1185768"/>
                  </a:lnTo>
                  <a:lnTo>
                    <a:pt x="904875" y="0"/>
                  </a:lnTo>
                  <a:lnTo>
                    <a:pt x="1739569" y="0"/>
                  </a:lnTo>
                  <a:lnTo>
                    <a:pt x="2644572" y="1185768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878637" y="3717925"/>
            <a:ext cx="7926854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ahoma"/>
              </a:rPr>
              <a:t>Para solucionar o problema, desenvolvemos um site que: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Oferece um design prático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Tem lista de desejos</a:t>
            </a: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Oferece os produtos com o menor preço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533089" y="3450406"/>
            <a:ext cx="8272402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281872" y="6067349"/>
            <a:ext cx="5905013" cy="6134897"/>
            <a:chOff x="0" y="0"/>
            <a:chExt cx="2892780" cy="3005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2780" cy="3005397"/>
            </a:xfrm>
            <a:custGeom>
              <a:avLst/>
              <a:gdLst/>
              <a:ahLst/>
              <a:cxnLst/>
              <a:rect r="r" b="b" t="t" l="l"/>
              <a:pathLst>
                <a:path h="3005397" w="2892780">
                  <a:moveTo>
                    <a:pt x="2892780" y="1502698"/>
                  </a:moveTo>
                  <a:lnTo>
                    <a:pt x="1987905" y="3005397"/>
                  </a:lnTo>
                  <a:lnTo>
                    <a:pt x="904875" y="3005397"/>
                  </a:lnTo>
                  <a:lnTo>
                    <a:pt x="0" y="1502698"/>
                  </a:lnTo>
                  <a:lnTo>
                    <a:pt x="904875" y="0"/>
                  </a:lnTo>
                  <a:lnTo>
                    <a:pt x="1987778" y="0"/>
                  </a:lnTo>
                  <a:lnTo>
                    <a:pt x="2892780" y="1502698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936281" y="905483"/>
            <a:ext cx="4728709" cy="4095084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145246" y="2621650"/>
            <a:ext cx="7114054" cy="5687277"/>
            <a:chOff x="0" y="0"/>
            <a:chExt cx="3828587" cy="30607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28587" cy="3060735"/>
            </a:xfrm>
            <a:custGeom>
              <a:avLst/>
              <a:gdLst/>
              <a:ahLst/>
              <a:cxnLst/>
              <a:rect r="r" b="b" t="t" l="l"/>
              <a:pathLst>
                <a:path h="3060735" w="3828587">
                  <a:moveTo>
                    <a:pt x="2871440" y="0"/>
                  </a:moveTo>
                  <a:lnTo>
                    <a:pt x="957147" y="0"/>
                  </a:lnTo>
                  <a:lnTo>
                    <a:pt x="0" y="1530368"/>
                  </a:lnTo>
                  <a:lnTo>
                    <a:pt x="957147" y="3060735"/>
                  </a:lnTo>
                  <a:lnTo>
                    <a:pt x="2871440" y="3060735"/>
                  </a:lnTo>
                  <a:lnTo>
                    <a:pt x="3828587" y="1530368"/>
                  </a:lnTo>
                  <a:close/>
                </a:path>
              </a:pathLst>
            </a:custGeom>
            <a:blipFill>
              <a:blip r:embed="rId2"/>
              <a:stretch>
                <a:fillRect l="0" t="-1" r="-12205" b="-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9292371" y="7692722"/>
            <a:ext cx="3471974" cy="2884152"/>
            <a:chOff x="0" y="0"/>
            <a:chExt cx="3305704" cy="27460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5704" cy="2746032"/>
            </a:xfrm>
            <a:custGeom>
              <a:avLst/>
              <a:gdLst/>
              <a:ahLst/>
              <a:cxnLst/>
              <a:rect r="r" b="b" t="t" l="l"/>
              <a:pathLst>
                <a:path h="2746032" w="3305704">
                  <a:moveTo>
                    <a:pt x="3305704" y="1373016"/>
                  </a:moveTo>
                  <a:lnTo>
                    <a:pt x="2400829" y="2746032"/>
                  </a:lnTo>
                  <a:lnTo>
                    <a:pt x="904875" y="2746032"/>
                  </a:lnTo>
                  <a:lnTo>
                    <a:pt x="0" y="1373016"/>
                  </a:lnTo>
                  <a:lnTo>
                    <a:pt x="904875" y="0"/>
                  </a:lnTo>
                  <a:lnTo>
                    <a:pt x="2400702" y="0"/>
                  </a:lnTo>
                  <a:lnTo>
                    <a:pt x="3305704" y="1373016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95674" y="1345300"/>
            <a:ext cx="7448326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Tahoma Bold"/>
              </a:rPr>
              <a:t>Metodologia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3304" y="3247949"/>
            <a:ext cx="7720696" cy="556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ahoma"/>
              </a:rPr>
              <a:t>A equipe utilizou o ScrumBan como metodologia devido aos seus benefícios, como: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ahoma"/>
              </a:rPr>
              <a:t>Agilidade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ahoma"/>
              </a:rPr>
              <a:t>Flexibilidade no desenvolvimento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ahoma"/>
              </a:rPr>
              <a:t>Organização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28700" y="2645463"/>
            <a:ext cx="8272402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0542559" y="-4150923"/>
            <a:ext cx="9822161" cy="6226137"/>
            <a:chOff x="0" y="0"/>
            <a:chExt cx="847485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74859" cy="5372100"/>
            </a:xfrm>
            <a:custGeom>
              <a:avLst/>
              <a:gdLst/>
              <a:ahLst/>
              <a:cxnLst/>
              <a:rect r="r" b="b" t="t" l="l"/>
              <a:pathLst>
                <a:path h="5372100" w="8474859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959443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326934" y="1468789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752275" y="1943100"/>
            <a:ext cx="3297055" cy="2855558"/>
            <a:chOff x="0" y="0"/>
            <a:chExt cx="6202680" cy="5372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944568" y="3803290"/>
            <a:ext cx="2209523" cy="1913653"/>
            <a:chOff x="0" y="0"/>
            <a:chExt cx="6202680" cy="5372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-478084" y="766270"/>
            <a:ext cx="11182683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Tahoma Bold"/>
              </a:rPr>
              <a:t>Arquitetura da Solução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561729" y="2075214"/>
            <a:ext cx="939771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880386" y="2260951"/>
            <a:ext cx="4370189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ahoma Bold"/>
              </a:rPr>
              <a:t>Componentes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4443" y="3434990"/>
            <a:ext cx="564207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ahoma"/>
              </a:rPr>
              <a:t>API do Mercado Livre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0386" y="4571640"/>
            <a:ext cx="3780532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ahoma Bold"/>
              </a:rPr>
              <a:t>Tecnologias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457" y="5740040"/>
            <a:ext cx="4021634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"/>
              </a:rPr>
              <a:t>HTML/CSS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"/>
              </a:rPr>
              <a:t>JavaScript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"/>
              </a:rPr>
              <a:t>Bootstrap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"/>
              </a:rPr>
              <a:t>JSONServer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59189" y="4284028"/>
            <a:ext cx="6969621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Tahoma Bold"/>
              </a:rPr>
              <a:t>OBRIGADO!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097324" y="6787971"/>
            <a:ext cx="6381351" cy="4226700"/>
            <a:chOff x="0" y="0"/>
            <a:chExt cx="3155034" cy="20897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5034" cy="2089743"/>
            </a:xfrm>
            <a:custGeom>
              <a:avLst/>
              <a:gdLst/>
              <a:ahLst/>
              <a:cxnLst/>
              <a:rect r="r" b="b" t="t" l="l"/>
              <a:pathLst>
                <a:path h="2089743" w="3155034">
                  <a:moveTo>
                    <a:pt x="3155034" y="1044871"/>
                  </a:moveTo>
                  <a:lnTo>
                    <a:pt x="2250159" y="2089743"/>
                  </a:lnTo>
                  <a:lnTo>
                    <a:pt x="904875" y="2089743"/>
                  </a:lnTo>
                  <a:lnTo>
                    <a:pt x="0" y="1044871"/>
                  </a:lnTo>
                  <a:lnTo>
                    <a:pt x="904875" y="0"/>
                  </a:lnTo>
                  <a:lnTo>
                    <a:pt x="2250032" y="0"/>
                  </a:lnTo>
                  <a:lnTo>
                    <a:pt x="3155034" y="1044871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3381157" y="7866520"/>
            <a:ext cx="2853853" cy="2420480"/>
            <a:chOff x="0" y="0"/>
            <a:chExt cx="2968095" cy="25173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68095" cy="2517373"/>
            </a:xfrm>
            <a:custGeom>
              <a:avLst/>
              <a:gdLst/>
              <a:ahLst/>
              <a:cxnLst/>
              <a:rect r="r" b="b" t="t" l="l"/>
              <a:pathLst>
                <a:path h="2517373" w="2968095">
                  <a:moveTo>
                    <a:pt x="2968095" y="1258686"/>
                  </a:moveTo>
                  <a:lnTo>
                    <a:pt x="2063220" y="2517373"/>
                  </a:lnTo>
                  <a:lnTo>
                    <a:pt x="904875" y="2517373"/>
                  </a:lnTo>
                  <a:lnTo>
                    <a:pt x="0" y="1258686"/>
                  </a:lnTo>
                  <a:lnTo>
                    <a:pt x="904875" y="0"/>
                  </a:lnTo>
                  <a:lnTo>
                    <a:pt x="2063093" y="0"/>
                  </a:lnTo>
                  <a:lnTo>
                    <a:pt x="2968095" y="1258686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-516593" y="329961"/>
            <a:ext cx="1682300" cy="1397478"/>
            <a:chOff x="0" y="0"/>
            <a:chExt cx="3305704" cy="27460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5704" cy="2746032"/>
            </a:xfrm>
            <a:custGeom>
              <a:avLst/>
              <a:gdLst/>
              <a:ahLst/>
              <a:cxnLst/>
              <a:rect r="r" b="b" t="t" l="l"/>
              <a:pathLst>
                <a:path h="2746032" w="3305704">
                  <a:moveTo>
                    <a:pt x="3305704" y="1373016"/>
                  </a:moveTo>
                  <a:lnTo>
                    <a:pt x="2400829" y="2746032"/>
                  </a:lnTo>
                  <a:lnTo>
                    <a:pt x="904875" y="2746032"/>
                  </a:lnTo>
                  <a:lnTo>
                    <a:pt x="0" y="1373016"/>
                  </a:lnTo>
                  <a:lnTo>
                    <a:pt x="904875" y="0"/>
                  </a:lnTo>
                  <a:lnTo>
                    <a:pt x="2400702" y="0"/>
                  </a:lnTo>
                  <a:lnTo>
                    <a:pt x="3305704" y="1373016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703727" y="1028700"/>
            <a:ext cx="1682300" cy="1397478"/>
            <a:chOff x="0" y="0"/>
            <a:chExt cx="3305704" cy="27460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05704" cy="2746032"/>
            </a:xfrm>
            <a:custGeom>
              <a:avLst/>
              <a:gdLst/>
              <a:ahLst/>
              <a:cxnLst/>
              <a:rect r="r" b="b" t="t" l="l"/>
              <a:pathLst>
                <a:path h="2746032" w="3305704">
                  <a:moveTo>
                    <a:pt x="3305704" y="1373016"/>
                  </a:moveTo>
                  <a:lnTo>
                    <a:pt x="2400829" y="2746032"/>
                  </a:lnTo>
                  <a:lnTo>
                    <a:pt x="904875" y="2746032"/>
                  </a:lnTo>
                  <a:lnTo>
                    <a:pt x="0" y="1373016"/>
                  </a:lnTo>
                  <a:lnTo>
                    <a:pt x="904875" y="0"/>
                  </a:lnTo>
                  <a:lnTo>
                    <a:pt x="2400702" y="0"/>
                  </a:lnTo>
                  <a:lnTo>
                    <a:pt x="3305704" y="1373016"/>
                  </a:lnTo>
                  <a:close/>
                </a:path>
              </a:pathLst>
            </a:custGeom>
            <a:solidFill>
              <a:srgbClr val="162D3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165706" y="-473807"/>
            <a:ext cx="1682300" cy="1397478"/>
            <a:chOff x="0" y="0"/>
            <a:chExt cx="3305704" cy="27460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5704" cy="2746032"/>
            </a:xfrm>
            <a:custGeom>
              <a:avLst/>
              <a:gdLst/>
              <a:ahLst/>
              <a:cxnLst/>
              <a:rect r="r" b="b" t="t" l="l"/>
              <a:pathLst>
                <a:path h="2746032" w="3305704">
                  <a:moveTo>
                    <a:pt x="3305704" y="1373016"/>
                  </a:moveTo>
                  <a:lnTo>
                    <a:pt x="2400829" y="2746032"/>
                  </a:lnTo>
                  <a:lnTo>
                    <a:pt x="904875" y="2746032"/>
                  </a:lnTo>
                  <a:lnTo>
                    <a:pt x="0" y="1373016"/>
                  </a:lnTo>
                  <a:lnTo>
                    <a:pt x="904875" y="0"/>
                  </a:lnTo>
                  <a:lnTo>
                    <a:pt x="2400702" y="0"/>
                  </a:lnTo>
                  <a:lnTo>
                    <a:pt x="3305704" y="1373016"/>
                  </a:lnTo>
                  <a:close/>
                </a:path>
              </a:pathLst>
            </a:custGeom>
            <a:solidFill>
              <a:srgbClr val="FBCE34"/>
            </a:solidFill>
          </p:spPr>
        </p:sp>
      </p:grpSp>
      <p:sp>
        <p:nvSpPr>
          <p:cNvPr name="AutoShape 13" id="13"/>
          <p:cNvSpPr/>
          <p:nvPr/>
        </p:nvSpPr>
        <p:spPr>
          <a:xfrm>
            <a:off x="4445143" y="5864860"/>
            <a:ext cx="939771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DAGJnpR_Qq4</dc:identifier>
  <dcterms:modified xsi:type="dcterms:W3CDTF">2011-08-01T06:04:30Z</dcterms:modified>
  <cp:revision>1</cp:revision>
  <dc:title>PriceCheck</dc:title>
</cp:coreProperties>
</file>