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80" r:id="rId3"/>
    <p:sldId id="290" r:id="rId4"/>
    <p:sldId id="281" r:id="rId5"/>
    <p:sldId id="282" r:id="rId6"/>
    <p:sldId id="283" r:id="rId7"/>
    <p:sldId id="285" r:id="rId8"/>
    <p:sldId id="284" r:id="rId9"/>
    <p:sldId id="287" r:id="rId10"/>
    <p:sldId id="289" r:id="rId11"/>
    <p:sldId id="288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>
        <p:scale>
          <a:sx n="122" d="100"/>
          <a:sy n="122" d="100"/>
        </p:scale>
        <p:origin x="-9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Inclusão de idosos no uso da tecnologia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199" y="3228535"/>
            <a:ext cx="10996247" cy="2664265"/>
          </a:xfrm>
        </p:spPr>
        <p:txBody>
          <a:bodyPr>
            <a:normAutofit fontScale="92500" lnSpcReduction="20000"/>
          </a:bodyPr>
          <a:lstStyle/>
          <a:p>
            <a:pPr lvl="0" algn="l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Edson Pimenta </a:t>
            </a:r>
            <a:endParaRPr lang="pt-BR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Bernardo Ribeiro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Tales Rocha Moreira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André Lemos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Gustavo Vinicius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pt-BR" dirty="0" smtClean="0"/>
              <a:t>Patrick </a:t>
            </a:r>
            <a:r>
              <a:rPr lang="pt-BR" dirty="0" err="1" smtClean="0"/>
              <a:t>Junio</a:t>
            </a:r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915103"/>
            <a:ext cx="10972800" cy="1143000"/>
          </a:xfrm>
        </p:spPr>
        <p:txBody>
          <a:bodyPr>
            <a:noAutofit/>
          </a:bodyPr>
          <a:lstStyle/>
          <a:p>
            <a:r>
              <a:rPr lang="pt-BR" sz="4400" dirty="0" smtClean="0"/>
              <a:t>Organização de tarefas</a:t>
            </a:r>
            <a:r>
              <a:rPr lang="pt-BR" sz="4400" dirty="0"/>
              <a:t/>
            </a:r>
            <a:br>
              <a:rPr lang="pt-BR" sz="4400" dirty="0"/>
            </a:b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Trello</a:t>
            </a:r>
            <a:r>
              <a:rPr lang="pt-BR" dirty="0"/>
              <a:t> estruturado com as seguintes listas: </a:t>
            </a:r>
            <a:endParaRPr lang="pt-BR" dirty="0"/>
          </a:p>
          <a:p>
            <a:pPr fontAlgn="base"/>
            <a:r>
              <a:rPr lang="pt-BR" dirty="0" err="1" smtClean="0"/>
              <a:t>Backlog</a:t>
            </a:r>
            <a:endParaRPr lang="pt-BR" dirty="0" smtClean="0"/>
          </a:p>
          <a:p>
            <a:pPr fontAlgn="base"/>
            <a:r>
              <a:rPr lang="pt-BR" dirty="0" smtClean="0"/>
              <a:t>Design</a:t>
            </a:r>
            <a:endParaRPr lang="pt-BR" dirty="0"/>
          </a:p>
          <a:p>
            <a:pPr fontAlgn="base"/>
            <a:r>
              <a:rPr lang="pt-BR" dirty="0"/>
              <a:t>Em </a:t>
            </a:r>
            <a:r>
              <a:rPr lang="pt-BR" dirty="0" smtClean="0"/>
              <a:t>andamento</a:t>
            </a:r>
          </a:p>
          <a:p>
            <a:pPr fontAlgn="base"/>
            <a:r>
              <a:rPr lang="pt-BR" dirty="0" smtClean="0"/>
              <a:t>A fazer</a:t>
            </a:r>
          </a:p>
          <a:p>
            <a:pPr fontAlgn="base"/>
            <a:r>
              <a:rPr lang="pt-BR" dirty="0" smtClean="0"/>
              <a:t>Revisão </a:t>
            </a:r>
            <a:r>
              <a:rPr lang="pt-BR" dirty="0"/>
              <a:t>de </a:t>
            </a:r>
            <a:r>
              <a:rPr lang="pt-BR" dirty="0" smtClean="0"/>
              <a:t>código</a:t>
            </a:r>
          </a:p>
          <a:p>
            <a:pPr fontAlgn="base"/>
            <a:r>
              <a:rPr lang="pt-BR" dirty="0" smtClean="0"/>
              <a:t>Fase </a:t>
            </a:r>
            <a:r>
              <a:rPr lang="pt-BR" dirty="0"/>
              <a:t>de </a:t>
            </a:r>
            <a:r>
              <a:rPr lang="pt-BR" dirty="0" smtClean="0"/>
              <a:t>Teste</a:t>
            </a:r>
          </a:p>
          <a:p>
            <a:pPr fontAlgn="base"/>
            <a:r>
              <a:rPr lang="pt-BR" dirty="0" err="1" smtClean="0"/>
              <a:t>Concluido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0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Ferramentas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Repositório de código </a:t>
            </a:r>
            <a:r>
              <a:rPr lang="pt-BR" dirty="0" smtClean="0"/>
              <a:t>fonte: </a:t>
            </a:r>
            <a:r>
              <a:rPr lang="pt-BR" dirty="0" err="1"/>
              <a:t>GitHub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Documentos </a:t>
            </a:r>
            <a:r>
              <a:rPr lang="pt-BR" dirty="0"/>
              <a:t>do projeto </a:t>
            </a:r>
            <a:r>
              <a:rPr lang="pt-BR" dirty="0" smtClean="0"/>
              <a:t>Google: </a:t>
            </a:r>
            <a:r>
              <a:rPr lang="pt-BR" dirty="0" err="1"/>
              <a:t>Docs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Projeto </a:t>
            </a:r>
            <a:r>
              <a:rPr lang="pt-BR" dirty="0"/>
              <a:t>de Interface e </a:t>
            </a:r>
            <a:r>
              <a:rPr lang="pt-BR" dirty="0" err="1" smtClean="0"/>
              <a:t>Wireframes</a:t>
            </a:r>
            <a:r>
              <a:rPr lang="pt-BR" dirty="0" smtClean="0"/>
              <a:t>: </a:t>
            </a:r>
            <a:r>
              <a:rPr lang="pt-BR" dirty="0" err="1"/>
              <a:t>MarvelApp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Gerenciamento </a:t>
            </a:r>
            <a:r>
              <a:rPr lang="pt-BR" dirty="0"/>
              <a:t>do Projeto </a:t>
            </a:r>
            <a:r>
              <a:rPr lang="pt-BR" dirty="0" err="1"/>
              <a:t>Trello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0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Elder </a:t>
            </a:r>
            <a:r>
              <a:rPr lang="pt-BR" dirty="0" err="1" smtClean="0"/>
              <a:t>Inc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=""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André Lemos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Bernardo Ribeiro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Edson Pimenta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Gustavo Vinicius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Patrick </a:t>
            </a:r>
            <a:r>
              <a:rPr lang="pt-BR" dirty="0" err="1" smtClean="0"/>
              <a:t>Junio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Tales Rocha</a:t>
            </a:r>
            <a:endParaRPr lang="pt-BR" dirty="0"/>
          </a:p>
          <a:p>
            <a:endParaRPr lang="pt-BR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r="3309"/>
          <a:stretch>
            <a:fillRect/>
          </a:stretch>
        </p:blipFill>
        <p:spPr>
          <a:xfrm rot="420000">
            <a:off x="4536764" y="1150656"/>
            <a:ext cx="6305518" cy="4026791"/>
          </a:xfrm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</a:t>
            </a:r>
            <a:r>
              <a:rPr lang="pt-BR" dirty="0" smtClean="0"/>
              <a:t>do </a:t>
            </a:r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16" y="2482166"/>
            <a:ext cx="7242469" cy="266380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tualmente </a:t>
            </a:r>
            <a:r>
              <a:rPr lang="pt-BR" dirty="0"/>
              <a:t>um dos maiores meios de inclusão social, comunicação</a:t>
            </a:r>
            <a:r>
              <a:rPr lang="pt-BR" dirty="0" smtClean="0"/>
              <a:t>, acesso </a:t>
            </a:r>
            <a:r>
              <a:rPr lang="pt-BR" dirty="0"/>
              <a:t>à informação e entretenimento, ocorre pelo uso de dispositivos inteligentes como celulares, notebooks, TVs etc..,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Com o avanço da tecnologia muitas pessoas, sendo em sua maioria Idosos, tem  dificuldade no uso de dispositivos </a:t>
            </a:r>
            <a:r>
              <a:rPr lang="pt-BR" dirty="0" err="1" smtClean="0"/>
              <a:t>smart</a:t>
            </a:r>
            <a:r>
              <a:rPr lang="pt-B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Logo é necessário a inclusão digital dos idosos no ambiente social e familiar.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" y="2325858"/>
            <a:ext cx="4628113" cy="25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/>
              <a:t>Dispositivos Inteligentes</a:t>
            </a:r>
            <a:endParaRPr lang="pt-BR" sz="4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Celulares, Notebooks e TVs</a:t>
            </a:r>
            <a:endParaRPr lang="pt-BR" dirty="0"/>
          </a:p>
        </p:txBody>
      </p:sp>
      <p:pic>
        <p:nvPicPr>
          <p:cNvPr id="4100" name="Picture 4" descr="NexDock 2: aparelho transforma celular em notebook com Android | Acessórios  | TechTu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7" y="3047998"/>
            <a:ext cx="5394470" cy="303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Best 55-Inch TVs for 2023, Tested and Reviewed - C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36" y="2008553"/>
            <a:ext cx="5612242" cy="31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1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29" y="2266462"/>
            <a:ext cx="5361355" cy="4220307"/>
          </a:xfrm>
        </p:spPr>
        <p:txBody>
          <a:bodyPr/>
          <a:lstStyle/>
          <a:p>
            <a:r>
              <a:rPr lang="pt-BR" dirty="0" smtClean="0"/>
              <a:t>Homens e mulheres com dificuldade em utilizarem dispositivos inteligentes.</a:t>
            </a:r>
          </a:p>
          <a:p>
            <a:r>
              <a:rPr lang="pt-BR" dirty="0" smtClean="0"/>
              <a:t>Idade: 65+.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Comunidades de idosos: envelhecer entre amigos é bom para a saú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24" y="2371701"/>
            <a:ext cx="5438774" cy="36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91" y="2211754"/>
            <a:ext cx="4837723" cy="4267200"/>
          </a:xfrm>
        </p:spPr>
        <p:txBody>
          <a:bodyPr>
            <a:normAutofit/>
          </a:bodyPr>
          <a:lstStyle/>
          <a:p>
            <a:r>
              <a:rPr lang="pt-BR" dirty="0" err="1" smtClean="0"/>
              <a:t>WebApp</a:t>
            </a:r>
            <a:r>
              <a:rPr lang="pt-BR" dirty="0" smtClean="0"/>
              <a:t> com funcionalidades que ensinam os usuários a utilizar aplicativos de entretenimento e serviços.</a:t>
            </a:r>
          </a:p>
          <a:p>
            <a:r>
              <a:rPr lang="pt-BR" dirty="0" smtClean="0"/>
              <a:t>QR </a:t>
            </a:r>
            <a:r>
              <a:rPr lang="pt-BR" dirty="0" err="1"/>
              <a:t>C</a:t>
            </a:r>
            <a:r>
              <a:rPr lang="pt-BR" dirty="0" err="1" smtClean="0"/>
              <a:t>ode</a:t>
            </a:r>
            <a:r>
              <a:rPr lang="pt-BR" dirty="0" smtClean="0"/>
              <a:t> interativo para acessar o site.</a:t>
            </a:r>
            <a:endParaRPr lang="pt-BR" dirty="0"/>
          </a:p>
        </p:txBody>
      </p:sp>
      <p:pic>
        <p:nvPicPr>
          <p:cNvPr id="2050" name="Picture 2" descr="Tecnologia ajuda no combate a solidão dos idosos | Morada do S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46" y="2091573"/>
            <a:ext cx="6171223" cy="410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fontAlgn="t"/>
            <a:r>
              <a:rPr lang="pt-BR" dirty="0"/>
              <a:t>Vera </a:t>
            </a:r>
            <a:r>
              <a:rPr lang="pt-BR" dirty="0" smtClean="0"/>
              <a:t>Silveira:</a:t>
            </a:r>
            <a:r>
              <a:rPr lang="pt-BR" dirty="0"/>
              <a:t> </a:t>
            </a:r>
            <a:r>
              <a:rPr lang="pt-BR" dirty="0" smtClean="0"/>
              <a:t>Comunicar </a:t>
            </a:r>
            <a:r>
              <a:rPr lang="pt-BR" dirty="0"/>
              <a:t>de forma simples e rápida com filhos e </a:t>
            </a:r>
            <a:r>
              <a:rPr lang="pt-BR" dirty="0" smtClean="0"/>
              <a:t>netos para não se isolar da família.</a:t>
            </a:r>
          </a:p>
          <a:p>
            <a:pPr fontAlgn="t"/>
            <a:r>
              <a:rPr lang="pt-BR" dirty="0"/>
              <a:t>José Carlos da </a:t>
            </a:r>
            <a:r>
              <a:rPr lang="pt-BR" dirty="0" smtClean="0"/>
              <a:t>Cruz: Acompanhar </a:t>
            </a:r>
            <a:r>
              <a:rPr lang="pt-BR" dirty="0"/>
              <a:t>as principais e mais relevantes fatos que estão acontecendo no mundo através das </a:t>
            </a:r>
            <a:r>
              <a:rPr lang="pt-BR" dirty="0" smtClean="0"/>
              <a:t>notícias para se </a:t>
            </a:r>
            <a:r>
              <a:rPr lang="pt-BR" dirty="0"/>
              <a:t>manter atualizado no que diz respeito às </a:t>
            </a:r>
            <a:r>
              <a:rPr lang="pt-BR" dirty="0" smtClean="0"/>
              <a:t>atualidades.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site deve ser o mais compreensivo </a:t>
            </a:r>
            <a:r>
              <a:rPr lang="pt-BR" dirty="0" smtClean="0"/>
              <a:t>possível.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site deve ser publicado em um ambiente acessível publicamente na Internet (Repl.it,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 err="1"/>
              <a:t>Pages</a:t>
            </a:r>
            <a:r>
              <a:rPr lang="pt-BR" dirty="0"/>
              <a:t>, </a:t>
            </a:r>
            <a:r>
              <a:rPr lang="pt-BR" dirty="0" err="1"/>
              <a:t>Heroku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28975" y="389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38813" y="55400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181"/>
            <a:ext cx="10972800" cy="1143000"/>
          </a:xfrm>
        </p:spPr>
        <p:txBody>
          <a:bodyPr/>
          <a:lstStyle/>
          <a:p>
            <a:r>
              <a:rPr lang="pt-BR" dirty="0"/>
              <a:t>Projeto da Interface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87568" y="1935691"/>
            <a:ext cx="2907323" cy="4292599"/>
          </a:xfrm>
        </p:spPr>
        <p:txBody>
          <a:bodyPr/>
          <a:lstStyle/>
          <a:p>
            <a:r>
              <a:rPr lang="pt-BR" dirty="0" smtClean="0"/>
              <a:t>Fluxo de telas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82" y="1554602"/>
            <a:ext cx="8883010" cy="511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dirty="0"/>
              <a:t>Processo de Trabalho (Design </a:t>
            </a:r>
            <a:r>
              <a:rPr lang="pt-BR" sz="4400" dirty="0" err="1"/>
              <a:t>Thinking</a:t>
            </a:r>
            <a:r>
              <a:rPr lang="pt-BR" sz="4400" dirty="0"/>
              <a:t> e Scrum)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785" y="93854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Divisão de Papéis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</a:t>
            </a:r>
            <a:r>
              <a:rPr lang="pt-BR" sz="2000" dirty="0" smtClean="0"/>
              <a:t>A </a:t>
            </a:r>
            <a:r>
              <a:rPr lang="pt-BR" sz="2000" dirty="0"/>
              <a:t>equipe está organizada da seguinte maneira:</a:t>
            </a:r>
            <a:endParaRPr lang="pt-BR" sz="2000" dirty="0"/>
          </a:p>
          <a:p>
            <a:pPr fontAlgn="base"/>
            <a:r>
              <a:rPr lang="pt-BR" sz="2000" dirty="0" err="1"/>
              <a:t>Scrum</a:t>
            </a:r>
            <a:r>
              <a:rPr lang="pt-BR" sz="2000" dirty="0"/>
              <a:t> Master: Edson Pimenta</a:t>
            </a:r>
          </a:p>
          <a:p>
            <a:pPr fontAlgn="base"/>
            <a:r>
              <a:rPr lang="pt-BR" sz="2000" dirty="0" err="1"/>
              <a:t>Product</a:t>
            </a:r>
            <a:r>
              <a:rPr lang="pt-BR" sz="2000" dirty="0"/>
              <a:t> </a:t>
            </a:r>
            <a:r>
              <a:rPr lang="pt-BR" sz="2000" dirty="0" err="1"/>
              <a:t>Owner</a:t>
            </a:r>
            <a:r>
              <a:rPr lang="pt-BR" sz="2000" dirty="0"/>
              <a:t>: Tales Rocha</a:t>
            </a:r>
          </a:p>
          <a:p>
            <a:pPr fontAlgn="base"/>
            <a:r>
              <a:rPr lang="pt-BR" sz="2000" dirty="0"/>
              <a:t>Equipe de Desenvolvimento</a:t>
            </a:r>
          </a:p>
          <a:p>
            <a:pPr lvl="1" fontAlgn="base"/>
            <a:r>
              <a:rPr lang="pt-BR" sz="2000" dirty="0"/>
              <a:t>Gustavo Vinicius (Desenvolvedor Front </a:t>
            </a:r>
            <a:r>
              <a:rPr lang="pt-BR" sz="2000" dirty="0" err="1"/>
              <a:t>End</a:t>
            </a:r>
            <a:r>
              <a:rPr lang="pt-BR" sz="2000" dirty="0"/>
              <a:t>)</a:t>
            </a:r>
          </a:p>
          <a:p>
            <a:pPr lvl="1" fontAlgn="base"/>
            <a:r>
              <a:rPr lang="pt-BR" sz="2000" dirty="0"/>
              <a:t>André Lemos (Desenvolvedor Front </a:t>
            </a:r>
            <a:r>
              <a:rPr lang="pt-BR" sz="2000" dirty="0" err="1"/>
              <a:t>End</a:t>
            </a:r>
            <a:r>
              <a:rPr lang="pt-BR" sz="2000" dirty="0"/>
              <a:t>)</a:t>
            </a:r>
          </a:p>
          <a:p>
            <a:pPr lvl="1" fontAlgn="base"/>
            <a:r>
              <a:rPr lang="pt-BR" sz="2000" dirty="0"/>
              <a:t>Edson Pimenta (Desenvolvedor Front </a:t>
            </a:r>
            <a:r>
              <a:rPr lang="pt-BR" sz="2000" dirty="0" err="1"/>
              <a:t>End</a:t>
            </a:r>
            <a:r>
              <a:rPr lang="pt-BR" sz="2000" dirty="0"/>
              <a:t>)</a:t>
            </a:r>
          </a:p>
          <a:p>
            <a:pPr lvl="1" fontAlgn="base"/>
            <a:r>
              <a:rPr lang="pt-BR" sz="2000" dirty="0"/>
              <a:t>Bernardo  (Desenvolvedor Front </a:t>
            </a:r>
            <a:r>
              <a:rPr lang="pt-BR" sz="2000" dirty="0" err="1"/>
              <a:t>End</a:t>
            </a:r>
            <a:r>
              <a:rPr lang="pt-BR" sz="2000" dirty="0"/>
              <a:t>)</a:t>
            </a:r>
          </a:p>
          <a:p>
            <a:pPr lvl="1" fontAlgn="base"/>
            <a:r>
              <a:rPr lang="pt-BR" sz="2000" dirty="0"/>
              <a:t>Tales Rocha (Designer)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81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349</Words>
  <Application>Microsoft Office PowerPoint</Application>
  <PresentationFormat>Personalizar</PresentationFormat>
  <Paragraphs>69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Fluxo</vt:lpstr>
      <vt:lpstr>Inclusão de idosos no uso da tecnologia</vt:lpstr>
      <vt:lpstr>Contexto do Problema</vt:lpstr>
      <vt:lpstr>Dispositivos Inteligentes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Divisão de Papéis </vt:lpstr>
      <vt:lpstr>Organização de tarefas </vt:lpstr>
      <vt:lpstr>Ferramentas</vt:lpstr>
      <vt:lpstr>Projeto Elder Inc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Edson Almeida</cp:lastModifiedBy>
  <cp:revision>12</cp:revision>
  <dcterms:created xsi:type="dcterms:W3CDTF">2022-04-05T03:20:00Z</dcterms:created>
  <dcterms:modified xsi:type="dcterms:W3CDTF">2023-04-16T20:13:52Z</dcterms:modified>
</cp:coreProperties>
</file>