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8" r:id="rId2"/>
    <p:sldId id="280" r:id="rId3"/>
    <p:sldId id="281" r:id="rId4"/>
    <p:sldId id="283" r:id="rId5"/>
    <p:sldId id="285" r:id="rId6"/>
    <p:sldId id="284" r:id="rId7"/>
    <p:sldId id="289" r:id="rId8"/>
    <p:sldId id="28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8E1271FE-D7C4-7D89-5318-E6A210C0F0E3}"/>
              </a:ext>
            </a:extLst>
          </p:cNvPr>
          <p:cNvSpPr/>
          <p:nvPr/>
        </p:nvSpPr>
        <p:spPr>
          <a:xfrm>
            <a:off x="-4352636" y="1270000"/>
            <a:ext cx="8705272" cy="505097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Retângulo 4">
            <a:extLst>
              <a:ext uri="{FF2B5EF4-FFF2-40B4-BE49-F238E27FC236}">
                <a16:creationId xmlns:a16="http://schemas.microsoft.com/office/drawing/2014/main" id="{7A7DB6EA-9C90-13B5-9D6B-41830ADB15C5}"/>
              </a:ext>
            </a:extLst>
          </p:cNvPr>
          <p:cNvSpPr/>
          <p:nvPr/>
        </p:nvSpPr>
        <p:spPr>
          <a:xfrm>
            <a:off x="0" y="1930400"/>
            <a:ext cx="3991429" cy="49276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160E01BB-DDE4-EBA1-C4CC-B02249BD5E6C}"/>
              </a:ext>
            </a:extLst>
          </p:cNvPr>
          <p:cNvSpPr/>
          <p:nvPr/>
        </p:nvSpPr>
        <p:spPr>
          <a:xfrm>
            <a:off x="2177143" y="1625600"/>
            <a:ext cx="11843657" cy="523240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pt-BR" sz="1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687A060-DE3E-338B-C33E-B03048045475}"/>
              </a:ext>
            </a:extLst>
          </p:cNvPr>
          <p:cNvSpPr txBox="1"/>
          <p:nvPr/>
        </p:nvSpPr>
        <p:spPr>
          <a:xfrm>
            <a:off x="5972628" y="3840202"/>
            <a:ext cx="42526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VY FINANÇAS</a:t>
            </a:r>
          </a:p>
        </p:txBody>
      </p:sp>
      <p:cxnSp>
        <p:nvCxnSpPr>
          <p:cNvPr id="7" name="Google Shape;465;p67">
            <a:extLst>
              <a:ext uri="{FF2B5EF4-FFF2-40B4-BE49-F238E27FC236}">
                <a16:creationId xmlns:a16="http://schemas.microsoft.com/office/drawing/2014/main" id="{4EBA45ED-6B64-C89D-C574-4122474DDEF5}"/>
              </a:ext>
            </a:extLst>
          </p:cNvPr>
          <p:cNvCxnSpPr>
            <a:cxnSpLocks/>
          </p:cNvCxnSpPr>
          <p:nvPr/>
        </p:nvCxnSpPr>
        <p:spPr>
          <a:xfrm>
            <a:off x="9303521" y="5598612"/>
            <a:ext cx="130147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BA3594B8-39AE-3C3D-746D-36BEF6486712}"/>
              </a:ext>
            </a:extLst>
          </p:cNvPr>
          <p:cNvCxnSpPr>
            <a:cxnSpLocks/>
          </p:cNvCxnSpPr>
          <p:nvPr/>
        </p:nvCxnSpPr>
        <p:spPr>
          <a:xfrm>
            <a:off x="762000" y="826349"/>
            <a:ext cx="0" cy="930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B896D0F-F0F6-32D8-B1C3-E03E62F88A4B}"/>
              </a:ext>
            </a:extLst>
          </p:cNvPr>
          <p:cNvCxnSpPr>
            <a:cxnSpLocks/>
          </p:cNvCxnSpPr>
          <p:nvPr/>
        </p:nvCxnSpPr>
        <p:spPr>
          <a:xfrm>
            <a:off x="914400" y="978749"/>
            <a:ext cx="0" cy="930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729B9F7-40D9-F460-A39A-7AD529F1BCD8}"/>
              </a:ext>
            </a:extLst>
          </p:cNvPr>
          <p:cNvCxnSpPr>
            <a:cxnSpLocks/>
          </p:cNvCxnSpPr>
          <p:nvPr/>
        </p:nvCxnSpPr>
        <p:spPr>
          <a:xfrm>
            <a:off x="1066800" y="1131149"/>
            <a:ext cx="0" cy="930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9223820-4BD6-6ED4-8420-A2981AFD0845}"/>
              </a:ext>
            </a:extLst>
          </p:cNvPr>
          <p:cNvCxnSpPr>
            <a:cxnSpLocks/>
          </p:cNvCxnSpPr>
          <p:nvPr/>
        </p:nvCxnSpPr>
        <p:spPr>
          <a:xfrm>
            <a:off x="1219200" y="1283549"/>
            <a:ext cx="0" cy="930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oogle Shape;465;p67">
            <a:extLst>
              <a:ext uri="{FF2B5EF4-FFF2-40B4-BE49-F238E27FC236}">
                <a16:creationId xmlns:a16="http://schemas.microsoft.com/office/drawing/2014/main" id="{1345064F-B61A-3F20-0E67-E2317F6F4EAE}"/>
              </a:ext>
            </a:extLst>
          </p:cNvPr>
          <p:cNvCxnSpPr>
            <a:cxnSpLocks/>
          </p:cNvCxnSpPr>
          <p:nvPr/>
        </p:nvCxnSpPr>
        <p:spPr>
          <a:xfrm>
            <a:off x="7448234" y="5093787"/>
            <a:ext cx="130147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465;p67">
            <a:extLst>
              <a:ext uri="{FF2B5EF4-FFF2-40B4-BE49-F238E27FC236}">
                <a16:creationId xmlns:a16="http://schemas.microsoft.com/office/drawing/2014/main" id="{927CFF17-1F4B-BD7F-D8C9-DABD9E32766B}"/>
              </a:ext>
            </a:extLst>
          </p:cNvPr>
          <p:cNvCxnSpPr>
            <a:cxnSpLocks/>
          </p:cNvCxnSpPr>
          <p:nvPr/>
        </p:nvCxnSpPr>
        <p:spPr>
          <a:xfrm>
            <a:off x="8360230" y="5360487"/>
            <a:ext cx="130147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2500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 Com a era da informação e o avanço do capitalismo, as pessoas tendem a produzir mais e gastar mais do que recebem.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 O planejamento financeiro permite uma melhor organização das finanças, evitando desperdícios e gastos desnecessários.</a:t>
            </a:r>
            <a:endParaRPr lang="pt-BR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 O controle financeiro reduz o risco de dívidas e inadimplência, ao adequar as despesas mensais à renda disponível.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 A falta de planejamento financeiro é um desafio enfrentado pelas pessoas atualmente.</a:t>
            </a:r>
            <a:endParaRPr lang="pt-BR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 É importante buscar conhecimento em finanças pessoais e criar uma cultura de planejamento financeiro para melhorar a situação.</a:t>
            </a:r>
            <a:endParaRPr lang="pt-BR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pt-BR" dirty="0"/>
          </a:p>
        </p:txBody>
      </p:sp>
      <p:grpSp>
        <p:nvGrpSpPr>
          <p:cNvPr id="18" name="Google Shape;10912;p145">
            <a:extLst>
              <a:ext uri="{FF2B5EF4-FFF2-40B4-BE49-F238E27FC236}">
                <a16:creationId xmlns:a16="http://schemas.microsoft.com/office/drawing/2014/main" id="{B7525D3E-DE44-E672-325B-9716137825FA}"/>
              </a:ext>
            </a:extLst>
          </p:cNvPr>
          <p:cNvGrpSpPr/>
          <p:nvPr/>
        </p:nvGrpSpPr>
        <p:grpSpPr>
          <a:xfrm>
            <a:off x="9842903" y="800949"/>
            <a:ext cx="901297" cy="1068149"/>
            <a:chOff x="3122257" y="1508594"/>
            <a:chExt cx="294850" cy="349434"/>
          </a:xfrm>
        </p:grpSpPr>
        <p:sp>
          <p:nvSpPr>
            <p:cNvPr id="19" name="Google Shape;10913;p145">
              <a:extLst>
                <a:ext uri="{FF2B5EF4-FFF2-40B4-BE49-F238E27FC236}">
                  <a16:creationId xmlns:a16="http://schemas.microsoft.com/office/drawing/2014/main" id="{4E3950DA-F604-D92C-DF8C-BB213C90C7E6}"/>
                </a:ext>
              </a:extLst>
            </p:cNvPr>
            <p:cNvSpPr/>
            <p:nvPr/>
          </p:nvSpPr>
          <p:spPr>
            <a:xfrm>
              <a:off x="3226110" y="1659042"/>
              <a:ext cx="87557" cy="29568"/>
            </a:xfrm>
            <a:custGeom>
              <a:avLst/>
              <a:gdLst/>
              <a:ahLst/>
              <a:cxnLst/>
              <a:rect l="l" t="t" r="r" b="b"/>
              <a:pathLst>
                <a:path w="2751" h="929" extrusionOk="0">
                  <a:moveTo>
                    <a:pt x="1099" y="0"/>
                  </a:moveTo>
                  <a:cubicBezTo>
                    <a:pt x="771" y="0"/>
                    <a:pt x="476" y="33"/>
                    <a:pt x="286" y="60"/>
                  </a:cubicBezTo>
                  <a:cubicBezTo>
                    <a:pt x="119" y="96"/>
                    <a:pt x="0" y="227"/>
                    <a:pt x="0" y="393"/>
                  </a:cubicBezTo>
                  <a:lnTo>
                    <a:pt x="0" y="762"/>
                  </a:lnTo>
                  <a:cubicBezTo>
                    <a:pt x="0" y="846"/>
                    <a:pt x="72" y="929"/>
                    <a:pt x="167" y="929"/>
                  </a:cubicBezTo>
                  <a:cubicBezTo>
                    <a:pt x="250" y="929"/>
                    <a:pt x="322" y="846"/>
                    <a:pt x="322" y="762"/>
                  </a:cubicBezTo>
                  <a:lnTo>
                    <a:pt x="322" y="393"/>
                  </a:lnTo>
                  <a:cubicBezTo>
                    <a:pt x="322" y="393"/>
                    <a:pt x="322" y="369"/>
                    <a:pt x="345" y="369"/>
                  </a:cubicBezTo>
                  <a:cubicBezTo>
                    <a:pt x="509" y="350"/>
                    <a:pt x="813" y="315"/>
                    <a:pt x="1144" y="315"/>
                  </a:cubicBezTo>
                  <a:cubicBezTo>
                    <a:pt x="1222" y="315"/>
                    <a:pt x="1302" y="317"/>
                    <a:pt x="1381" y="322"/>
                  </a:cubicBezTo>
                  <a:cubicBezTo>
                    <a:pt x="1893" y="358"/>
                    <a:pt x="2250" y="488"/>
                    <a:pt x="2465" y="703"/>
                  </a:cubicBezTo>
                  <a:cubicBezTo>
                    <a:pt x="2494" y="733"/>
                    <a:pt x="2536" y="747"/>
                    <a:pt x="2578" y="747"/>
                  </a:cubicBezTo>
                  <a:cubicBezTo>
                    <a:pt x="2619" y="747"/>
                    <a:pt x="2661" y="733"/>
                    <a:pt x="2691" y="703"/>
                  </a:cubicBezTo>
                  <a:cubicBezTo>
                    <a:pt x="2750" y="643"/>
                    <a:pt x="2750" y="536"/>
                    <a:pt x="2679" y="477"/>
                  </a:cubicBezTo>
                  <a:cubicBezTo>
                    <a:pt x="2297" y="95"/>
                    <a:pt x="1652" y="0"/>
                    <a:pt x="10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914;p145">
              <a:extLst>
                <a:ext uri="{FF2B5EF4-FFF2-40B4-BE49-F238E27FC236}">
                  <a16:creationId xmlns:a16="http://schemas.microsoft.com/office/drawing/2014/main" id="{B370769B-8A1F-FD63-B821-19E182E7F6D2}"/>
                </a:ext>
              </a:extLst>
            </p:cNvPr>
            <p:cNvSpPr/>
            <p:nvPr/>
          </p:nvSpPr>
          <p:spPr>
            <a:xfrm>
              <a:off x="3171144" y="1612033"/>
              <a:ext cx="196694" cy="245613"/>
            </a:xfrm>
            <a:custGeom>
              <a:avLst/>
              <a:gdLst/>
              <a:ahLst/>
              <a:cxnLst/>
              <a:rect l="l" t="t" r="r" b="b"/>
              <a:pathLst>
                <a:path w="6180" h="7717" extrusionOk="0">
                  <a:moveTo>
                    <a:pt x="4835" y="334"/>
                  </a:moveTo>
                  <a:lnTo>
                    <a:pt x="4835" y="1894"/>
                  </a:lnTo>
                  <a:cubicBezTo>
                    <a:pt x="4835" y="2132"/>
                    <a:pt x="4775" y="2358"/>
                    <a:pt x="4692" y="2561"/>
                  </a:cubicBezTo>
                  <a:cubicBezTo>
                    <a:pt x="4668" y="2585"/>
                    <a:pt x="4668" y="2608"/>
                    <a:pt x="4668" y="2644"/>
                  </a:cubicBezTo>
                  <a:lnTo>
                    <a:pt x="4668" y="3097"/>
                  </a:lnTo>
                  <a:cubicBezTo>
                    <a:pt x="4668" y="3537"/>
                    <a:pt x="4489" y="3930"/>
                    <a:pt x="4180" y="4228"/>
                  </a:cubicBezTo>
                  <a:cubicBezTo>
                    <a:pt x="3900" y="4497"/>
                    <a:pt x="3532" y="4649"/>
                    <a:pt x="3129" y="4649"/>
                  </a:cubicBezTo>
                  <a:cubicBezTo>
                    <a:pt x="3087" y="4649"/>
                    <a:pt x="3044" y="4648"/>
                    <a:pt x="3001" y="4644"/>
                  </a:cubicBezTo>
                  <a:cubicBezTo>
                    <a:pt x="2168" y="4597"/>
                    <a:pt x="1537" y="3894"/>
                    <a:pt x="1537" y="3037"/>
                  </a:cubicBezTo>
                  <a:lnTo>
                    <a:pt x="1537" y="2644"/>
                  </a:lnTo>
                  <a:cubicBezTo>
                    <a:pt x="1537" y="2608"/>
                    <a:pt x="1537" y="2597"/>
                    <a:pt x="1513" y="2561"/>
                  </a:cubicBezTo>
                  <a:cubicBezTo>
                    <a:pt x="1418" y="2358"/>
                    <a:pt x="1370" y="2120"/>
                    <a:pt x="1370" y="1894"/>
                  </a:cubicBezTo>
                  <a:lnTo>
                    <a:pt x="1370" y="1549"/>
                  </a:lnTo>
                  <a:cubicBezTo>
                    <a:pt x="1370" y="882"/>
                    <a:pt x="1918" y="334"/>
                    <a:pt x="2584" y="334"/>
                  </a:cubicBezTo>
                  <a:close/>
                  <a:moveTo>
                    <a:pt x="3954" y="4763"/>
                  </a:moveTo>
                  <a:lnTo>
                    <a:pt x="3954" y="5061"/>
                  </a:lnTo>
                  <a:lnTo>
                    <a:pt x="3096" y="5656"/>
                  </a:lnTo>
                  <a:lnTo>
                    <a:pt x="2215" y="5061"/>
                  </a:lnTo>
                  <a:lnTo>
                    <a:pt x="2215" y="4763"/>
                  </a:lnTo>
                  <a:cubicBezTo>
                    <a:pt x="2441" y="4883"/>
                    <a:pt x="2691" y="4966"/>
                    <a:pt x="2965" y="4978"/>
                  </a:cubicBezTo>
                  <a:lnTo>
                    <a:pt x="3096" y="4978"/>
                  </a:lnTo>
                  <a:cubicBezTo>
                    <a:pt x="3406" y="4978"/>
                    <a:pt x="3704" y="4894"/>
                    <a:pt x="3954" y="4763"/>
                  </a:cubicBezTo>
                  <a:close/>
                  <a:moveTo>
                    <a:pt x="2084" y="5359"/>
                  </a:moveTo>
                  <a:lnTo>
                    <a:pt x="2846" y="5883"/>
                  </a:lnTo>
                  <a:lnTo>
                    <a:pt x="2441" y="6276"/>
                  </a:lnTo>
                  <a:lnTo>
                    <a:pt x="2430" y="6276"/>
                  </a:lnTo>
                  <a:lnTo>
                    <a:pt x="1918" y="5525"/>
                  </a:lnTo>
                  <a:lnTo>
                    <a:pt x="2084" y="5359"/>
                  </a:lnTo>
                  <a:close/>
                  <a:moveTo>
                    <a:pt x="4108" y="5347"/>
                  </a:moveTo>
                  <a:lnTo>
                    <a:pt x="4275" y="5514"/>
                  </a:lnTo>
                  <a:lnTo>
                    <a:pt x="3763" y="6276"/>
                  </a:lnTo>
                  <a:lnTo>
                    <a:pt x="3751" y="6276"/>
                  </a:lnTo>
                  <a:lnTo>
                    <a:pt x="3346" y="5871"/>
                  </a:lnTo>
                  <a:lnTo>
                    <a:pt x="4108" y="5347"/>
                  </a:lnTo>
                  <a:close/>
                  <a:moveTo>
                    <a:pt x="2572" y="1"/>
                  </a:moveTo>
                  <a:cubicBezTo>
                    <a:pt x="1727" y="1"/>
                    <a:pt x="1037" y="692"/>
                    <a:pt x="1037" y="1537"/>
                  </a:cubicBezTo>
                  <a:lnTo>
                    <a:pt x="1037" y="1882"/>
                  </a:lnTo>
                  <a:cubicBezTo>
                    <a:pt x="1037" y="2144"/>
                    <a:pt x="1096" y="2418"/>
                    <a:pt x="1215" y="2668"/>
                  </a:cubicBezTo>
                  <a:lnTo>
                    <a:pt x="1215" y="3025"/>
                  </a:lnTo>
                  <a:cubicBezTo>
                    <a:pt x="1215" y="3620"/>
                    <a:pt x="1489" y="4168"/>
                    <a:pt x="1906" y="4525"/>
                  </a:cubicBezTo>
                  <a:lnTo>
                    <a:pt x="1906" y="5061"/>
                  </a:lnTo>
                  <a:lnTo>
                    <a:pt x="1608" y="5383"/>
                  </a:lnTo>
                  <a:cubicBezTo>
                    <a:pt x="1572" y="5406"/>
                    <a:pt x="1560" y="5454"/>
                    <a:pt x="1560" y="5502"/>
                  </a:cubicBezTo>
                  <a:lnTo>
                    <a:pt x="560" y="5859"/>
                  </a:lnTo>
                  <a:cubicBezTo>
                    <a:pt x="239" y="5978"/>
                    <a:pt x="1" y="6299"/>
                    <a:pt x="1" y="6657"/>
                  </a:cubicBezTo>
                  <a:lnTo>
                    <a:pt x="1" y="7549"/>
                  </a:lnTo>
                  <a:cubicBezTo>
                    <a:pt x="1" y="7645"/>
                    <a:pt x="72" y="7716"/>
                    <a:pt x="167" y="7716"/>
                  </a:cubicBezTo>
                  <a:cubicBezTo>
                    <a:pt x="251" y="7716"/>
                    <a:pt x="322" y="7645"/>
                    <a:pt x="322" y="7549"/>
                  </a:cubicBezTo>
                  <a:lnTo>
                    <a:pt x="322" y="6657"/>
                  </a:lnTo>
                  <a:cubicBezTo>
                    <a:pt x="322" y="6430"/>
                    <a:pt x="465" y="6240"/>
                    <a:pt x="667" y="6168"/>
                  </a:cubicBezTo>
                  <a:lnTo>
                    <a:pt x="1715" y="5775"/>
                  </a:lnTo>
                  <a:lnTo>
                    <a:pt x="2144" y="6430"/>
                  </a:lnTo>
                  <a:cubicBezTo>
                    <a:pt x="2203" y="6526"/>
                    <a:pt x="2287" y="6561"/>
                    <a:pt x="2382" y="6585"/>
                  </a:cubicBezTo>
                  <a:lnTo>
                    <a:pt x="2406" y="6585"/>
                  </a:lnTo>
                  <a:cubicBezTo>
                    <a:pt x="2501" y="6585"/>
                    <a:pt x="2584" y="6549"/>
                    <a:pt x="2644" y="6478"/>
                  </a:cubicBezTo>
                  <a:lnTo>
                    <a:pt x="2918" y="6204"/>
                  </a:lnTo>
                  <a:lnTo>
                    <a:pt x="2918" y="7549"/>
                  </a:lnTo>
                  <a:cubicBezTo>
                    <a:pt x="2918" y="7633"/>
                    <a:pt x="2989" y="7716"/>
                    <a:pt x="3084" y="7716"/>
                  </a:cubicBezTo>
                  <a:cubicBezTo>
                    <a:pt x="3168" y="7716"/>
                    <a:pt x="3239" y="7633"/>
                    <a:pt x="3239" y="7549"/>
                  </a:cubicBezTo>
                  <a:lnTo>
                    <a:pt x="3239" y="6204"/>
                  </a:lnTo>
                  <a:lnTo>
                    <a:pt x="3513" y="6478"/>
                  </a:lnTo>
                  <a:cubicBezTo>
                    <a:pt x="3573" y="6537"/>
                    <a:pt x="3656" y="6585"/>
                    <a:pt x="3751" y="6585"/>
                  </a:cubicBezTo>
                  <a:lnTo>
                    <a:pt x="3775" y="6585"/>
                  </a:lnTo>
                  <a:cubicBezTo>
                    <a:pt x="3882" y="6561"/>
                    <a:pt x="3977" y="6526"/>
                    <a:pt x="4013" y="6430"/>
                  </a:cubicBezTo>
                  <a:lnTo>
                    <a:pt x="4454" y="5775"/>
                  </a:lnTo>
                  <a:lnTo>
                    <a:pt x="5489" y="6168"/>
                  </a:lnTo>
                  <a:cubicBezTo>
                    <a:pt x="5704" y="6240"/>
                    <a:pt x="5835" y="6430"/>
                    <a:pt x="5835" y="6657"/>
                  </a:cubicBezTo>
                  <a:lnTo>
                    <a:pt x="5835" y="7549"/>
                  </a:lnTo>
                  <a:cubicBezTo>
                    <a:pt x="5835" y="7645"/>
                    <a:pt x="5906" y="7716"/>
                    <a:pt x="6001" y="7716"/>
                  </a:cubicBezTo>
                  <a:cubicBezTo>
                    <a:pt x="6085" y="7716"/>
                    <a:pt x="6156" y="7645"/>
                    <a:pt x="6156" y="7549"/>
                  </a:cubicBezTo>
                  <a:lnTo>
                    <a:pt x="6156" y="6657"/>
                  </a:lnTo>
                  <a:cubicBezTo>
                    <a:pt x="6180" y="6311"/>
                    <a:pt x="5954" y="6002"/>
                    <a:pt x="5620" y="5883"/>
                  </a:cubicBezTo>
                  <a:lnTo>
                    <a:pt x="4632" y="5525"/>
                  </a:lnTo>
                  <a:cubicBezTo>
                    <a:pt x="4632" y="5478"/>
                    <a:pt x="4608" y="5442"/>
                    <a:pt x="4585" y="5406"/>
                  </a:cubicBezTo>
                  <a:lnTo>
                    <a:pt x="4287" y="5097"/>
                  </a:lnTo>
                  <a:lnTo>
                    <a:pt x="4287" y="4549"/>
                  </a:lnTo>
                  <a:cubicBezTo>
                    <a:pt x="4311" y="4513"/>
                    <a:pt x="4346" y="4490"/>
                    <a:pt x="4370" y="4466"/>
                  </a:cubicBezTo>
                  <a:cubicBezTo>
                    <a:pt x="4751" y="4109"/>
                    <a:pt x="4966" y="3620"/>
                    <a:pt x="4966" y="3097"/>
                  </a:cubicBezTo>
                  <a:lnTo>
                    <a:pt x="4966" y="2680"/>
                  </a:lnTo>
                  <a:cubicBezTo>
                    <a:pt x="5085" y="2430"/>
                    <a:pt x="5144" y="2180"/>
                    <a:pt x="5144" y="1894"/>
                  </a:cubicBezTo>
                  <a:lnTo>
                    <a:pt x="5144" y="168"/>
                  </a:lnTo>
                  <a:cubicBezTo>
                    <a:pt x="5144" y="72"/>
                    <a:pt x="5073" y="1"/>
                    <a:pt x="4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915;p145">
              <a:extLst>
                <a:ext uri="{FF2B5EF4-FFF2-40B4-BE49-F238E27FC236}">
                  <a16:creationId xmlns:a16="http://schemas.microsoft.com/office/drawing/2014/main" id="{A26D6A6E-2371-80DE-69B0-7E981E520EDD}"/>
                </a:ext>
              </a:extLst>
            </p:cNvPr>
            <p:cNvSpPr/>
            <p:nvPr/>
          </p:nvSpPr>
          <p:spPr>
            <a:xfrm>
              <a:off x="3204117" y="1836767"/>
              <a:ext cx="10630" cy="21261"/>
            </a:xfrm>
            <a:custGeom>
              <a:avLst/>
              <a:gdLst/>
              <a:ahLst/>
              <a:cxnLst/>
              <a:rect l="l" t="t" r="r" b="b"/>
              <a:pathLst>
                <a:path w="334" h="668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84" y="667"/>
                    <a:pt x="167" y="667"/>
                  </a:cubicBezTo>
                  <a:cubicBezTo>
                    <a:pt x="262" y="667"/>
                    <a:pt x="334" y="596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16;p145">
              <a:extLst>
                <a:ext uri="{FF2B5EF4-FFF2-40B4-BE49-F238E27FC236}">
                  <a16:creationId xmlns:a16="http://schemas.microsoft.com/office/drawing/2014/main" id="{009F622B-495A-5707-90C8-C545E6709320}"/>
                </a:ext>
              </a:extLst>
            </p:cNvPr>
            <p:cNvSpPr/>
            <p:nvPr/>
          </p:nvSpPr>
          <p:spPr>
            <a:xfrm>
              <a:off x="3324616" y="1836767"/>
              <a:ext cx="10280" cy="21261"/>
            </a:xfrm>
            <a:custGeom>
              <a:avLst/>
              <a:gdLst/>
              <a:ahLst/>
              <a:cxnLst/>
              <a:rect l="l" t="t" r="r" b="b"/>
              <a:pathLst>
                <a:path w="323" h="668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72" y="667"/>
                    <a:pt x="167" y="667"/>
                  </a:cubicBezTo>
                  <a:cubicBezTo>
                    <a:pt x="251" y="667"/>
                    <a:pt x="322" y="596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17;p145">
              <a:extLst>
                <a:ext uri="{FF2B5EF4-FFF2-40B4-BE49-F238E27FC236}">
                  <a16:creationId xmlns:a16="http://schemas.microsoft.com/office/drawing/2014/main" id="{074D66F3-45BA-AD67-140F-1CA1D679B858}"/>
                </a:ext>
              </a:extLst>
            </p:cNvPr>
            <p:cNvSpPr/>
            <p:nvPr/>
          </p:nvSpPr>
          <p:spPr>
            <a:xfrm>
              <a:off x="3122257" y="1508594"/>
              <a:ext cx="294850" cy="278554"/>
            </a:xfrm>
            <a:custGeom>
              <a:avLst/>
              <a:gdLst/>
              <a:ahLst/>
              <a:cxnLst/>
              <a:rect l="l" t="t" r="r" b="b"/>
              <a:pathLst>
                <a:path w="9264" h="8752" extrusionOk="0">
                  <a:moveTo>
                    <a:pt x="3096" y="584"/>
                  </a:moveTo>
                  <a:lnTo>
                    <a:pt x="3096" y="584"/>
                  </a:lnTo>
                  <a:cubicBezTo>
                    <a:pt x="2858" y="798"/>
                    <a:pt x="2620" y="1060"/>
                    <a:pt x="2430" y="1382"/>
                  </a:cubicBezTo>
                  <a:cubicBezTo>
                    <a:pt x="2299" y="1584"/>
                    <a:pt x="2156" y="1810"/>
                    <a:pt x="2061" y="2048"/>
                  </a:cubicBezTo>
                  <a:lnTo>
                    <a:pt x="1168" y="2048"/>
                  </a:lnTo>
                  <a:cubicBezTo>
                    <a:pt x="1656" y="1394"/>
                    <a:pt x="2322" y="882"/>
                    <a:pt x="3096" y="584"/>
                  </a:cubicBezTo>
                  <a:close/>
                  <a:moveTo>
                    <a:pt x="4466" y="310"/>
                  </a:moveTo>
                  <a:lnTo>
                    <a:pt x="4466" y="2048"/>
                  </a:lnTo>
                  <a:lnTo>
                    <a:pt x="2418" y="2048"/>
                  </a:lnTo>
                  <a:cubicBezTo>
                    <a:pt x="2894" y="1048"/>
                    <a:pt x="3632" y="382"/>
                    <a:pt x="4466" y="310"/>
                  </a:cubicBezTo>
                  <a:close/>
                  <a:moveTo>
                    <a:pt x="4799" y="310"/>
                  </a:moveTo>
                  <a:cubicBezTo>
                    <a:pt x="5644" y="382"/>
                    <a:pt x="6371" y="1048"/>
                    <a:pt x="6847" y="2048"/>
                  </a:cubicBezTo>
                  <a:lnTo>
                    <a:pt x="4799" y="2048"/>
                  </a:lnTo>
                  <a:lnTo>
                    <a:pt x="4799" y="310"/>
                  </a:lnTo>
                  <a:close/>
                  <a:moveTo>
                    <a:pt x="6168" y="608"/>
                  </a:moveTo>
                  <a:cubicBezTo>
                    <a:pt x="6942" y="905"/>
                    <a:pt x="7609" y="1405"/>
                    <a:pt x="8097" y="2060"/>
                  </a:cubicBezTo>
                  <a:lnTo>
                    <a:pt x="7204" y="2060"/>
                  </a:lnTo>
                  <a:cubicBezTo>
                    <a:pt x="7097" y="1810"/>
                    <a:pt x="6966" y="1584"/>
                    <a:pt x="6835" y="1382"/>
                  </a:cubicBezTo>
                  <a:cubicBezTo>
                    <a:pt x="6621" y="1072"/>
                    <a:pt x="6406" y="810"/>
                    <a:pt x="6168" y="608"/>
                  </a:cubicBezTo>
                  <a:close/>
                  <a:moveTo>
                    <a:pt x="1941" y="2382"/>
                  </a:moveTo>
                  <a:cubicBezTo>
                    <a:pt x="1703" y="3013"/>
                    <a:pt x="1560" y="3715"/>
                    <a:pt x="1549" y="4465"/>
                  </a:cubicBezTo>
                  <a:lnTo>
                    <a:pt x="322" y="4465"/>
                  </a:lnTo>
                  <a:cubicBezTo>
                    <a:pt x="358" y="3703"/>
                    <a:pt x="584" y="2989"/>
                    <a:pt x="953" y="2382"/>
                  </a:cubicBezTo>
                  <a:close/>
                  <a:moveTo>
                    <a:pt x="8323" y="2382"/>
                  </a:moveTo>
                  <a:cubicBezTo>
                    <a:pt x="8692" y="2989"/>
                    <a:pt x="8919" y="3703"/>
                    <a:pt x="8942" y="4465"/>
                  </a:cubicBezTo>
                  <a:lnTo>
                    <a:pt x="7728" y="4465"/>
                  </a:lnTo>
                  <a:cubicBezTo>
                    <a:pt x="7692" y="3715"/>
                    <a:pt x="7561" y="3013"/>
                    <a:pt x="7335" y="2382"/>
                  </a:cubicBezTo>
                  <a:close/>
                  <a:moveTo>
                    <a:pt x="1537" y="4787"/>
                  </a:moveTo>
                  <a:cubicBezTo>
                    <a:pt x="1560" y="5466"/>
                    <a:pt x="1668" y="6132"/>
                    <a:pt x="1882" y="6739"/>
                  </a:cubicBezTo>
                  <a:lnTo>
                    <a:pt x="1918" y="6870"/>
                  </a:lnTo>
                  <a:lnTo>
                    <a:pt x="941" y="6870"/>
                  </a:lnTo>
                  <a:cubicBezTo>
                    <a:pt x="572" y="6239"/>
                    <a:pt x="346" y="5525"/>
                    <a:pt x="310" y="4787"/>
                  </a:cubicBezTo>
                  <a:close/>
                  <a:moveTo>
                    <a:pt x="8919" y="4787"/>
                  </a:moveTo>
                  <a:cubicBezTo>
                    <a:pt x="8919" y="5501"/>
                    <a:pt x="8704" y="6204"/>
                    <a:pt x="8347" y="6811"/>
                  </a:cubicBezTo>
                  <a:cubicBezTo>
                    <a:pt x="8335" y="6823"/>
                    <a:pt x="8323" y="6859"/>
                    <a:pt x="8311" y="6870"/>
                  </a:cubicBezTo>
                  <a:lnTo>
                    <a:pt x="7323" y="6870"/>
                  </a:lnTo>
                  <a:lnTo>
                    <a:pt x="7371" y="6739"/>
                  </a:lnTo>
                  <a:cubicBezTo>
                    <a:pt x="7573" y="6120"/>
                    <a:pt x="7680" y="5466"/>
                    <a:pt x="7692" y="4787"/>
                  </a:cubicBezTo>
                  <a:close/>
                  <a:moveTo>
                    <a:pt x="4632" y="1"/>
                  </a:moveTo>
                  <a:cubicBezTo>
                    <a:pt x="3394" y="1"/>
                    <a:pt x="2239" y="477"/>
                    <a:pt x="1358" y="1346"/>
                  </a:cubicBezTo>
                  <a:cubicBezTo>
                    <a:pt x="477" y="2227"/>
                    <a:pt x="1" y="3382"/>
                    <a:pt x="1" y="4620"/>
                  </a:cubicBezTo>
                  <a:cubicBezTo>
                    <a:pt x="1" y="6358"/>
                    <a:pt x="953" y="7930"/>
                    <a:pt x="2501" y="8728"/>
                  </a:cubicBezTo>
                  <a:cubicBezTo>
                    <a:pt x="2537" y="8752"/>
                    <a:pt x="2549" y="8752"/>
                    <a:pt x="2573" y="8752"/>
                  </a:cubicBezTo>
                  <a:cubicBezTo>
                    <a:pt x="2632" y="8752"/>
                    <a:pt x="2692" y="8716"/>
                    <a:pt x="2727" y="8656"/>
                  </a:cubicBezTo>
                  <a:cubicBezTo>
                    <a:pt x="2775" y="8585"/>
                    <a:pt x="2739" y="8478"/>
                    <a:pt x="2656" y="8430"/>
                  </a:cubicBezTo>
                  <a:cubicBezTo>
                    <a:pt x="2061" y="8121"/>
                    <a:pt x="1560" y="7692"/>
                    <a:pt x="1179" y="7180"/>
                  </a:cubicBezTo>
                  <a:lnTo>
                    <a:pt x="2072" y="7180"/>
                  </a:lnTo>
                  <a:cubicBezTo>
                    <a:pt x="2263" y="7632"/>
                    <a:pt x="2513" y="8013"/>
                    <a:pt x="2799" y="8335"/>
                  </a:cubicBezTo>
                  <a:cubicBezTo>
                    <a:pt x="2831" y="8368"/>
                    <a:pt x="2879" y="8386"/>
                    <a:pt x="2924" y="8386"/>
                  </a:cubicBezTo>
                  <a:cubicBezTo>
                    <a:pt x="2962" y="8386"/>
                    <a:pt x="2998" y="8374"/>
                    <a:pt x="3025" y="8347"/>
                  </a:cubicBezTo>
                  <a:cubicBezTo>
                    <a:pt x="3084" y="8287"/>
                    <a:pt x="3096" y="8180"/>
                    <a:pt x="3037" y="8121"/>
                  </a:cubicBezTo>
                  <a:cubicBezTo>
                    <a:pt x="2799" y="7859"/>
                    <a:pt x="2596" y="7537"/>
                    <a:pt x="2430" y="7180"/>
                  </a:cubicBezTo>
                  <a:cubicBezTo>
                    <a:pt x="2501" y="7168"/>
                    <a:pt x="2561" y="7109"/>
                    <a:pt x="2561" y="7025"/>
                  </a:cubicBezTo>
                  <a:cubicBezTo>
                    <a:pt x="2561" y="6930"/>
                    <a:pt x="2489" y="6859"/>
                    <a:pt x="2394" y="6859"/>
                  </a:cubicBezTo>
                  <a:lnTo>
                    <a:pt x="2275" y="6859"/>
                  </a:lnTo>
                  <a:cubicBezTo>
                    <a:pt x="2025" y="6228"/>
                    <a:pt x="1894" y="5513"/>
                    <a:pt x="1882" y="4775"/>
                  </a:cubicBezTo>
                  <a:lnTo>
                    <a:pt x="2061" y="4775"/>
                  </a:lnTo>
                  <a:cubicBezTo>
                    <a:pt x="2144" y="4775"/>
                    <a:pt x="2215" y="4704"/>
                    <a:pt x="2215" y="4608"/>
                  </a:cubicBezTo>
                  <a:cubicBezTo>
                    <a:pt x="2215" y="4513"/>
                    <a:pt x="2144" y="4442"/>
                    <a:pt x="2061" y="4442"/>
                  </a:cubicBezTo>
                  <a:lnTo>
                    <a:pt x="1882" y="4442"/>
                  </a:lnTo>
                  <a:cubicBezTo>
                    <a:pt x="1894" y="3680"/>
                    <a:pt x="2037" y="2965"/>
                    <a:pt x="2275" y="2358"/>
                  </a:cubicBezTo>
                  <a:lnTo>
                    <a:pt x="4478" y="2358"/>
                  </a:lnTo>
                  <a:lnTo>
                    <a:pt x="4478" y="2715"/>
                  </a:lnTo>
                  <a:cubicBezTo>
                    <a:pt x="4478" y="2810"/>
                    <a:pt x="4561" y="2882"/>
                    <a:pt x="4644" y="2882"/>
                  </a:cubicBezTo>
                  <a:cubicBezTo>
                    <a:pt x="4739" y="2882"/>
                    <a:pt x="4811" y="2810"/>
                    <a:pt x="4811" y="2715"/>
                  </a:cubicBezTo>
                  <a:lnTo>
                    <a:pt x="4811" y="2358"/>
                  </a:lnTo>
                  <a:lnTo>
                    <a:pt x="7014" y="2358"/>
                  </a:lnTo>
                  <a:cubicBezTo>
                    <a:pt x="7252" y="2965"/>
                    <a:pt x="7395" y="3680"/>
                    <a:pt x="7418" y="4442"/>
                  </a:cubicBezTo>
                  <a:lnTo>
                    <a:pt x="7204" y="4442"/>
                  </a:lnTo>
                  <a:cubicBezTo>
                    <a:pt x="7121" y="4442"/>
                    <a:pt x="7037" y="4513"/>
                    <a:pt x="7037" y="4608"/>
                  </a:cubicBezTo>
                  <a:cubicBezTo>
                    <a:pt x="7037" y="4704"/>
                    <a:pt x="7121" y="4775"/>
                    <a:pt x="7204" y="4775"/>
                  </a:cubicBezTo>
                  <a:lnTo>
                    <a:pt x="7383" y="4775"/>
                  </a:lnTo>
                  <a:cubicBezTo>
                    <a:pt x="7371" y="5513"/>
                    <a:pt x="7216" y="6228"/>
                    <a:pt x="6978" y="6859"/>
                  </a:cubicBezTo>
                  <a:lnTo>
                    <a:pt x="6859" y="6859"/>
                  </a:lnTo>
                  <a:cubicBezTo>
                    <a:pt x="6775" y="6859"/>
                    <a:pt x="6704" y="6930"/>
                    <a:pt x="6704" y="7025"/>
                  </a:cubicBezTo>
                  <a:cubicBezTo>
                    <a:pt x="6704" y="7109"/>
                    <a:pt x="6764" y="7168"/>
                    <a:pt x="6835" y="7180"/>
                  </a:cubicBezTo>
                  <a:cubicBezTo>
                    <a:pt x="6668" y="7537"/>
                    <a:pt x="6466" y="7859"/>
                    <a:pt x="6228" y="8121"/>
                  </a:cubicBezTo>
                  <a:cubicBezTo>
                    <a:pt x="6168" y="8180"/>
                    <a:pt x="6168" y="8287"/>
                    <a:pt x="6240" y="8347"/>
                  </a:cubicBezTo>
                  <a:cubicBezTo>
                    <a:pt x="6263" y="8371"/>
                    <a:pt x="6311" y="8394"/>
                    <a:pt x="6347" y="8394"/>
                  </a:cubicBezTo>
                  <a:cubicBezTo>
                    <a:pt x="6383" y="8394"/>
                    <a:pt x="6430" y="8371"/>
                    <a:pt x="6466" y="8335"/>
                  </a:cubicBezTo>
                  <a:cubicBezTo>
                    <a:pt x="6740" y="8013"/>
                    <a:pt x="7002" y="7621"/>
                    <a:pt x="7192" y="7180"/>
                  </a:cubicBezTo>
                  <a:lnTo>
                    <a:pt x="8085" y="7180"/>
                  </a:lnTo>
                  <a:cubicBezTo>
                    <a:pt x="7728" y="7656"/>
                    <a:pt x="7299" y="8061"/>
                    <a:pt x="6775" y="8347"/>
                  </a:cubicBezTo>
                  <a:cubicBezTo>
                    <a:pt x="6704" y="8394"/>
                    <a:pt x="6668" y="8490"/>
                    <a:pt x="6716" y="8573"/>
                  </a:cubicBezTo>
                  <a:cubicBezTo>
                    <a:pt x="6749" y="8622"/>
                    <a:pt x="6804" y="8649"/>
                    <a:pt x="6863" y="8649"/>
                  </a:cubicBezTo>
                  <a:cubicBezTo>
                    <a:pt x="6889" y="8649"/>
                    <a:pt x="6916" y="8644"/>
                    <a:pt x="6942" y="8633"/>
                  </a:cubicBezTo>
                  <a:cubicBezTo>
                    <a:pt x="7621" y="8228"/>
                    <a:pt x="8204" y="7644"/>
                    <a:pt x="8621" y="6966"/>
                  </a:cubicBezTo>
                  <a:cubicBezTo>
                    <a:pt x="9038" y="6251"/>
                    <a:pt x="9264" y="5442"/>
                    <a:pt x="9264" y="4608"/>
                  </a:cubicBezTo>
                  <a:cubicBezTo>
                    <a:pt x="9264" y="3382"/>
                    <a:pt x="8788" y="2227"/>
                    <a:pt x="7907" y="1346"/>
                  </a:cubicBezTo>
                  <a:cubicBezTo>
                    <a:pt x="7025" y="477"/>
                    <a:pt x="5871" y="1"/>
                    <a:pt x="4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Triângulo Retângulo 23">
            <a:extLst>
              <a:ext uri="{FF2B5EF4-FFF2-40B4-BE49-F238E27FC236}">
                <a16:creationId xmlns:a16="http://schemas.microsoft.com/office/drawing/2014/main" id="{BD2B13FE-CACF-FB93-510C-CFFC4BBCC99A}"/>
              </a:ext>
            </a:extLst>
          </p:cNvPr>
          <p:cNvSpPr/>
          <p:nvPr/>
        </p:nvSpPr>
        <p:spPr>
          <a:xfrm rot="17048313">
            <a:off x="8768444" y="3957169"/>
            <a:ext cx="5805714" cy="3889829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>
            <a:extLst>
              <a:ext uri="{FF2B5EF4-FFF2-40B4-BE49-F238E27FC236}">
                <a16:creationId xmlns:a16="http://schemas.microsoft.com/office/drawing/2014/main" id="{0F37D2C5-33B0-3BA3-A4F6-7CB72BF656B7}"/>
              </a:ext>
            </a:extLst>
          </p:cNvPr>
          <p:cNvSpPr/>
          <p:nvPr/>
        </p:nvSpPr>
        <p:spPr>
          <a:xfrm rot="11411948">
            <a:off x="-3413722" y="-1684752"/>
            <a:ext cx="5428343" cy="3105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42995688-9701-8EDE-FE22-393046928BB5}"/>
              </a:ext>
            </a:extLst>
          </p:cNvPr>
          <p:cNvCxnSpPr>
            <a:cxnSpLocks/>
          </p:cNvCxnSpPr>
          <p:nvPr/>
        </p:nvCxnSpPr>
        <p:spPr>
          <a:xfrm>
            <a:off x="762000" y="826349"/>
            <a:ext cx="0" cy="930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 Desenvolvimento de um web app para planejamento financeiro completo e eficiente.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 Interface intuitiva e fácil de usar para os usuários.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 Possibilidade de inserir receitas, despesas e objetivos financeiros de curto e longo prazo.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 O objetivo é ajudar as pessoas a utilizar seu dinheiro da melhor forma possível.</a:t>
            </a:r>
            <a:endParaRPr lang="pt-BR" dirty="0"/>
          </a:p>
        </p:txBody>
      </p:sp>
      <p:sp>
        <p:nvSpPr>
          <p:cNvPr id="5" name="Triângulo Retângulo 4">
            <a:extLst>
              <a:ext uri="{FF2B5EF4-FFF2-40B4-BE49-F238E27FC236}">
                <a16:creationId xmlns:a16="http://schemas.microsoft.com/office/drawing/2014/main" id="{36C000E9-2B5A-5F8F-B60B-EF17CE76B6BE}"/>
              </a:ext>
            </a:extLst>
          </p:cNvPr>
          <p:cNvSpPr/>
          <p:nvPr/>
        </p:nvSpPr>
        <p:spPr>
          <a:xfrm rot="17048313">
            <a:off x="8768444" y="3957169"/>
            <a:ext cx="5805714" cy="3889829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0519FFCE-936C-3D46-9C08-557FCE94547C}"/>
              </a:ext>
            </a:extLst>
          </p:cNvPr>
          <p:cNvSpPr/>
          <p:nvPr/>
        </p:nvSpPr>
        <p:spPr>
          <a:xfrm rot="11411948">
            <a:off x="-3413722" y="-1684752"/>
            <a:ext cx="5428343" cy="3105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A0F994B-F752-ACF3-25FD-52E1915B98AD}"/>
              </a:ext>
            </a:extLst>
          </p:cNvPr>
          <p:cNvCxnSpPr>
            <a:cxnSpLocks/>
          </p:cNvCxnSpPr>
          <p:nvPr/>
        </p:nvCxnSpPr>
        <p:spPr>
          <a:xfrm>
            <a:off x="762000" y="826349"/>
            <a:ext cx="0" cy="930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oogle Shape;12648;p147">
            <a:extLst>
              <a:ext uri="{FF2B5EF4-FFF2-40B4-BE49-F238E27FC236}">
                <a16:creationId xmlns:a16="http://schemas.microsoft.com/office/drawing/2014/main" id="{1CBE264D-9710-BB84-0CED-217F57AF79AB}"/>
              </a:ext>
            </a:extLst>
          </p:cNvPr>
          <p:cNvGrpSpPr/>
          <p:nvPr/>
        </p:nvGrpSpPr>
        <p:grpSpPr>
          <a:xfrm>
            <a:off x="9952260" y="817306"/>
            <a:ext cx="791940" cy="1035436"/>
            <a:chOff x="1367060" y="2422129"/>
            <a:chExt cx="269261" cy="352050"/>
          </a:xfrm>
        </p:grpSpPr>
        <p:sp>
          <p:nvSpPr>
            <p:cNvPr id="9" name="Google Shape;12649;p147">
              <a:extLst>
                <a:ext uri="{FF2B5EF4-FFF2-40B4-BE49-F238E27FC236}">
                  <a16:creationId xmlns:a16="http://schemas.microsoft.com/office/drawing/2014/main" id="{2A480C3C-93DF-337B-7036-12369429F50C}"/>
                </a:ext>
              </a:extLst>
            </p:cNvPr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650;p147">
              <a:extLst>
                <a:ext uri="{FF2B5EF4-FFF2-40B4-BE49-F238E27FC236}">
                  <a16:creationId xmlns:a16="http://schemas.microsoft.com/office/drawing/2014/main" id="{DA18EAF2-A13A-25E5-7FC4-015E64DB82BA}"/>
                </a:ext>
              </a:extLst>
            </p:cNvPr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651;p147">
              <a:extLst>
                <a:ext uri="{FF2B5EF4-FFF2-40B4-BE49-F238E27FC236}">
                  <a16:creationId xmlns:a16="http://schemas.microsoft.com/office/drawing/2014/main" id="{EFE2EE2C-F169-35B9-E1C9-F37D795D01EC}"/>
                </a:ext>
              </a:extLst>
            </p:cNvPr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652;p147">
              <a:extLst>
                <a:ext uri="{FF2B5EF4-FFF2-40B4-BE49-F238E27FC236}">
                  <a16:creationId xmlns:a16="http://schemas.microsoft.com/office/drawing/2014/main" id="{0B5BBC1D-8D95-7CFE-048F-351FD92F53EB}"/>
                </a:ext>
              </a:extLst>
            </p:cNvPr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53;p147">
              <a:extLst>
                <a:ext uri="{FF2B5EF4-FFF2-40B4-BE49-F238E27FC236}">
                  <a16:creationId xmlns:a16="http://schemas.microsoft.com/office/drawing/2014/main" id="{A47CDA9D-0C0F-E82B-2D80-2377C278CBBE}"/>
                </a:ext>
              </a:extLst>
            </p:cNvPr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654;p147">
              <a:extLst>
                <a:ext uri="{FF2B5EF4-FFF2-40B4-BE49-F238E27FC236}">
                  <a16:creationId xmlns:a16="http://schemas.microsoft.com/office/drawing/2014/main" id="{633935B3-C285-F132-16EC-8505D1320340}"/>
                </a:ext>
              </a:extLst>
            </p:cNvPr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655;p147">
              <a:extLst>
                <a:ext uri="{FF2B5EF4-FFF2-40B4-BE49-F238E27FC236}">
                  <a16:creationId xmlns:a16="http://schemas.microsoft.com/office/drawing/2014/main" id="{AD513DE9-BF0C-4B49-E8DB-8800874DA675}"/>
                </a:ext>
              </a:extLst>
            </p:cNvPr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656;p147">
              <a:extLst>
                <a:ext uri="{FF2B5EF4-FFF2-40B4-BE49-F238E27FC236}">
                  <a16:creationId xmlns:a16="http://schemas.microsoft.com/office/drawing/2014/main" id="{96E156E8-1063-485C-3657-11C3C8E4B1F6}"/>
                </a:ext>
              </a:extLst>
            </p:cNvPr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657;p147">
              <a:extLst>
                <a:ext uri="{FF2B5EF4-FFF2-40B4-BE49-F238E27FC236}">
                  <a16:creationId xmlns:a16="http://schemas.microsoft.com/office/drawing/2014/main" id="{2494DA0E-20F6-2159-77F8-2C061A0CD215}"/>
                </a:ext>
              </a:extLst>
            </p:cNvPr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658;p147">
              <a:extLst>
                <a:ext uri="{FF2B5EF4-FFF2-40B4-BE49-F238E27FC236}">
                  <a16:creationId xmlns:a16="http://schemas.microsoft.com/office/drawing/2014/main" id="{2F66E359-460D-CF91-DCC8-297B8390E228}"/>
                </a:ext>
              </a:extLst>
            </p:cNvPr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659;p147">
              <a:extLst>
                <a:ext uri="{FF2B5EF4-FFF2-40B4-BE49-F238E27FC236}">
                  <a16:creationId xmlns:a16="http://schemas.microsoft.com/office/drawing/2014/main" id="{F9DD1947-85B0-E9F0-19BF-62BF14B97B39}"/>
                </a:ext>
              </a:extLst>
            </p:cNvPr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660;p147">
              <a:extLst>
                <a:ext uri="{FF2B5EF4-FFF2-40B4-BE49-F238E27FC236}">
                  <a16:creationId xmlns:a16="http://schemas.microsoft.com/office/drawing/2014/main" id="{64CFAEF7-5C9A-6345-4A3F-315A1F293D97}"/>
                </a:ext>
              </a:extLst>
            </p:cNvPr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661;p147">
              <a:extLst>
                <a:ext uri="{FF2B5EF4-FFF2-40B4-BE49-F238E27FC236}">
                  <a16:creationId xmlns:a16="http://schemas.microsoft.com/office/drawing/2014/main" id="{1BF9E36A-5CAA-AD6C-1F03-8D93FF5710A1}"/>
                </a:ext>
              </a:extLst>
            </p:cNvPr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662;p147">
              <a:extLst>
                <a:ext uri="{FF2B5EF4-FFF2-40B4-BE49-F238E27FC236}">
                  <a16:creationId xmlns:a16="http://schemas.microsoft.com/office/drawing/2014/main" id="{4A7EA164-52B6-68F4-A240-15A038A5B2A8}"/>
                </a:ext>
              </a:extLst>
            </p:cNvPr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de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ClrTx/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 Utilização da metodologia ágil com ciclos curtos de desenvolvimento (sprints).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 Testes de Integração para verificar a correta interação dos componentes do sistema.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 Revisões de Código para garantir boas práticas e melhorar a qualidade do código.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 Implementação de Integração Contínua para identificar e resolver problemas de integração de forma ágil.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 Foco na entrega de funcionalidades incrementais e garantia de qualidade desde o início do desenvolvimento.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 Busca por um produto de alta qualidade e satisfação dos usuários.</a:t>
            </a:r>
          </a:p>
        </p:txBody>
      </p:sp>
      <p:sp>
        <p:nvSpPr>
          <p:cNvPr id="18" name="Triângulo Retângulo 17">
            <a:extLst>
              <a:ext uri="{FF2B5EF4-FFF2-40B4-BE49-F238E27FC236}">
                <a16:creationId xmlns:a16="http://schemas.microsoft.com/office/drawing/2014/main" id="{C53B0796-D6CC-BA47-EE7E-9EC50AD08441}"/>
              </a:ext>
            </a:extLst>
          </p:cNvPr>
          <p:cNvSpPr/>
          <p:nvPr/>
        </p:nvSpPr>
        <p:spPr>
          <a:xfrm rot="17048313">
            <a:off x="8768444" y="3957169"/>
            <a:ext cx="5805714" cy="3889829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>
            <a:extLst>
              <a:ext uri="{FF2B5EF4-FFF2-40B4-BE49-F238E27FC236}">
                <a16:creationId xmlns:a16="http://schemas.microsoft.com/office/drawing/2014/main" id="{DF3E5782-50FB-AA88-62C1-8CACF662BA16}"/>
              </a:ext>
            </a:extLst>
          </p:cNvPr>
          <p:cNvSpPr/>
          <p:nvPr/>
        </p:nvSpPr>
        <p:spPr>
          <a:xfrm rot="11411948">
            <a:off x="-3413722" y="-1684752"/>
            <a:ext cx="5428343" cy="3105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763EF69-9430-4616-9315-7C26CDFEF208}"/>
              </a:ext>
            </a:extLst>
          </p:cNvPr>
          <p:cNvCxnSpPr>
            <a:cxnSpLocks/>
          </p:cNvCxnSpPr>
          <p:nvPr/>
        </p:nvCxnSpPr>
        <p:spPr>
          <a:xfrm>
            <a:off x="762000" y="826349"/>
            <a:ext cx="0" cy="930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oogle Shape;12865;p147">
            <a:extLst>
              <a:ext uri="{FF2B5EF4-FFF2-40B4-BE49-F238E27FC236}">
                <a16:creationId xmlns:a16="http://schemas.microsoft.com/office/drawing/2014/main" id="{745486FC-18AF-FBA4-6799-10726EA61127}"/>
              </a:ext>
            </a:extLst>
          </p:cNvPr>
          <p:cNvGrpSpPr/>
          <p:nvPr/>
        </p:nvGrpSpPr>
        <p:grpSpPr>
          <a:xfrm>
            <a:off x="9676689" y="736138"/>
            <a:ext cx="1067511" cy="1024556"/>
            <a:chOff x="1865381" y="4277506"/>
            <a:chExt cx="396131" cy="355612"/>
          </a:xfrm>
        </p:grpSpPr>
        <p:sp>
          <p:nvSpPr>
            <p:cNvPr id="28" name="Google Shape;12866;p147">
              <a:extLst>
                <a:ext uri="{FF2B5EF4-FFF2-40B4-BE49-F238E27FC236}">
                  <a16:creationId xmlns:a16="http://schemas.microsoft.com/office/drawing/2014/main" id="{2CD1B271-4173-0B0F-44A9-59C39B20DF6F}"/>
                </a:ext>
              </a:extLst>
            </p:cNvPr>
            <p:cNvSpPr/>
            <p:nvPr/>
          </p:nvSpPr>
          <p:spPr>
            <a:xfrm>
              <a:off x="1865381" y="4277506"/>
              <a:ext cx="396131" cy="355612"/>
            </a:xfrm>
            <a:custGeom>
              <a:avLst/>
              <a:gdLst/>
              <a:ahLst/>
              <a:cxnLst/>
              <a:rect l="l" t="t" r="r" b="b"/>
              <a:pathLst>
                <a:path w="12455" h="11181" extrusionOk="0">
                  <a:moveTo>
                    <a:pt x="6240" y="322"/>
                  </a:moveTo>
                  <a:cubicBezTo>
                    <a:pt x="6883" y="322"/>
                    <a:pt x="7395" y="846"/>
                    <a:pt x="7395" y="1489"/>
                  </a:cubicBezTo>
                  <a:cubicBezTo>
                    <a:pt x="7395" y="2132"/>
                    <a:pt x="6883" y="2644"/>
                    <a:pt x="6240" y="2644"/>
                  </a:cubicBezTo>
                  <a:cubicBezTo>
                    <a:pt x="5597" y="2644"/>
                    <a:pt x="5073" y="2132"/>
                    <a:pt x="5073" y="1489"/>
                  </a:cubicBezTo>
                  <a:cubicBezTo>
                    <a:pt x="5073" y="834"/>
                    <a:pt x="5597" y="322"/>
                    <a:pt x="6240" y="322"/>
                  </a:cubicBezTo>
                  <a:close/>
                  <a:moveTo>
                    <a:pt x="8621" y="3703"/>
                  </a:moveTo>
                  <a:cubicBezTo>
                    <a:pt x="8943" y="3703"/>
                    <a:pt x="9276" y="3751"/>
                    <a:pt x="9585" y="3834"/>
                  </a:cubicBezTo>
                  <a:cubicBezTo>
                    <a:pt x="9657" y="4156"/>
                    <a:pt x="9705" y="4477"/>
                    <a:pt x="9705" y="4811"/>
                  </a:cubicBezTo>
                  <a:cubicBezTo>
                    <a:pt x="9705" y="6239"/>
                    <a:pt x="8847" y="7466"/>
                    <a:pt x="7609" y="7990"/>
                  </a:cubicBezTo>
                  <a:cubicBezTo>
                    <a:pt x="7669" y="7728"/>
                    <a:pt x="7692" y="7454"/>
                    <a:pt x="7692" y="7192"/>
                  </a:cubicBezTo>
                  <a:cubicBezTo>
                    <a:pt x="7692" y="6382"/>
                    <a:pt x="7454" y="5620"/>
                    <a:pt x="7002" y="4965"/>
                  </a:cubicBezTo>
                  <a:cubicBezTo>
                    <a:pt x="6859" y="4775"/>
                    <a:pt x="6704" y="4584"/>
                    <a:pt x="6526" y="4418"/>
                  </a:cubicBezTo>
                  <a:cubicBezTo>
                    <a:pt x="7097" y="3977"/>
                    <a:pt x="7835" y="3703"/>
                    <a:pt x="8621" y="3703"/>
                  </a:cubicBezTo>
                  <a:close/>
                  <a:moveTo>
                    <a:pt x="10478" y="7918"/>
                  </a:moveTo>
                  <a:lnTo>
                    <a:pt x="10598" y="8168"/>
                  </a:lnTo>
                  <a:lnTo>
                    <a:pt x="10359" y="8168"/>
                  </a:lnTo>
                  <a:lnTo>
                    <a:pt x="10478" y="7918"/>
                  </a:lnTo>
                  <a:close/>
                  <a:moveTo>
                    <a:pt x="6240" y="4656"/>
                  </a:moveTo>
                  <a:cubicBezTo>
                    <a:pt x="6407" y="4823"/>
                    <a:pt x="6561" y="4989"/>
                    <a:pt x="6704" y="5180"/>
                  </a:cubicBezTo>
                  <a:cubicBezTo>
                    <a:pt x="7121" y="5775"/>
                    <a:pt x="7335" y="6454"/>
                    <a:pt x="7335" y="7192"/>
                  </a:cubicBezTo>
                  <a:cubicBezTo>
                    <a:pt x="7335" y="7513"/>
                    <a:pt x="7299" y="7847"/>
                    <a:pt x="7204" y="8144"/>
                  </a:cubicBezTo>
                  <a:cubicBezTo>
                    <a:pt x="6907" y="8228"/>
                    <a:pt x="6585" y="8275"/>
                    <a:pt x="6252" y="8275"/>
                  </a:cubicBezTo>
                  <a:cubicBezTo>
                    <a:pt x="5930" y="8275"/>
                    <a:pt x="5597" y="8228"/>
                    <a:pt x="5299" y="8144"/>
                  </a:cubicBezTo>
                  <a:cubicBezTo>
                    <a:pt x="5180" y="7847"/>
                    <a:pt x="5133" y="7513"/>
                    <a:pt x="5133" y="7192"/>
                  </a:cubicBezTo>
                  <a:cubicBezTo>
                    <a:pt x="5133" y="6192"/>
                    <a:pt x="5549" y="5299"/>
                    <a:pt x="6240" y="4656"/>
                  </a:cubicBezTo>
                  <a:close/>
                  <a:moveTo>
                    <a:pt x="5430" y="8561"/>
                  </a:moveTo>
                  <a:lnTo>
                    <a:pt x="5430" y="8561"/>
                  </a:lnTo>
                  <a:cubicBezTo>
                    <a:pt x="5704" y="8621"/>
                    <a:pt x="5966" y="8644"/>
                    <a:pt x="6252" y="8644"/>
                  </a:cubicBezTo>
                  <a:cubicBezTo>
                    <a:pt x="6537" y="8644"/>
                    <a:pt x="6799" y="8621"/>
                    <a:pt x="7061" y="8561"/>
                  </a:cubicBezTo>
                  <a:lnTo>
                    <a:pt x="7061" y="8561"/>
                  </a:lnTo>
                  <a:cubicBezTo>
                    <a:pt x="6847" y="8990"/>
                    <a:pt x="6585" y="9395"/>
                    <a:pt x="6240" y="9716"/>
                  </a:cubicBezTo>
                  <a:cubicBezTo>
                    <a:pt x="5895" y="9395"/>
                    <a:pt x="5609" y="9002"/>
                    <a:pt x="5430" y="8561"/>
                  </a:cubicBezTo>
                  <a:close/>
                  <a:moveTo>
                    <a:pt x="2470" y="7643"/>
                  </a:moveTo>
                  <a:cubicBezTo>
                    <a:pt x="2693" y="7643"/>
                    <a:pt x="2903" y="7736"/>
                    <a:pt x="3049" y="7882"/>
                  </a:cubicBezTo>
                  <a:cubicBezTo>
                    <a:pt x="3216" y="8049"/>
                    <a:pt x="3323" y="8263"/>
                    <a:pt x="3323" y="8502"/>
                  </a:cubicBezTo>
                  <a:cubicBezTo>
                    <a:pt x="3323" y="8692"/>
                    <a:pt x="3263" y="8859"/>
                    <a:pt x="3144" y="9002"/>
                  </a:cubicBezTo>
                  <a:cubicBezTo>
                    <a:pt x="2954" y="9275"/>
                    <a:pt x="2799" y="9549"/>
                    <a:pt x="2739" y="9847"/>
                  </a:cubicBezTo>
                  <a:lnTo>
                    <a:pt x="2192" y="9847"/>
                  </a:lnTo>
                  <a:cubicBezTo>
                    <a:pt x="2132" y="9537"/>
                    <a:pt x="2001" y="9252"/>
                    <a:pt x="1799" y="9002"/>
                  </a:cubicBezTo>
                  <a:cubicBezTo>
                    <a:pt x="1680" y="8835"/>
                    <a:pt x="1620" y="8656"/>
                    <a:pt x="1620" y="8454"/>
                  </a:cubicBezTo>
                  <a:cubicBezTo>
                    <a:pt x="1644" y="8025"/>
                    <a:pt x="2001" y="7668"/>
                    <a:pt x="2430" y="7644"/>
                  </a:cubicBezTo>
                  <a:cubicBezTo>
                    <a:pt x="2443" y="7644"/>
                    <a:pt x="2457" y="7643"/>
                    <a:pt x="2470" y="7643"/>
                  </a:cubicBezTo>
                  <a:close/>
                  <a:moveTo>
                    <a:pt x="10300" y="8525"/>
                  </a:moveTo>
                  <a:lnTo>
                    <a:pt x="10300" y="10145"/>
                  </a:lnTo>
                  <a:lnTo>
                    <a:pt x="10109" y="10145"/>
                  </a:lnTo>
                  <a:lnTo>
                    <a:pt x="10109" y="8585"/>
                  </a:lnTo>
                  <a:cubicBezTo>
                    <a:pt x="10109" y="8561"/>
                    <a:pt x="10133" y="8525"/>
                    <a:pt x="10169" y="8525"/>
                  </a:cubicBezTo>
                  <a:close/>
                  <a:moveTo>
                    <a:pt x="10788" y="8525"/>
                  </a:moveTo>
                  <a:cubicBezTo>
                    <a:pt x="10824" y="8525"/>
                    <a:pt x="10848" y="8561"/>
                    <a:pt x="10848" y="8585"/>
                  </a:cubicBezTo>
                  <a:lnTo>
                    <a:pt x="10848" y="10145"/>
                  </a:lnTo>
                  <a:lnTo>
                    <a:pt x="10657" y="10145"/>
                  </a:lnTo>
                  <a:lnTo>
                    <a:pt x="10657" y="8525"/>
                  </a:lnTo>
                  <a:close/>
                  <a:moveTo>
                    <a:pt x="2847" y="10252"/>
                  </a:moveTo>
                  <a:lnTo>
                    <a:pt x="2847" y="10323"/>
                  </a:lnTo>
                  <a:lnTo>
                    <a:pt x="2073" y="10323"/>
                  </a:lnTo>
                  <a:lnTo>
                    <a:pt x="2073" y="10252"/>
                  </a:lnTo>
                  <a:close/>
                  <a:moveTo>
                    <a:pt x="2489" y="4013"/>
                  </a:moveTo>
                  <a:lnTo>
                    <a:pt x="2489" y="4013"/>
                  </a:lnTo>
                  <a:cubicBezTo>
                    <a:pt x="2430" y="4287"/>
                    <a:pt x="2394" y="4549"/>
                    <a:pt x="2394" y="4823"/>
                  </a:cubicBezTo>
                  <a:cubicBezTo>
                    <a:pt x="2394" y="6501"/>
                    <a:pt x="3489" y="7930"/>
                    <a:pt x="4990" y="8454"/>
                  </a:cubicBezTo>
                  <a:cubicBezTo>
                    <a:pt x="5180" y="9025"/>
                    <a:pt x="5525" y="9549"/>
                    <a:pt x="5954" y="9966"/>
                  </a:cubicBezTo>
                  <a:cubicBezTo>
                    <a:pt x="5371" y="10383"/>
                    <a:pt x="4644" y="10657"/>
                    <a:pt x="3859" y="10657"/>
                  </a:cubicBezTo>
                  <a:cubicBezTo>
                    <a:pt x="3644" y="10657"/>
                    <a:pt x="3430" y="10645"/>
                    <a:pt x="3216" y="10597"/>
                  </a:cubicBezTo>
                  <a:lnTo>
                    <a:pt x="3216" y="10192"/>
                  </a:lnTo>
                  <a:cubicBezTo>
                    <a:pt x="3216" y="10085"/>
                    <a:pt x="3168" y="10002"/>
                    <a:pt x="3097" y="9942"/>
                  </a:cubicBezTo>
                  <a:cubicBezTo>
                    <a:pt x="3156" y="9680"/>
                    <a:pt x="3263" y="9454"/>
                    <a:pt x="3430" y="9240"/>
                  </a:cubicBezTo>
                  <a:cubicBezTo>
                    <a:pt x="3585" y="9025"/>
                    <a:pt x="3680" y="8775"/>
                    <a:pt x="3680" y="8513"/>
                  </a:cubicBezTo>
                  <a:cubicBezTo>
                    <a:pt x="3680" y="8180"/>
                    <a:pt x="3549" y="7871"/>
                    <a:pt x="3311" y="7632"/>
                  </a:cubicBezTo>
                  <a:cubicBezTo>
                    <a:pt x="3072" y="7416"/>
                    <a:pt x="2769" y="7298"/>
                    <a:pt x="2462" y="7298"/>
                  </a:cubicBezTo>
                  <a:cubicBezTo>
                    <a:pt x="2447" y="7298"/>
                    <a:pt x="2433" y="7298"/>
                    <a:pt x="2418" y="7299"/>
                  </a:cubicBezTo>
                  <a:cubicBezTo>
                    <a:pt x="1787" y="7335"/>
                    <a:pt x="1275" y="7835"/>
                    <a:pt x="1263" y="8466"/>
                  </a:cubicBezTo>
                  <a:cubicBezTo>
                    <a:pt x="1251" y="8752"/>
                    <a:pt x="1346" y="9025"/>
                    <a:pt x="1525" y="9252"/>
                  </a:cubicBezTo>
                  <a:cubicBezTo>
                    <a:pt x="1680" y="9466"/>
                    <a:pt x="1787" y="9704"/>
                    <a:pt x="1846" y="9954"/>
                  </a:cubicBezTo>
                  <a:lnTo>
                    <a:pt x="1799" y="10002"/>
                  </a:lnTo>
                  <a:cubicBezTo>
                    <a:pt x="906" y="9347"/>
                    <a:pt x="382" y="8311"/>
                    <a:pt x="382" y="7204"/>
                  </a:cubicBezTo>
                  <a:cubicBezTo>
                    <a:pt x="382" y="5775"/>
                    <a:pt x="1251" y="4537"/>
                    <a:pt x="2489" y="4013"/>
                  </a:cubicBezTo>
                  <a:close/>
                  <a:moveTo>
                    <a:pt x="2847" y="10680"/>
                  </a:moveTo>
                  <a:lnTo>
                    <a:pt x="2847" y="10788"/>
                  </a:lnTo>
                  <a:lnTo>
                    <a:pt x="2073" y="10788"/>
                  </a:lnTo>
                  <a:lnTo>
                    <a:pt x="2073" y="10680"/>
                  </a:lnTo>
                  <a:close/>
                  <a:moveTo>
                    <a:pt x="10848" y="10526"/>
                  </a:moveTo>
                  <a:lnTo>
                    <a:pt x="10848" y="10728"/>
                  </a:lnTo>
                  <a:cubicBezTo>
                    <a:pt x="10848" y="10764"/>
                    <a:pt x="10824" y="10788"/>
                    <a:pt x="10788" y="10788"/>
                  </a:cubicBezTo>
                  <a:lnTo>
                    <a:pt x="10169" y="10788"/>
                  </a:lnTo>
                  <a:cubicBezTo>
                    <a:pt x="10133" y="10788"/>
                    <a:pt x="10109" y="10764"/>
                    <a:pt x="10109" y="10728"/>
                  </a:cubicBezTo>
                  <a:lnTo>
                    <a:pt x="10109" y="10526"/>
                  </a:lnTo>
                  <a:close/>
                  <a:moveTo>
                    <a:pt x="6228" y="0"/>
                  </a:moveTo>
                  <a:cubicBezTo>
                    <a:pt x="5454" y="0"/>
                    <a:pt x="4823" y="584"/>
                    <a:pt x="4716" y="1310"/>
                  </a:cubicBezTo>
                  <a:cubicBezTo>
                    <a:pt x="4049" y="1596"/>
                    <a:pt x="3466" y="2072"/>
                    <a:pt x="3049" y="2667"/>
                  </a:cubicBezTo>
                  <a:cubicBezTo>
                    <a:pt x="2858" y="2941"/>
                    <a:pt x="2692" y="3263"/>
                    <a:pt x="2597" y="3584"/>
                  </a:cubicBezTo>
                  <a:cubicBezTo>
                    <a:pt x="1084" y="4108"/>
                    <a:pt x="1" y="5537"/>
                    <a:pt x="1" y="7216"/>
                  </a:cubicBezTo>
                  <a:cubicBezTo>
                    <a:pt x="1" y="8502"/>
                    <a:pt x="632" y="9692"/>
                    <a:pt x="1704" y="10407"/>
                  </a:cubicBezTo>
                  <a:lnTo>
                    <a:pt x="1704" y="10847"/>
                  </a:lnTo>
                  <a:cubicBezTo>
                    <a:pt x="1704" y="11026"/>
                    <a:pt x="1846" y="11180"/>
                    <a:pt x="2025" y="11180"/>
                  </a:cubicBezTo>
                  <a:lnTo>
                    <a:pt x="2858" y="11180"/>
                  </a:lnTo>
                  <a:cubicBezTo>
                    <a:pt x="2989" y="11180"/>
                    <a:pt x="3108" y="11097"/>
                    <a:pt x="3156" y="10978"/>
                  </a:cubicBezTo>
                  <a:cubicBezTo>
                    <a:pt x="3382" y="11026"/>
                    <a:pt x="3609" y="11038"/>
                    <a:pt x="3823" y="11038"/>
                  </a:cubicBezTo>
                  <a:cubicBezTo>
                    <a:pt x="4716" y="11038"/>
                    <a:pt x="5549" y="10728"/>
                    <a:pt x="6204" y="10204"/>
                  </a:cubicBezTo>
                  <a:cubicBezTo>
                    <a:pt x="6764" y="10645"/>
                    <a:pt x="7419" y="10919"/>
                    <a:pt x="8157" y="11014"/>
                  </a:cubicBezTo>
                  <a:lnTo>
                    <a:pt x="8169" y="11014"/>
                  </a:lnTo>
                  <a:cubicBezTo>
                    <a:pt x="8264" y="11014"/>
                    <a:pt x="8335" y="10942"/>
                    <a:pt x="8347" y="10847"/>
                  </a:cubicBezTo>
                  <a:cubicBezTo>
                    <a:pt x="8371" y="10740"/>
                    <a:pt x="8288" y="10657"/>
                    <a:pt x="8192" y="10645"/>
                  </a:cubicBezTo>
                  <a:cubicBezTo>
                    <a:pt x="7550" y="10561"/>
                    <a:pt x="6966" y="10323"/>
                    <a:pt x="6490" y="9954"/>
                  </a:cubicBezTo>
                  <a:cubicBezTo>
                    <a:pt x="6918" y="9537"/>
                    <a:pt x="7264" y="9014"/>
                    <a:pt x="7454" y="8442"/>
                  </a:cubicBezTo>
                  <a:cubicBezTo>
                    <a:pt x="8966" y="7918"/>
                    <a:pt x="10050" y="6489"/>
                    <a:pt x="10050" y="4811"/>
                  </a:cubicBezTo>
                  <a:cubicBezTo>
                    <a:pt x="10050" y="4525"/>
                    <a:pt x="10014" y="4251"/>
                    <a:pt x="9955" y="4001"/>
                  </a:cubicBezTo>
                  <a:lnTo>
                    <a:pt x="9955" y="4001"/>
                  </a:lnTo>
                  <a:cubicBezTo>
                    <a:pt x="11193" y="4537"/>
                    <a:pt x="12062" y="5763"/>
                    <a:pt x="12062" y="7192"/>
                  </a:cubicBezTo>
                  <a:cubicBezTo>
                    <a:pt x="12062" y="8037"/>
                    <a:pt x="11741" y="8859"/>
                    <a:pt x="11181" y="9490"/>
                  </a:cubicBezTo>
                  <a:lnTo>
                    <a:pt x="11181" y="8597"/>
                  </a:lnTo>
                  <a:cubicBezTo>
                    <a:pt x="11181" y="8466"/>
                    <a:pt x="11109" y="8335"/>
                    <a:pt x="11002" y="8263"/>
                  </a:cubicBezTo>
                  <a:lnTo>
                    <a:pt x="10717" y="7644"/>
                  </a:lnTo>
                  <a:cubicBezTo>
                    <a:pt x="10669" y="7549"/>
                    <a:pt x="10574" y="7466"/>
                    <a:pt x="10455" y="7466"/>
                  </a:cubicBezTo>
                  <a:cubicBezTo>
                    <a:pt x="10336" y="7466"/>
                    <a:pt x="10228" y="7525"/>
                    <a:pt x="10181" y="7644"/>
                  </a:cubicBezTo>
                  <a:lnTo>
                    <a:pt x="9895" y="8263"/>
                  </a:lnTo>
                  <a:cubicBezTo>
                    <a:pt x="9800" y="8335"/>
                    <a:pt x="9716" y="8466"/>
                    <a:pt x="9716" y="8597"/>
                  </a:cubicBezTo>
                  <a:lnTo>
                    <a:pt x="9716" y="10478"/>
                  </a:lnTo>
                  <a:cubicBezTo>
                    <a:pt x="9466" y="10561"/>
                    <a:pt x="9216" y="10621"/>
                    <a:pt x="8943" y="10645"/>
                  </a:cubicBezTo>
                  <a:cubicBezTo>
                    <a:pt x="8847" y="10657"/>
                    <a:pt x="8764" y="10740"/>
                    <a:pt x="8788" y="10835"/>
                  </a:cubicBezTo>
                  <a:cubicBezTo>
                    <a:pt x="8800" y="10919"/>
                    <a:pt x="8871" y="11002"/>
                    <a:pt x="8966" y="11002"/>
                  </a:cubicBezTo>
                  <a:lnTo>
                    <a:pt x="8978" y="11002"/>
                  </a:lnTo>
                  <a:cubicBezTo>
                    <a:pt x="9228" y="10966"/>
                    <a:pt x="9478" y="10919"/>
                    <a:pt x="9740" y="10847"/>
                  </a:cubicBezTo>
                  <a:cubicBezTo>
                    <a:pt x="9776" y="11026"/>
                    <a:pt x="9943" y="11157"/>
                    <a:pt x="10133" y="11157"/>
                  </a:cubicBezTo>
                  <a:lnTo>
                    <a:pt x="10764" y="11157"/>
                  </a:lnTo>
                  <a:cubicBezTo>
                    <a:pt x="11002" y="11157"/>
                    <a:pt x="11193" y="10966"/>
                    <a:pt x="11193" y="10728"/>
                  </a:cubicBezTo>
                  <a:lnTo>
                    <a:pt x="11193" y="10014"/>
                  </a:lnTo>
                  <a:cubicBezTo>
                    <a:pt x="12002" y="9287"/>
                    <a:pt x="12455" y="8263"/>
                    <a:pt x="12455" y="7192"/>
                  </a:cubicBezTo>
                  <a:cubicBezTo>
                    <a:pt x="12455" y="5501"/>
                    <a:pt x="11371" y="4072"/>
                    <a:pt x="9871" y="3560"/>
                  </a:cubicBezTo>
                  <a:cubicBezTo>
                    <a:pt x="9740" y="3168"/>
                    <a:pt x="9538" y="2798"/>
                    <a:pt x="9276" y="2465"/>
                  </a:cubicBezTo>
                  <a:cubicBezTo>
                    <a:pt x="9242" y="2425"/>
                    <a:pt x="9189" y="2403"/>
                    <a:pt x="9137" y="2403"/>
                  </a:cubicBezTo>
                  <a:cubicBezTo>
                    <a:pt x="9097" y="2403"/>
                    <a:pt x="9057" y="2416"/>
                    <a:pt x="9026" y="2441"/>
                  </a:cubicBezTo>
                  <a:cubicBezTo>
                    <a:pt x="8943" y="2501"/>
                    <a:pt x="8931" y="2620"/>
                    <a:pt x="8990" y="2691"/>
                  </a:cubicBezTo>
                  <a:cubicBezTo>
                    <a:pt x="9169" y="2929"/>
                    <a:pt x="9324" y="3168"/>
                    <a:pt x="9443" y="3441"/>
                  </a:cubicBezTo>
                  <a:cubicBezTo>
                    <a:pt x="9169" y="3382"/>
                    <a:pt x="8907" y="3346"/>
                    <a:pt x="8621" y="3346"/>
                  </a:cubicBezTo>
                  <a:cubicBezTo>
                    <a:pt x="7728" y="3346"/>
                    <a:pt x="6895" y="3656"/>
                    <a:pt x="6240" y="4180"/>
                  </a:cubicBezTo>
                  <a:cubicBezTo>
                    <a:pt x="5930" y="3930"/>
                    <a:pt x="5573" y="3739"/>
                    <a:pt x="5192" y="3584"/>
                  </a:cubicBezTo>
                  <a:cubicBezTo>
                    <a:pt x="5175" y="3580"/>
                    <a:pt x="5158" y="3577"/>
                    <a:pt x="5140" y="3577"/>
                  </a:cubicBezTo>
                  <a:cubicBezTo>
                    <a:pt x="5068" y="3577"/>
                    <a:pt x="4992" y="3615"/>
                    <a:pt x="4954" y="3691"/>
                  </a:cubicBezTo>
                  <a:cubicBezTo>
                    <a:pt x="4930" y="3775"/>
                    <a:pt x="4978" y="3882"/>
                    <a:pt x="5061" y="3930"/>
                  </a:cubicBezTo>
                  <a:cubicBezTo>
                    <a:pt x="5394" y="4049"/>
                    <a:pt x="5692" y="4215"/>
                    <a:pt x="5954" y="4418"/>
                  </a:cubicBezTo>
                  <a:cubicBezTo>
                    <a:pt x="5228" y="5120"/>
                    <a:pt x="4775" y="6096"/>
                    <a:pt x="4775" y="7192"/>
                  </a:cubicBezTo>
                  <a:cubicBezTo>
                    <a:pt x="4775" y="7466"/>
                    <a:pt x="4811" y="7740"/>
                    <a:pt x="4871" y="7990"/>
                  </a:cubicBezTo>
                  <a:cubicBezTo>
                    <a:pt x="3632" y="7454"/>
                    <a:pt x="2775" y="6239"/>
                    <a:pt x="2775" y="4811"/>
                  </a:cubicBezTo>
                  <a:cubicBezTo>
                    <a:pt x="2775" y="4477"/>
                    <a:pt x="2811" y="4156"/>
                    <a:pt x="2906" y="3858"/>
                  </a:cubicBezTo>
                  <a:cubicBezTo>
                    <a:pt x="3204" y="3763"/>
                    <a:pt x="3525" y="3715"/>
                    <a:pt x="3859" y="3715"/>
                  </a:cubicBezTo>
                  <a:cubicBezTo>
                    <a:pt x="4025" y="3715"/>
                    <a:pt x="4168" y="3739"/>
                    <a:pt x="4335" y="3751"/>
                  </a:cubicBezTo>
                  <a:cubicBezTo>
                    <a:pt x="4342" y="3752"/>
                    <a:pt x="4349" y="3752"/>
                    <a:pt x="4356" y="3752"/>
                  </a:cubicBezTo>
                  <a:cubicBezTo>
                    <a:pt x="4444" y="3752"/>
                    <a:pt x="4526" y="3684"/>
                    <a:pt x="4537" y="3596"/>
                  </a:cubicBezTo>
                  <a:cubicBezTo>
                    <a:pt x="4549" y="3501"/>
                    <a:pt x="4478" y="3406"/>
                    <a:pt x="4394" y="3394"/>
                  </a:cubicBezTo>
                  <a:cubicBezTo>
                    <a:pt x="4216" y="3358"/>
                    <a:pt x="4049" y="3358"/>
                    <a:pt x="3870" y="3358"/>
                  </a:cubicBezTo>
                  <a:cubicBezTo>
                    <a:pt x="3585" y="3358"/>
                    <a:pt x="3323" y="3394"/>
                    <a:pt x="3049" y="3453"/>
                  </a:cubicBezTo>
                  <a:cubicBezTo>
                    <a:pt x="3144" y="3239"/>
                    <a:pt x="3239" y="3048"/>
                    <a:pt x="3382" y="2858"/>
                  </a:cubicBezTo>
                  <a:cubicBezTo>
                    <a:pt x="3716" y="2346"/>
                    <a:pt x="4192" y="1953"/>
                    <a:pt x="4728" y="1691"/>
                  </a:cubicBezTo>
                  <a:cubicBezTo>
                    <a:pt x="4835" y="2441"/>
                    <a:pt x="5466" y="3025"/>
                    <a:pt x="6240" y="3025"/>
                  </a:cubicBezTo>
                  <a:cubicBezTo>
                    <a:pt x="7014" y="3025"/>
                    <a:pt x="7657" y="2441"/>
                    <a:pt x="7740" y="1691"/>
                  </a:cubicBezTo>
                  <a:cubicBezTo>
                    <a:pt x="7990" y="1810"/>
                    <a:pt x="8228" y="1977"/>
                    <a:pt x="8454" y="2156"/>
                  </a:cubicBezTo>
                  <a:cubicBezTo>
                    <a:pt x="8490" y="2191"/>
                    <a:pt x="8526" y="2203"/>
                    <a:pt x="8573" y="2203"/>
                  </a:cubicBezTo>
                  <a:cubicBezTo>
                    <a:pt x="8633" y="2203"/>
                    <a:pt x="8681" y="2191"/>
                    <a:pt x="8704" y="2144"/>
                  </a:cubicBezTo>
                  <a:cubicBezTo>
                    <a:pt x="8764" y="2072"/>
                    <a:pt x="8764" y="1953"/>
                    <a:pt x="8681" y="1894"/>
                  </a:cubicBezTo>
                  <a:cubicBezTo>
                    <a:pt x="8395" y="1655"/>
                    <a:pt x="8073" y="1453"/>
                    <a:pt x="7728" y="1310"/>
                  </a:cubicBezTo>
                  <a:cubicBezTo>
                    <a:pt x="7621" y="560"/>
                    <a:pt x="7002" y="0"/>
                    <a:pt x="62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867;p147">
              <a:extLst>
                <a:ext uri="{FF2B5EF4-FFF2-40B4-BE49-F238E27FC236}">
                  <a16:creationId xmlns:a16="http://schemas.microsoft.com/office/drawing/2014/main" id="{82AE700F-D82A-AFDC-6050-C8CD18A2B56F}"/>
                </a:ext>
              </a:extLst>
            </p:cNvPr>
            <p:cNvSpPr/>
            <p:nvPr/>
          </p:nvSpPr>
          <p:spPr>
            <a:xfrm>
              <a:off x="2057770" y="4294553"/>
              <a:ext cx="22741" cy="35622"/>
            </a:xfrm>
            <a:custGeom>
              <a:avLst/>
              <a:gdLst/>
              <a:ahLst/>
              <a:cxnLst/>
              <a:rect l="l" t="t" r="r" b="b"/>
              <a:pathLst>
                <a:path w="715" h="1120" extrusionOk="0">
                  <a:moveTo>
                    <a:pt x="191" y="0"/>
                  </a:moveTo>
                  <a:cubicBezTo>
                    <a:pt x="84" y="0"/>
                    <a:pt x="12" y="72"/>
                    <a:pt x="12" y="179"/>
                  </a:cubicBezTo>
                  <a:lnTo>
                    <a:pt x="12" y="941"/>
                  </a:lnTo>
                  <a:cubicBezTo>
                    <a:pt x="0" y="1036"/>
                    <a:pt x="84" y="1119"/>
                    <a:pt x="191" y="1119"/>
                  </a:cubicBezTo>
                  <a:lnTo>
                    <a:pt x="536" y="1119"/>
                  </a:lnTo>
                  <a:cubicBezTo>
                    <a:pt x="631" y="1119"/>
                    <a:pt x="715" y="1036"/>
                    <a:pt x="715" y="941"/>
                  </a:cubicBezTo>
                  <a:cubicBezTo>
                    <a:pt x="715" y="834"/>
                    <a:pt x="631" y="750"/>
                    <a:pt x="536" y="750"/>
                  </a:cubicBezTo>
                  <a:lnTo>
                    <a:pt x="369" y="750"/>
                  </a:lnTo>
                  <a:lnTo>
                    <a:pt x="369" y="179"/>
                  </a:lnTo>
                  <a:cubicBezTo>
                    <a:pt x="369" y="72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868;p147">
              <a:extLst>
                <a:ext uri="{FF2B5EF4-FFF2-40B4-BE49-F238E27FC236}">
                  <a16:creationId xmlns:a16="http://schemas.microsoft.com/office/drawing/2014/main" id="{E29200AC-DA8A-0446-FE56-6C60CBAEDD12}"/>
                </a:ext>
              </a:extLst>
            </p:cNvPr>
            <p:cNvSpPr/>
            <p:nvPr/>
          </p:nvSpPr>
          <p:spPr>
            <a:xfrm>
              <a:off x="2048292" y="4456250"/>
              <a:ext cx="30724" cy="64055"/>
            </a:xfrm>
            <a:custGeom>
              <a:avLst/>
              <a:gdLst/>
              <a:ahLst/>
              <a:cxnLst/>
              <a:rect l="l" t="t" r="r" b="b"/>
              <a:pathLst>
                <a:path w="966" h="2014" extrusionOk="0">
                  <a:moveTo>
                    <a:pt x="477" y="0"/>
                  </a:moveTo>
                  <a:cubicBezTo>
                    <a:pt x="370" y="0"/>
                    <a:pt x="298" y="84"/>
                    <a:pt x="298" y="179"/>
                  </a:cubicBezTo>
                  <a:lnTo>
                    <a:pt x="298" y="262"/>
                  </a:lnTo>
                  <a:cubicBezTo>
                    <a:pt x="120" y="334"/>
                    <a:pt x="1" y="512"/>
                    <a:pt x="1" y="703"/>
                  </a:cubicBezTo>
                  <a:cubicBezTo>
                    <a:pt x="1" y="977"/>
                    <a:pt x="215" y="1191"/>
                    <a:pt x="489" y="1191"/>
                  </a:cubicBezTo>
                  <a:cubicBezTo>
                    <a:pt x="560" y="1191"/>
                    <a:pt x="608" y="1250"/>
                    <a:pt x="608" y="1310"/>
                  </a:cubicBezTo>
                  <a:cubicBezTo>
                    <a:pt x="608" y="1381"/>
                    <a:pt x="548" y="1429"/>
                    <a:pt x="489" y="1429"/>
                  </a:cubicBezTo>
                  <a:cubicBezTo>
                    <a:pt x="441" y="1429"/>
                    <a:pt x="394" y="1405"/>
                    <a:pt x="382" y="1358"/>
                  </a:cubicBezTo>
                  <a:cubicBezTo>
                    <a:pt x="346" y="1287"/>
                    <a:pt x="284" y="1249"/>
                    <a:pt x="216" y="1249"/>
                  </a:cubicBezTo>
                  <a:cubicBezTo>
                    <a:pt x="192" y="1249"/>
                    <a:pt x="168" y="1253"/>
                    <a:pt x="144" y="1262"/>
                  </a:cubicBezTo>
                  <a:cubicBezTo>
                    <a:pt x="60" y="1310"/>
                    <a:pt x="13" y="1417"/>
                    <a:pt x="60" y="1500"/>
                  </a:cubicBezTo>
                  <a:cubicBezTo>
                    <a:pt x="120" y="1608"/>
                    <a:pt x="203" y="1703"/>
                    <a:pt x="310" y="1739"/>
                  </a:cubicBezTo>
                  <a:lnTo>
                    <a:pt x="310" y="1834"/>
                  </a:lnTo>
                  <a:cubicBezTo>
                    <a:pt x="310" y="1941"/>
                    <a:pt x="382" y="2012"/>
                    <a:pt x="489" y="2012"/>
                  </a:cubicBezTo>
                  <a:cubicBezTo>
                    <a:pt x="495" y="2013"/>
                    <a:pt x="501" y="2014"/>
                    <a:pt x="507" y="2014"/>
                  </a:cubicBezTo>
                  <a:cubicBezTo>
                    <a:pt x="586" y="2014"/>
                    <a:pt x="667" y="1945"/>
                    <a:pt x="667" y="1846"/>
                  </a:cubicBezTo>
                  <a:lnTo>
                    <a:pt x="667" y="1762"/>
                  </a:lnTo>
                  <a:cubicBezTo>
                    <a:pt x="846" y="1691"/>
                    <a:pt x="965" y="1512"/>
                    <a:pt x="965" y="1310"/>
                  </a:cubicBezTo>
                  <a:cubicBezTo>
                    <a:pt x="965" y="1048"/>
                    <a:pt x="739" y="822"/>
                    <a:pt x="477" y="822"/>
                  </a:cubicBezTo>
                  <a:cubicBezTo>
                    <a:pt x="394" y="822"/>
                    <a:pt x="358" y="762"/>
                    <a:pt x="358" y="703"/>
                  </a:cubicBezTo>
                  <a:cubicBezTo>
                    <a:pt x="358" y="631"/>
                    <a:pt x="417" y="584"/>
                    <a:pt x="477" y="584"/>
                  </a:cubicBezTo>
                  <a:cubicBezTo>
                    <a:pt x="513" y="584"/>
                    <a:pt x="548" y="596"/>
                    <a:pt x="572" y="643"/>
                  </a:cubicBezTo>
                  <a:cubicBezTo>
                    <a:pt x="608" y="700"/>
                    <a:pt x="660" y="727"/>
                    <a:pt x="717" y="727"/>
                  </a:cubicBezTo>
                  <a:cubicBezTo>
                    <a:pt x="755" y="727"/>
                    <a:pt x="796" y="715"/>
                    <a:pt x="834" y="691"/>
                  </a:cubicBezTo>
                  <a:cubicBezTo>
                    <a:pt x="917" y="631"/>
                    <a:pt x="929" y="524"/>
                    <a:pt x="870" y="441"/>
                  </a:cubicBezTo>
                  <a:cubicBezTo>
                    <a:pt x="810" y="357"/>
                    <a:pt x="739" y="286"/>
                    <a:pt x="656" y="262"/>
                  </a:cubicBezTo>
                  <a:lnTo>
                    <a:pt x="656" y="179"/>
                  </a:lnTo>
                  <a:cubicBezTo>
                    <a:pt x="656" y="84"/>
                    <a:pt x="572" y="0"/>
                    <a:pt x="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869;p147">
              <a:extLst>
                <a:ext uri="{FF2B5EF4-FFF2-40B4-BE49-F238E27FC236}">
                  <a16:creationId xmlns:a16="http://schemas.microsoft.com/office/drawing/2014/main" id="{65AF2BB5-B5C8-87D6-64D7-1545C749A3F9}"/>
                </a:ext>
              </a:extLst>
            </p:cNvPr>
            <p:cNvSpPr/>
            <p:nvPr/>
          </p:nvSpPr>
          <p:spPr>
            <a:xfrm>
              <a:off x="1898713" y="4487196"/>
              <a:ext cx="17461" cy="16030"/>
            </a:xfrm>
            <a:custGeom>
              <a:avLst/>
              <a:gdLst/>
              <a:ahLst/>
              <a:cxnLst/>
              <a:rect l="l" t="t" r="r" b="b"/>
              <a:pathLst>
                <a:path w="549" h="504" extrusionOk="0">
                  <a:moveTo>
                    <a:pt x="193" y="1"/>
                  </a:moveTo>
                  <a:cubicBezTo>
                    <a:pt x="147" y="1"/>
                    <a:pt x="102" y="21"/>
                    <a:pt x="72" y="63"/>
                  </a:cubicBezTo>
                  <a:cubicBezTo>
                    <a:pt x="1" y="135"/>
                    <a:pt x="1" y="254"/>
                    <a:pt x="72" y="313"/>
                  </a:cubicBezTo>
                  <a:lnTo>
                    <a:pt x="203" y="444"/>
                  </a:lnTo>
                  <a:cubicBezTo>
                    <a:pt x="227" y="480"/>
                    <a:pt x="298" y="504"/>
                    <a:pt x="334" y="504"/>
                  </a:cubicBezTo>
                  <a:cubicBezTo>
                    <a:pt x="382" y="504"/>
                    <a:pt x="429" y="492"/>
                    <a:pt x="465" y="444"/>
                  </a:cubicBezTo>
                  <a:cubicBezTo>
                    <a:pt x="548" y="373"/>
                    <a:pt x="548" y="254"/>
                    <a:pt x="465" y="194"/>
                  </a:cubicBezTo>
                  <a:lnTo>
                    <a:pt x="322" y="63"/>
                  </a:lnTo>
                  <a:cubicBezTo>
                    <a:pt x="286" y="21"/>
                    <a:pt x="239" y="1"/>
                    <a:pt x="1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870;p147">
              <a:extLst>
                <a:ext uri="{FF2B5EF4-FFF2-40B4-BE49-F238E27FC236}">
                  <a16:creationId xmlns:a16="http://schemas.microsoft.com/office/drawing/2014/main" id="{F4FBB599-B142-C634-6F75-5787FB099DD2}"/>
                </a:ext>
              </a:extLst>
            </p:cNvPr>
            <p:cNvSpPr/>
            <p:nvPr/>
          </p:nvSpPr>
          <p:spPr>
            <a:xfrm>
              <a:off x="1887740" y="4502494"/>
              <a:ext cx="19337" cy="13231"/>
            </a:xfrm>
            <a:custGeom>
              <a:avLst/>
              <a:gdLst/>
              <a:ahLst/>
              <a:cxnLst/>
              <a:rect l="l" t="t" r="r" b="b"/>
              <a:pathLst>
                <a:path w="608" h="416" extrusionOk="0">
                  <a:moveTo>
                    <a:pt x="190" y="0"/>
                  </a:moveTo>
                  <a:cubicBezTo>
                    <a:pt x="112" y="0"/>
                    <a:pt x="53" y="56"/>
                    <a:pt x="24" y="142"/>
                  </a:cubicBezTo>
                  <a:cubicBezTo>
                    <a:pt x="0" y="249"/>
                    <a:pt x="60" y="332"/>
                    <a:pt x="155" y="368"/>
                  </a:cubicBezTo>
                  <a:lnTo>
                    <a:pt x="358" y="416"/>
                  </a:lnTo>
                  <a:lnTo>
                    <a:pt x="405" y="416"/>
                  </a:lnTo>
                  <a:cubicBezTo>
                    <a:pt x="477" y="416"/>
                    <a:pt x="548" y="356"/>
                    <a:pt x="572" y="273"/>
                  </a:cubicBezTo>
                  <a:cubicBezTo>
                    <a:pt x="608" y="189"/>
                    <a:pt x="548" y="82"/>
                    <a:pt x="441" y="58"/>
                  </a:cubicBezTo>
                  <a:lnTo>
                    <a:pt x="250" y="11"/>
                  </a:lnTo>
                  <a:cubicBezTo>
                    <a:pt x="229" y="4"/>
                    <a:pt x="209" y="0"/>
                    <a:pt x="1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871;p147">
              <a:extLst>
                <a:ext uri="{FF2B5EF4-FFF2-40B4-BE49-F238E27FC236}">
                  <a16:creationId xmlns:a16="http://schemas.microsoft.com/office/drawing/2014/main" id="{2DF7461A-90B6-ABED-ADD8-72219B4DD1CE}"/>
                </a:ext>
              </a:extLst>
            </p:cNvPr>
            <p:cNvSpPr/>
            <p:nvPr/>
          </p:nvSpPr>
          <p:spPr>
            <a:xfrm>
              <a:off x="1913852" y="4477019"/>
              <a:ext cx="13676" cy="17874"/>
            </a:xfrm>
            <a:custGeom>
              <a:avLst/>
              <a:gdLst/>
              <a:ahLst/>
              <a:cxnLst/>
              <a:rect l="l" t="t" r="r" b="b"/>
              <a:pathLst>
                <a:path w="430" h="562" extrusionOk="0">
                  <a:moveTo>
                    <a:pt x="175" y="0"/>
                  </a:moveTo>
                  <a:cubicBezTo>
                    <a:pt x="165" y="0"/>
                    <a:pt x="155" y="1"/>
                    <a:pt x="144" y="2"/>
                  </a:cubicBezTo>
                  <a:cubicBezTo>
                    <a:pt x="37" y="38"/>
                    <a:pt x="1" y="121"/>
                    <a:pt x="13" y="228"/>
                  </a:cubicBezTo>
                  <a:lnTo>
                    <a:pt x="60" y="419"/>
                  </a:lnTo>
                  <a:cubicBezTo>
                    <a:pt x="72" y="502"/>
                    <a:pt x="144" y="562"/>
                    <a:pt x="239" y="562"/>
                  </a:cubicBezTo>
                  <a:lnTo>
                    <a:pt x="275" y="562"/>
                  </a:lnTo>
                  <a:cubicBezTo>
                    <a:pt x="382" y="526"/>
                    <a:pt x="430" y="443"/>
                    <a:pt x="418" y="335"/>
                  </a:cubicBezTo>
                  <a:lnTo>
                    <a:pt x="370" y="145"/>
                  </a:lnTo>
                  <a:cubicBezTo>
                    <a:pt x="338" y="49"/>
                    <a:pt x="267" y="0"/>
                    <a:pt x="1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DB61AB-EE3E-497E-B50C-C2B67D58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ClrTx/>
              <a:buNone/>
            </a:pPr>
            <a:r>
              <a:rPr lang="pt-BR" b="0" i="0" dirty="0">
                <a:effectLst/>
                <a:latin typeface="Söhne"/>
              </a:rPr>
              <a:t>Para garantir a segurança do nosso web app, utilizaremos uma arquitetura em camadas com as seguintes características: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 Camada de apresentação: Responsável por receber as requisições dos usuários e enviar as respostas.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 Comunicação e integração: Define como os diferentes componentes do sistema se comunicam e trocam informações </a:t>
            </a:r>
            <a:r>
              <a:rPr lang="pt-BR" b="0" i="0">
                <a:effectLst/>
                <a:latin typeface="Söhne"/>
              </a:rPr>
              <a:t>entre si.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 Camada de dados: Responsável por armazenar e recuperar os dados do sistema.</a:t>
            </a:r>
          </a:p>
          <a:p>
            <a:endParaRPr lang="pt-BR" dirty="0"/>
          </a:p>
        </p:txBody>
      </p:sp>
      <p:sp>
        <p:nvSpPr>
          <p:cNvPr id="15" name="Triângulo Retângulo 14">
            <a:extLst>
              <a:ext uri="{FF2B5EF4-FFF2-40B4-BE49-F238E27FC236}">
                <a16:creationId xmlns:a16="http://schemas.microsoft.com/office/drawing/2014/main" id="{44B0879B-5A0A-AA4F-7957-E70935E1DDCB}"/>
              </a:ext>
            </a:extLst>
          </p:cNvPr>
          <p:cNvSpPr/>
          <p:nvPr/>
        </p:nvSpPr>
        <p:spPr>
          <a:xfrm rot="17048313">
            <a:off x="8768444" y="3957169"/>
            <a:ext cx="5805714" cy="3889829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riângulo isósceles 17">
            <a:extLst>
              <a:ext uri="{FF2B5EF4-FFF2-40B4-BE49-F238E27FC236}">
                <a16:creationId xmlns:a16="http://schemas.microsoft.com/office/drawing/2014/main" id="{06FBC9F0-E16D-E961-8898-11169A5D6353}"/>
              </a:ext>
            </a:extLst>
          </p:cNvPr>
          <p:cNvSpPr/>
          <p:nvPr/>
        </p:nvSpPr>
        <p:spPr>
          <a:xfrm rot="11411948">
            <a:off x="-3413722" y="-1684752"/>
            <a:ext cx="5428343" cy="3105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141C396F-3789-85BE-5FB3-86370B6D1FEF}"/>
              </a:ext>
            </a:extLst>
          </p:cNvPr>
          <p:cNvCxnSpPr>
            <a:cxnSpLocks/>
          </p:cNvCxnSpPr>
          <p:nvPr/>
        </p:nvCxnSpPr>
        <p:spPr>
          <a:xfrm>
            <a:off x="762000" y="826349"/>
            <a:ext cx="0" cy="930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oogle Shape;12964;p147">
            <a:extLst>
              <a:ext uri="{FF2B5EF4-FFF2-40B4-BE49-F238E27FC236}">
                <a16:creationId xmlns:a16="http://schemas.microsoft.com/office/drawing/2014/main" id="{81DD0B34-CA8E-0CED-BC53-08F17D437F39}"/>
              </a:ext>
            </a:extLst>
          </p:cNvPr>
          <p:cNvGrpSpPr/>
          <p:nvPr/>
        </p:nvGrpSpPr>
        <p:grpSpPr>
          <a:xfrm>
            <a:off x="9704192" y="797783"/>
            <a:ext cx="1040008" cy="1074482"/>
            <a:chOff x="859262" y="3353920"/>
            <a:chExt cx="306759" cy="351445"/>
          </a:xfrm>
        </p:grpSpPr>
        <p:sp>
          <p:nvSpPr>
            <p:cNvPr id="16" name="Google Shape;12965;p147">
              <a:extLst>
                <a:ext uri="{FF2B5EF4-FFF2-40B4-BE49-F238E27FC236}">
                  <a16:creationId xmlns:a16="http://schemas.microsoft.com/office/drawing/2014/main" id="{75D030E2-37C2-6E61-3119-84980023D295}"/>
                </a:ext>
              </a:extLst>
            </p:cNvPr>
            <p:cNvSpPr/>
            <p:nvPr/>
          </p:nvSpPr>
          <p:spPr>
            <a:xfrm>
              <a:off x="859262" y="3415718"/>
              <a:ext cx="132563" cy="205937"/>
            </a:xfrm>
            <a:custGeom>
              <a:avLst/>
              <a:gdLst/>
              <a:ahLst/>
              <a:cxnLst/>
              <a:rect l="l" t="t" r="r" b="b"/>
              <a:pathLst>
                <a:path w="4168" h="6475" extrusionOk="0">
                  <a:moveTo>
                    <a:pt x="1444" y="0"/>
                  </a:moveTo>
                  <a:cubicBezTo>
                    <a:pt x="1418" y="0"/>
                    <a:pt x="1392" y="7"/>
                    <a:pt x="1369" y="22"/>
                  </a:cubicBezTo>
                  <a:lnTo>
                    <a:pt x="262" y="665"/>
                  </a:lnTo>
                  <a:cubicBezTo>
                    <a:pt x="0" y="808"/>
                    <a:pt x="0" y="1200"/>
                    <a:pt x="262" y="1367"/>
                  </a:cubicBezTo>
                  <a:lnTo>
                    <a:pt x="1143" y="1867"/>
                  </a:lnTo>
                  <a:lnTo>
                    <a:pt x="429" y="2284"/>
                  </a:lnTo>
                  <a:cubicBezTo>
                    <a:pt x="83" y="2474"/>
                    <a:pt x="83" y="2974"/>
                    <a:pt x="429" y="3165"/>
                  </a:cubicBezTo>
                  <a:lnTo>
                    <a:pt x="1167" y="3594"/>
                  </a:lnTo>
                  <a:lnTo>
                    <a:pt x="417" y="4022"/>
                  </a:lnTo>
                  <a:cubicBezTo>
                    <a:pt x="71" y="4225"/>
                    <a:pt x="71" y="4713"/>
                    <a:pt x="417" y="4903"/>
                  </a:cubicBezTo>
                  <a:lnTo>
                    <a:pt x="1155" y="5332"/>
                  </a:lnTo>
                  <a:lnTo>
                    <a:pt x="917" y="5463"/>
                  </a:lnTo>
                  <a:cubicBezTo>
                    <a:pt x="774" y="5558"/>
                    <a:pt x="833" y="5784"/>
                    <a:pt x="1012" y="5784"/>
                  </a:cubicBezTo>
                  <a:cubicBezTo>
                    <a:pt x="1084" y="5784"/>
                    <a:pt x="1095" y="5749"/>
                    <a:pt x="1488" y="5522"/>
                  </a:cubicBezTo>
                  <a:lnTo>
                    <a:pt x="3119" y="6463"/>
                  </a:lnTo>
                  <a:cubicBezTo>
                    <a:pt x="3155" y="6475"/>
                    <a:pt x="3179" y="6475"/>
                    <a:pt x="3191" y="6475"/>
                  </a:cubicBezTo>
                  <a:cubicBezTo>
                    <a:pt x="3250" y="6475"/>
                    <a:pt x="3310" y="6451"/>
                    <a:pt x="3346" y="6392"/>
                  </a:cubicBezTo>
                  <a:cubicBezTo>
                    <a:pt x="3393" y="6320"/>
                    <a:pt x="3358" y="6213"/>
                    <a:pt x="3286" y="6165"/>
                  </a:cubicBezTo>
                  <a:cubicBezTo>
                    <a:pt x="2643" y="5796"/>
                    <a:pt x="1226" y="4987"/>
                    <a:pt x="560" y="4618"/>
                  </a:cubicBezTo>
                  <a:cubicBezTo>
                    <a:pt x="441" y="4546"/>
                    <a:pt x="441" y="4368"/>
                    <a:pt x="560" y="4308"/>
                  </a:cubicBezTo>
                  <a:lnTo>
                    <a:pt x="1476" y="3772"/>
                  </a:lnTo>
                  <a:cubicBezTo>
                    <a:pt x="1498" y="3782"/>
                    <a:pt x="1520" y="3786"/>
                    <a:pt x="1541" y="3786"/>
                  </a:cubicBezTo>
                  <a:cubicBezTo>
                    <a:pt x="1627" y="3786"/>
                    <a:pt x="1705" y="3717"/>
                    <a:pt x="1715" y="3641"/>
                  </a:cubicBezTo>
                  <a:cubicBezTo>
                    <a:pt x="1715" y="3582"/>
                    <a:pt x="1691" y="3522"/>
                    <a:pt x="1631" y="3486"/>
                  </a:cubicBezTo>
                  <a:lnTo>
                    <a:pt x="1476" y="3403"/>
                  </a:lnTo>
                  <a:lnTo>
                    <a:pt x="560" y="2879"/>
                  </a:lnTo>
                  <a:cubicBezTo>
                    <a:pt x="441" y="2808"/>
                    <a:pt x="441" y="2629"/>
                    <a:pt x="560" y="2570"/>
                  </a:cubicBezTo>
                  <a:lnTo>
                    <a:pt x="1441" y="2058"/>
                  </a:lnTo>
                  <a:lnTo>
                    <a:pt x="3870" y="3439"/>
                  </a:lnTo>
                  <a:cubicBezTo>
                    <a:pt x="3893" y="3463"/>
                    <a:pt x="3929" y="3463"/>
                    <a:pt x="3941" y="3463"/>
                  </a:cubicBezTo>
                  <a:cubicBezTo>
                    <a:pt x="4001" y="3463"/>
                    <a:pt x="4060" y="3427"/>
                    <a:pt x="4084" y="3367"/>
                  </a:cubicBezTo>
                  <a:cubicBezTo>
                    <a:pt x="4167" y="3296"/>
                    <a:pt x="4132" y="3189"/>
                    <a:pt x="4060" y="3153"/>
                  </a:cubicBezTo>
                  <a:cubicBezTo>
                    <a:pt x="1262" y="1558"/>
                    <a:pt x="3215" y="2653"/>
                    <a:pt x="429" y="1069"/>
                  </a:cubicBezTo>
                  <a:cubicBezTo>
                    <a:pt x="381" y="1034"/>
                    <a:pt x="381" y="962"/>
                    <a:pt x="429" y="950"/>
                  </a:cubicBezTo>
                  <a:lnTo>
                    <a:pt x="1524" y="307"/>
                  </a:lnTo>
                  <a:cubicBezTo>
                    <a:pt x="1607" y="260"/>
                    <a:pt x="1631" y="153"/>
                    <a:pt x="1584" y="81"/>
                  </a:cubicBezTo>
                  <a:cubicBezTo>
                    <a:pt x="1559" y="32"/>
                    <a:pt x="1501" y="0"/>
                    <a:pt x="14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966;p147">
              <a:extLst>
                <a:ext uri="{FF2B5EF4-FFF2-40B4-BE49-F238E27FC236}">
                  <a16:creationId xmlns:a16="http://schemas.microsoft.com/office/drawing/2014/main" id="{04192228-0E36-6FE8-5AEA-5BAC0CA91234}"/>
                </a:ext>
              </a:extLst>
            </p:cNvPr>
            <p:cNvSpPr/>
            <p:nvPr/>
          </p:nvSpPr>
          <p:spPr>
            <a:xfrm>
              <a:off x="916415" y="3353920"/>
              <a:ext cx="178013" cy="62147"/>
            </a:xfrm>
            <a:custGeom>
              <a:avLst/>
              <a:gdLst/>
              <a:ahLst/>
              <a:cxnLst/>
              <a:rect l="l" t="t" r="r" b="b"/>
              <a:pathLst>
                <a:path w="5597" h="1954" extrusionOk="0">
                  <a:moveTo>
                    <a:pt x="3061" y="0"/>
                  </a:moveTo>
                  <a:cubicBezTo>
                    <a:pt x="2891" y="0"/>
                    <a:pt x="2929" y="33"/>
                    <a:pt x="144" y="1631"/>
                  </a:cubicBezTo>
                  <a:cubicBezTo>
                    <a:pt x="1" y="1727"/>
                    <a:pt x="60" y="1953"/>
                    <a:pt x="239" y="1953"/>
                  </a:cubicBezTo>
                  <a:cubicBezTo>
                    <a:pt x="245" y="1953"/>
                    <a:pt x="249" y="1953"/>
                    <a:pt x="254" y="1953"/>
                  </a:cubicBezTo>
                  <a:cubicBezTo>
                    <a:pt x="317" y="1953"/>
                    <a:pt x="372" y="1901"/>
                    <a:pt x="3049" y="357"/>
                  </a:cubicBezTo>
                  <a:cubicBezTo>
                    <a:pt x="3060" y="350"/>
                    <a:pt x="3067" y="344"/>
                    <a:pt x="3080" y="344"/>
                  </a:cubicBezTo>
                  <a:cubicBezTo>
                    <a:pt x="3151" y="344"/>
                    <a:pt x="3392" y="523"/>
                    <a:pt x="5347" y="1631"/>
                  </a:cubicBezTo>
                  <a:cubicBezTo>
                    <a:pt x="5372" y="1648"/>
                    <a:pt x="5402" y="1656"/>
                    <a:pt x="5431" y="1656"/>
                  </a:cubicBezTo>
                  <a:cubicBezTo>
                    <a:pt x="5485" y="1656"/>
                    <a:pt x="5538" y="1630"/>
                    <a:pt x="5561" y="1584"/>
                  </a:cubicBezTo>
                  <a:cubicBezTo>
                    <a:pt x="5597" y="1488"/>
                    <a:pt x="5561" y="1381"/>
                    <a:pt x="5490" y="1334"/>
                  </a:cubicBezTo>
                  <a:cubicBezTo>
                    <a:pt x="3216" y="48"/>
                    <a:pt x="3263" y="0"/>
                    <a:pt x="3085" y="0"/>
                  </a:cubicBezTo>
                  <a:cubicBezTo>
                    <a:pt x="3076" y="0"/>
                    <a:pt x="3069" y="0"/>
                    <a:pt x="30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67;p147">
              <a:extLst>
                <a:ext uri="{FF2B5EF4-FFF2-40B4-BE49-F238E27FC236}">
                  <a16:creationId xmlns:a16="http://schemas.microsoft.com/office/drawing/2014/main" id="{1EF1022A-21B5-9E28-1EF6-227391C9AEDB}"/>
                </a:ext>
              </a:extLst>
            </p:cNvPr>
            <p:cNvSpPr/>
            <p:nvPr/>
          </p:nvSpPr>
          <p:spPr>
            <a:xfrm>
              <a:off x="920582" y="3405858"/>
              <a:ext cx="245439" cy="243817"/>
            </a:xfrm>
            <a:custGeom>
              <a:avLst/>
              <a:gdLst/>
              <a:ahLst/>
              <a:cxnLst/>
              <a:rect l="l" t="t" r="r" b="b"/>
              <a:pathLst>
                <a:path w="7717" h="7666" extrusionOk="0">
                  <a:moveTo>
                    <a:pt x="6359" y="844"/>
                  </a:moveTo>
                  <a:lnTo>
                    <a:pt x="6359" y="1808"/>
                  </a:lnTo>
                  <a:lnTo>
                    <a:pt x="5359" y="1332"/>
                  </a:lnTo>
                  <a:lnTo>
                    <a:pt x="6359" y="844"/>
                  </a:lnTo>
                  <a:close/>
                  <a:moveTo>
                    <a:pt x="5820" y="0"/>
                  </a:moveTo>
                  <a:cubicBezTo>
                    <a:pt x="5762" y="0"/>
                    <a:pt x="5701" y="33"/>
                    <a:pt x="5668" y="82"/>
                  </a:cubicBezTo>
                  <a:cubicBezTo>
                    <a:pt x="5621" y="153"/>
                    <a:pt x="5656" y="260"/>
                    <a:pt x="5728" y="308"/>
                  </a:cubicBezTo>
                  <a:lnTo>
                    <a:pt x="6144" y="546"/>
                  </a:lnTo>
                  <a:lnTo>
                    <a:pt x="4882" y="1153"/>
                  </a:lnTo>
                  <a:cubicBezTo>
                    <a:pt x="4823" y="1177"/>
                    <a:pt x="4799" y="1237"/>
                    <a:pt x="4799" y="1296"/>
                  </a:cubicBezTo>
                  <a:cubicBezTo>
                    <a:pt x="4799" y="1356"/>
                    <a:pt x="4823" y="1415"/>
                    <a:pt x="4882" y="1451"/>
                  </a:cubicBezTo>
                  <a:lnTo>
                    <a:pt x="6144" y="2058"/>
                  </a:lnTo>
                  <a:cubicBezTo>
                    <a:pt x="5656" y="2344"/>
                    <a:pt x="3204" y="3737"/>
                    <a:pt x="2954" y="3892"/>
                  </a:cubicBezTo>
                  <a:cubicBezTo>
                    <a:pt x="2942" y="3898"/>
                    <a:pt x="2930" y="3901"/>
                    <a:pt x="2916" y="3901"/>
                  </a:cubicBezTo>
                  <a:cubicBezTo>
                    <a:pt x="2903" y="3901"/>
                    <a:pt x="2888" y="3898"/>
                    <a:pt x="2870" y="3892"/>
                  </a:cubicBezTo>
                  <a:lnTo>
                    <a:pt x="2668" y="3773"/>
                  </a:lnTo>
                  <a:cubicBezTo>
                    <a:pt x="2645" y="3758"/>
                    <a:pt x="2619" y="3751"/>
                    <a:pt x="2593" y="3751"/>
                  </a:cubicBezTo>
                  <a:cubicBezTo>
                    <a:pt x="2535" y="3751"/>
                    <a:pt x="2474" y="3783"/>
                    <a:pt x="2442" y="3832"/>
                  </a:cubicBezTo>
                  <a:cubicBezTo>
                    <a:pt x="2394" y="3904"/>
                    <a:pt x="2430" y="4011"/>
                    <a:pt x="2501" y="4058"/>
                  </a:cubicBezTo>
                  <a:lnTo>
                    <a:pt x="2715" y="4177"/>
                  </a:lnTo>
                  <a:cubicBezTo>
                    <a:pt x="2775" y="4201"/>
                    <a:pt x="2846" y="4237"/>
                    <a:pt x="2906" y="4237"/>
                  </a:cubicBezTo>
                  <a:cubicBezTo>
                    <a:pt x="2977" y="4237"/>
                    <a:pt x="3037" y="4213"/>
                    <a:pt x="3096" y="4177"/>
                  </a:cubicBezTo>
                  <a:lnTo>
                    <a:pt x="6299" y="2344"/>
                  </a:lnTo>
                  <a:lnTo>
                    <a:pt x="7180" y="2844"/>
                  </a:lnTo>
                  <a:cubicBezTo>
                    <a:pt x="7299" y="2927"/>
                    <a:pt x="7299" y="3106"/>
                    <a:pt x="7180" y="3165"/>
                  </a:cubicBezTo>
                  <a:cubicBezTo>
                    <a:pt x="4823" y="4499"/>
                    <a:pt x="5823" y="3939"/>
                    <a:pt x="2989" y="5559"/>
                  </a:cubicBezTo>
                  <a:cubicBezTo>
                    <a:pt x="2960" y="5570"/>
                    <a:pt x="2930" y="5576"/>
                    <a:pt x="2900" y="5576"/>
                  </a:cubicBezTo>
                  <a:cubicBezTo>
                    <a:pt x="2870" y="5576"/>
                    <a:pt x="2840" y="5570"/>
                    <a:pt x="2811" y="5559"/>
                  </a:cubicBezTo>
                  <a:lnTo>
                    <a:pt x="275" y="4094"/>
                  </a:lnTo>
                  <a:cubicBezTo>
                    <a:pt x="249" y="4083"/>
                    <a:pt x="222" y="4078"/>
                    <a:pt x="196" y="4078"/>
                  </a:cubicBezTo>
                  <a:cubicBezTo>
                    <a:pt x="137" y="4078"/>
                    <a:pt x="81" y="4104"/>
                    <a:pt x="48" y="4154"/>
                  </a:cubicBezTo>
                  <a:cubicBezTo>
                    <a:pt x="1" y="4237"/>
                    <a:pt x="37" y="4332"/>
                    <a:pt x="108" y="4380"/>
                  </a:cubicBezTo>
                  <a:lnTo>
                    <a:pt x="2656" y="5844"/>
                  </a:lnTo>
                  <a:cubicBezTo>
                    <a:pt x="2727" y="5880"/>
                    <a:pt x="2811" y="5916"/>
                    <a:pt x="2906" y="5916"/>
                  </a:cubicBezTo>
                  <a:cubicBezTo>
                    <a:pt x="2989" y="5916"/>
                    <a:pt x="3085" y="5880"/>
                    <a:pt x="3156" y="5844"/>
                  </a:cubicBezTo>
                  <a:lnTo>
                    <a:pt x="6264" y="4070"/>
                  </a:lnTo>
                  <a:lnTo>
                    <a:pt x="7192" y="4606"/>
                  </a:lnTo>
                  <a:cubicBezTo>
                    <a:pt x="7311" y="4678"/>
                    <a:pt x="7311" y="4856"/>
                    <a:pt x="7192" y="4916"/>
                  </a:cubicBezTo>
                  <a:cubicBezTo>
                    <a:pt x="7097" y="4963"/>
                    <a:pt x="7121" y="4963"/>
                    <a:pt x="3013" y="7309"/>
                  </a:cubicBezTo>
                  <a:cubicBezTo>
                    <a:pt x="2983" y="7327"/>
                    <a:pt x="2954" y="7336"/>
                    <a:pt x="2924" y="7336"/>
                  </a:cubicBezTo>
                  <a:cubicBezTo>
                    <a:pt x="2894" y="7336"/>
                    <a:pt x="2864" y="7327"/>
                    <a:pt x="2835" y="7309"/>
                  </a:cubicBezTo>
                  <a:lnTo>
                    <a:pt x="1942" y="6797"/>
                  </a:lnTo>
                  <a:cubicBezTo>
                    <a:pt x="1913" y="6780"/>
                    <a:pt x="1883" y="6773"/>
                    <a:pt x="1854" y="6773"/>
                  </a:cubicBezTo>
                  <a:cubicBezTo>
                    <a:pt x="1798" y="6773"/>
                    <a:pt x="1747" y="6802"/>
                    <a:pt x="1715" y="6856"/>
                  </a:cubicBezTo>
                  <a:cubicBezTo>
                    <a:pt x="1668" y="6928"/>
                    <a:pt x="1703" y="7035"/>
                    <a:pt x="1775" y="7071"/>
                  </a:cubicBezTo>
                  <a:lnTo>
                    <a:pt x="2668" y="7595"/>
                  </a:lnTo>
                  <a:cubicBezTo>
                    <a:pt x="2739" y="7642"/>
                    <a:pt x="2835" y="7666"/>
                    <a:pt x="2918" y="7666"/>
                  </a:cubicBezTo>
                  <a:cubicBezTo>
                    <a:pt x="3013" y="7666"/>
                    <a:pt x="3096" y="7642"/>
                    <a:pt x="3168" y="7595"/>
                  </a:cubicBezTo>
                  <a:lnTo>
                    <a:pt x="6287" y="5821"/>
                  </a:lnTo>
                  <a:lnTo>
                    <a:pt x="7204" y="6356"/>
                  </a:lnTo>
                  <a:cubicBezTo>
                    <a:pt x="7323" y="6440"/>
                    <a:pt x="7323" y="6618"/>
                    <a:pt x="7204" y="6678"/>
                  </a:cubicBezTo>
                  <a:lnTo>
                    <a:pt x="6430" y="7118"/>
                  </a:lnTo>
                  <a:cubicBezTo>
                    <a:pt x="6287" y="7214"/>
                    <a:pt x="6347" y="7428"/>
                    <a:pt x="6502" y="7428"/>
                  </a:cubicBezTo>
                  <a:cubicBezTo>
                    <a:pt x="6585" y="7428"/>
                    <a:pt x="6549" y="7416"/>
                    <a:pt x="7359" y="6975"/>
                  </a:cubicBezTo>
                  <a:cubicBezTo>
                    <a:pt x="7716" y="6761"/>
                    <a:pt x="7716" y="6273"/>
                    <a:pt x="7383" y="6082"/>
                  </a:cubicBezTo>
                  <a:lnTo>
                    <a:pt x="6621" y="5642"/>
                  </a:lnTo>
                  <a:lnTo>
                    <a:pt x="7371" y="5213"/>
                  </a:lnTo>
                  <a:cubicBezTo>
                    <a:pt x="7538" y="5130"/>
                    <a:pt x="7621" y="4963"/>
                    <a:pt x="7621" y="4773"/>
                  </a:cubicBezTo>
                  <a:cubicBezTo>
                    <a:pt x="7621" y="4594"/>
                    <a:pt x="7538" y="4427"/>
                    <a:pt x="7371" y="4320"/>
                  </a:cubicBezTo>
                  <a:lnTo>
                    <a:pt x="6609" y="3892"/>
                  </a:lnTo>
                  <a:lnTo>
                    <a:pt x="7359" y="3463"/>
                  </a:lnTo>
                  <a:cubicBezTo>
                    <a:pt x="7514" y="3368"/>
                    <a:pt x="7609" y="3201"/>
                    <a:pt x="7609" y="3011"/>
                  </a:cubicBezTo>
                  <a:cubicBezTo>
                    <a:pt x="7609" y="2832"/>
                    <a:pt x="7514" y="2665"/>
                    <a:pt x="7359" y="2570"/>
                  </a:cubicBezTo>
                  <a:lnTo>
                    <a:pt x="6668" y="2165"/>
                  </a:lnTo>
                  <a:cubicBezTo>
                    <a:pt x="6668" y="427"/>
                    <a:pt x="6680" y="510"/>
                    <a:pt x="6621" y="451"/>
                  </a:cubicBezTo>
                  <a:cubicBezTo>
                    <a:pt x="6597" y="403"/>
                    <a:pt x="6609" y="439"/>
                    <a:pt x="5894" y="22"/>
                  </a:cubicBezTo>
                  <a:cubicBezTo>
                    <a:pt x="5872" y="7"/>
                    <a:pt x="5846" y="0"/>
                    <a:pt x="58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68;p147">
              <a:extLst>
                <a:ext uri="{FF2B5EF4-FFF2-40B4-BE49-F238E27FC236}">
                  <a16:creationId xmlns:a16="http://schemas.microsoft.com/office/drawing/2014/main" id="{93D827B9-8D53-4A1A-B10E-C21F600D3763}"/>
                </a:ext>
              </a:extLst>
            </p:cNvPr>
            <p:cNvSpPr/>
            <p:nvPr/>
          </p:nvSpPr>
          <p:spPr>
            <a:xfrm>
              <a:off x="986100" y="3642074"/>
              <a:ext cx="129923" cy="63292"/>
            </a:xfrm>
            <a:custGeom>
              <a:avLst/>
              <a:gdLst/>
              <a:ahLst/>
              <a:cxnLst/>
              <a:rect l="l" t="t" r="r" b="b"/>
              <a:pathLst>
                <a:path w="4085" h="1990" extrusionOk="0">
                  <a:moveTo>
                    <a:pt x="3892" y="0"/>
                  </a:moveTo>
                  <a:cubicBezTo>
                    <a:pt x="3864" y="0"/>
                    <a:pt x="3835" y="8"/>
                    <a:pt x="3811" y="25"/>
                  </a:cubicBezTo>
                  <a:lnTo>
                    <a:pt x="965" y="1644"/>
                  </a:lnTo>
                  <a:cubicBezTo>
                    <a:pt x="935" y="1656"/>
                    <a:pt x="906" y="1662"/>
                    <a:pt x="876" y="1662"/>
                  </a:cubicBezTo>
                  <a:cubicBezTo>
                    <a:pt x="846" y="1662"/>
                    <a:pt x="816" y="1656"/>
                    <a:pt x="786" y="1644"/>
                  </a:cubicBezTo>
                  <a:lnTo>
                    <a:pt x="263" y="1346"/>
                  </a:lnTo>
                  <a:cubicBezTo>
                    <a:pt x="240" y="1331"/>
                    <a:pt x="214" y="1325"/>
                    <a:pt x="188" y="1325"/>
                  </a:cubicBezTo>
                  <a:cubicBezTo>
                    <a:pt x="130" y="1325"/>
                    <a:pt x="69" y="1357"/>
                    <a:pt x="36" y="1406"/>
                  </a:cubicBezTo>
                  <a:cubicBezTo>
                    <a:pt x="1" y="1477"/>
                    <a:pt x="24" y="1584"/>
                    <a:pt x="96" y="1632"/>
                  </a:cubicBezTo>
                  <a:cubicBezTo>
                    <a:pt x="572" y="1882"/>
                    <a:pt x="655" y="1989"/>
                    <a:pt x="870" y="1989"/>
                  </a:cubicBezTo>
                  <a:cubicBezTo>
                    <a:pt x="1108" y="1989"/>
                    <a:pt x="965" y="1989"/>
                    <a:pt x="3965" y="287"/>
                  </a:cubicBezTo>
                  <a:cubicBezTo>
                    <a:pt x="4061" y="263"/>
                    <a:pt x="4084" y="156"/>
                    <a:pt x="4025" y="84"/>
                  </a:cubicBezTo>
                  <a:cubicBezTo>
                    <a:pt x="4001" y="29"/>
                    <a:pt x="3947" y="0"/>
                    <a:pt x="38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69;p147">
              <a:extLst>
                <a:ext uri="{FF2B5EF4-FFF2-40B4-BE49-F238E27FC236}">
                  <a16:creationId xmlns:a16="http://schemas.microsoft.com/office/drawing/2014/main" id="{825FDD50-62A4-26EB-A11C-C8398996B1E6}"/>
                </a:ext>
              </a:extLst>
            </p:cNvPr>
            <p:cNvSpPr/>
            <p:nvPr/>
          </p:nvSpPr>
          <p:spPr>
            <a:xfrm>
              <a:off x="862283" y="3599678"/>
              <a:ext cx="118696" cy="84156"/>
            </a:xfrm>
            <a:custGeom>
              <a:avLst/>
              <a:gdLst/>
              <a:ahLst/>
              <a:cxnLst/>
              <a:rect l="l" t="t" r="r" b="b"/>
              <a:pathLst>
                <a:path w="3732" h="2646" extrusionOk="0">
                  <a:moveTo>
                    <a:pt x="366" y="1"/>
                  </a:moveTo>
                  <a:cubicBezTo>
                    <a:pt x="332" y="1"/>
                    <a:pt x="299" y="9"/>
                    <a:pt x="274" y="24"/>
                  </a:cubicBezTo>
                  <a:cubicBezTo>
                    <a:pt x="0" y="250"/>
                    <a:pt x="36" y="679"/>
                    <a:pt x="346" y="858"/>
                  </a:cubicBezTo>
                  <a:cubicBezTo>
                    <a:pt x="3352" y="2574"/>
                    <a:pt x="3447" y="2644"/>
                    <a:pt x="3517" y="2644"/>
                  </a:cubicBezTo>
                  <a:cubicBezTo>
                    <a:pt x="3523" y="2644"/>
                    <a:pt x="3529" y="2644"/>
                    <a:pt x="3536" y="2644"/>
                  </a:cubicBezTo>
                  <a:cubicBezTo>
                    <a:pt x="3544" y="2645"/>
                    <a:pt x="3550" y="2645"/>
                    <a:pt x="3557" y="2645"/>
                  </a:cubicBezTo>
                  <a:cubicBezTo>
                    <a:pt x="3685" y="2645"/>
                    <a:pt x="3732" y="2436"/>
                    <a:pt x="3596" y="2346"/>
                  </a:cubicBezTo>
                  <a:lnTo>
                    <a:pt x="500" y="584"/>
                  </a:lnTo>
                  <a:cubicBezTo>
                    <a:pt x="381" y="524"/>
                    <a:pt x="381" y="358"/>
                    <a:pt x="465" y="286"/>
                  </a:cubicBezTo>
                  <a:cubicBezTo>
                    <a:pt x="536" y="227"/>
                    <a:pt x="536" y="119"/>
                    <a:pt x="500" y="60"/>
                  </a:cubicBezTo>
                  <a:cubicBezTo>
                    <a:pt x="465" y="18"/>
                    <a:pt x="414" y="1"/>
                    <a:pt x="3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ClrTx/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 Cadastro de despesas e receitas em uma única plataforma.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 Notificações de orçamento para controle financeiro.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 Categorização de despesas por tipo.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 Acompanhamento dos gastos por meio de gráfico.</a:t>
            </a:r>
          </a:p>
          <a:p>
            <a:endParaRPr lang="pt-BR" dirty="0"/>
          </a:p>
        </p:txBody>
      </p:sp>
      <p:grpSp>
        <p:nvGrpSpPr>
          <p:cNvPr id="4" name="Google Shape;12495;p147">
            <a:extLst>
              <a:ext uri="{FF2B5EF4-FFF2-40B4-BE49-F238E27FC236}">
                <a16:creationId xmlns:a16="http://schemas.microsoft.com/office/drawing/2014/main" id="{827734AB-C616-4F68-A4DF-F663EC8B0381}"/>
              </a:ext>
            </a:extLst>
          </p:cNvPr>
          <p:cNvGrpSpPr/>
          <p:nvPr/>
        </p:nvGrpSpPr>
        <p:grpSpPr>
          <a:xfrm>
            <a:off x="9832635" y="840963"/>
            <a:ext cx="911565" cy="988121"/>
            <a:chOff x="3110102" y="1499880"/>
            <a:chExt cx="330613" cy="358379"/>
          </a:xfrm>
        </p:grpSpPr>
        <p:sp>
          <p:nvSpPr>
            <p:cNvPr id="5" name="Google Shape;12496;p147">
              <a:extLst>
                <a:ext uri="{FF2B5EF4-FFF2-40B4-BE49-F238E27FC236}">
                  <a16:creationId xmlns:a16="http://schemas.microsoft.com/office/drawing/2014/main" id="{1D006CB4-F111-3A34-4AA7-DB8CE21C6924}"/>
                </a:ext>
              </a:extLst>
            </p:cNvPr>
            <p:cNvSpPr/>
            <p:nvPr/>
          </p:nvSpPr>
          <p:spPr>
            <a:xfrm>
              <a:off x="3385024" y="1775979"/>
              <a:ext cx="55341" cy="71211"/>
            </a:xfrm>
            <a:custGeom>
              <a:avLst/>
              <a:gdLst/>
              <a:ahLst/>
              <a:cxnLst/>
              <a:rect l="l" t="t" r="r" b="b"/>
              <a:pathLst>
                <a:path w="1740" h="2239" extrusionOk="0">
                  <a:moveTo>
                    <a:pt x="1248" y="0"/>
                  </a:moveTo>
                  <a:cubicBezTo>
                    <a:pt x="1180" y="0"/>
                    <a:pt x="1124" y="45"/>
                    <a:pt x="1096" y="119"/>
                  </a:cubicBezTo>
                  <a:cubicBezTo>
                    <a:pt x="1072" y="202"/>
                    <a:pt x="1108" y="286"/>
                    <a:pt x="1203" y="321"/>
                  </a:cubicBezTo>
                  <a:cubicBezTo>
                    <a:pt x="1275" y="333"/>
                    <a:pt x="1334" y="369"/>
                    <a:pt x="1406" y="369"/>
                  </a:cubicBezTo>
                  <a:lnTo>
                    <a:pt x="1406" y="1095"/>
                  </a:lnTo>
                  <a:cubicBezTo>
                    <a:pt x="1320" y="1097"/>
                    <a:pt x="1242" y="1097"/>
                    <a:pt x="1171" y="1097"/>
                  </a:cubicBezTo>
                  <a:cubicBezTo>
                    <a:pt x="861" y="1097"/>
                    <a:pt x="689" y="1088"/>
                    <a:pt x="585" y="1088"/>
                  </a:cubicBezTo>
                  <a:cubicBezTo>
                    <a:pt x="472" y="1088"/>
                    <a:pt x="438" y="1098"/>
                    <a:pt x="394" y="1143"/>
                  </a:cubicBezTo>
                  <a:cubicBezTo>
                    <a:pt x="370" y="1167"/>
                    <a:pt x="358" y="1214"/>
                    <a:pt x="358" y="1262"/>
                  </a:cubicBezTo>
                  <a:cubicBezTo>
                    <a:pt x="370" y="1524"/>
                    <a:pt x="263" y="1774"/>
                    <a:pt x="96" y="1953"/>
                  </a:cubicBezTo>
                  <a:cubicBezTo>
                    <a:pt x="1" y="2060"/>
                    <a:pt x="72" y="2238"/>
                    <a:pt x="215" y="2238"/>
                  </a:cubicBezTo>
                  <a:cubicBezTo>
                    <a:pt x="263" y="2238"/>
                    <a:pt x="310" y="2226"/>
                    <a:pt x="334" y="2179"/>
                  </a:cubicBezTo>
                  <a:cubicBezTo>
                    <a:pt x="537" y="1976"/>
                    <a:pt x="667" y="1703"/>
                    <a:pt x="679" y="1417"/>
                  </a:cubicBezTo>
                  <a:lnTo>
                    <a:pt x="1572" y="1417"/>
                  </a:lnTo>
                  <a:cubicBezTo>
                    <a:pt x="1668" y="1417"/>
                    <a:pt x="1739" y="1345"/>
                    <a:pt x="1739" y="1262"/>
                  </a:cubicBezTo>
                  <a:lnTo>
                    <a:pt x="1739" y="238"/>
                  </a:lnTo>
                  <a:cubicBezTo>
                    <a:pt x="1739" y="131"/>
                    <a:pt x="1680" y="60"/>
                    <a:pt x="1572" y="60"/>
                  </a:cubicBezTo>
                  <a:cubicBezTo>
                    <a:pt x="1489" y="60"/>
                    <a:pt x="1382" y="36"/>
                    <a:pt x="1310" y="12"/>
                  </a:cubicBezTo>
                  <a:cubicBezTo>
                    <a:pt x="1289" y="4"/>
                    <a:pt x="1268" y="0"/>
                    <a:pt x="12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497;p147">
              <a:extLst>
                <a:ext uri="{FF2B5EF4-FFF2-40B4-BE49-F238E27FC236}">
                  <a16:creationId xmlns:a16="http://schemas.microsoft.com/office/drawing/2014/main" id="{878C923E-9F33-8414-4340-25C78FAFD2EE}"/>
                </a:ext>
              </a:extLst>
            </p:cNvPr>
            <p:cNvSpPr/>
            <p:nvPr/>
          </p:nvSpPr>
          <p:spPr>
            <a:xfrm>
              <a:off x="3347176" y="1535501"/>
              <a:ext cx="93189" cy="61765"/>
            </a:xfrm>
            <a:custGeom>
              <a:avLst/>
              <a:gdLst/>
              <a:ahLst/>
              <a:cxnLst/>
              <a:rect l="l" t="t" r="r" b="b"/>
              <a:pathLst>
                <a:path w="2930" h="1942" extrusionOk="0">
                  <a:moveTo>
                    <a:pt x="1703" y="1"/>
                  </a:moveTo>
                  <a:cubicBezTo>
                    <a:pt x="1619" y="1"/>
                    <a:pt x="1524" y="72"/>
                    <a:pt x="1536" y="179"/>
                  </a:cubicBezTo>
                  <a:cubicBezTo>
                    <a:pt x="1572" y="655"/>
                    <a:pt x="1155" y="1132"/>
                    <a:pt x="595" y="1132"/>
                  </a:cubicBezTo>
                  <a:cubicBezTo>
                    <a:pt x="476" y="1132"/>
                    <a:pt x="345" y="1108"/>
                    <a:pt x="250" y="1072"/>
                  </a:cubicBezTo>
                  <a:cubicBezTo>
                    <a:pt x="228" y="1064"/>
                    <a:pt x="206" y="1060"/>
                    <a:pt x="186" y="1060"/>
                  </a:cubicBezTo>
                  <a:cubicBezTo>
                    <a:pt x="118" y="1060"/>
                    <a:pt x="60" y="1101"/>
                    <a:pt x="24" y="1155"/>
                  </a:cubicBezTo>
                  <a:cubicBezTo>
                    <a:pt x="0" y="1251"/>
                    <a:pt x="36" y="1334"/>
                    <a:pt x="119" y="1382"/>
                  </a:cubicBezTo>
                  <a:cubicBezTo>
                    <a:pt x="262" y="1441"/>
                    <a:pt x="429" y="1465"/>
                    <a:pt x="595" y="1465"/>
                  </a:cubicBezTo>
                  <a:cubicBezTo>
                    <a:pt x="1250" y="1465"/>
                    <a:pt x="1798" y="977"/>
                    <a:pt x="1869" y="334"/>
                  </a:cubicBezTo>
                  <a:lnTo>
                    <a:pt x="2596" y="334"/>
                  </a:lnTo>
                  <a:lnTo>
                    <a:pt x="2596" y="1786"/>
                  </a:lnTo>
                  <a:cubicBezTo>
                    <a:pt x="2596" y="1870"/>
                    <a:pt x="2679" y="1941"/>
                    <a:pt x="2762" y="1941"/>
                  </a:cubicBezTo>
                  <a:cubicBezTo>
                    <a:pt x="2858" y="1941"/>
                    <a:pt x="2929" y="1870"/>
                    <a:pt x="2929" y="1786"/>
                  </a:cubicBezTo>
                  <a:lnTo>
                    <a:pt x="2929" y="155"/>
                  </a:lnTo>
                  <a:cubicBezTo>
                    <a:pt x="2929" y="72"/>
                    <a:pt x="2858" y="1"/>
                    <a:pt x="27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498;p147">
              <a:extLst>
                <a:ext uri="{FF2B5EF4-FFF2-40B4-BE49-F238E27FC236}">
                  <a16:creationId xmlns:a16="http://schemas.microsoft.com/office/drawing/2014/main" id="{9C3D597E-F9AC-ABDF-E3DA-0D15CA2A0777}"/>
                </a:ext>
              </a:extLst>
            </p:cNvPr>
            <p:cNvSpPr/>
            <p:nvPr/>
          </p:nvSpPr>
          <p:spPr>
            <a:xfrm>
              <a:off x="3110102" y="1580728"/>
              <a:ext cx="330613" cy="277530"/>
            </a:xfrm>
            <a:custGeom>
              <a:avLst/>
              <a:gdLst/>
              <a:ahLst/>
              <a:cxnLst/>
              <a:rect l="l" t="t" r="r" b="b"/>
              <a:pathLst>
                <a:path w="10395" h="8726" extrusionOk="0">
                  <a:moveTo>
                    <a:pt x="5044" y="1"/>
                  </a:moveTo>
                  <a:cubicBezTo>
                    <a:pt x="4997" y="1"/>
                    <a:pt x="4950" y="22"/>
                    <a:pt x="4918" y="67"/>
                  </a:cubicBezTo>
                  <a:cubicBezTo>
                    <a:pt x="4251" y="817"/>
                    <a:pt x="4692" y="2055"/>
                    <a:pt x="5704" y="2186"/>
                  </a:cubicBezTo>
                  <a:lnTo>
                    <a:pt x="5704" y="2924"/>
                  </a:lnTo>
                  <a:lnTo>
                    <a:pt x="4823" y="2924"/>
                  </a:lnTo>
                  <a:cubicBezTo>
                    <a:pt x="4739" y="2924"/>
                    <a:pt x="4668" y="2996"/>
                    <a:pt x="4668" y="3079"/>
                  </a:cubicBezTo>
                  <a:cubicBezTo>
                    <a:pt x="4668" y="3630"/>
                    <a:pt x="4207" y="4034"/>
                    <a:pt x="3710" y="4034"/>
                  </a:cubicBezTo>
                  <a:cubicBezTo>
                    <a:pt x="3573" y="4034"/>
                    <a:pt x="3433" y="4003"/>
                    <a:pt x="3299" y="3936"/>
                  </a:cubicBezTo>
                  <a:cubicBezTo>
                    <a:pt x="2977" y="3770"/>
                    <a:pt x="2775" y="3460"/>
                    <a:pt x="2775" y="3079"/>
                  </a:cubicBezTo>
                  <a:cubicBezTo>
                    <a:pt x="2775" y="2996"/>
                    <a:pt x="2704" y="2924"/>
                    <a:pt x="2608" y="2924"/>
                  </a:cubicBezTo>
                  <a:lnTo>
                    <a:pt x="1727" y="2924"/>
                  </a:lnTo>
                  <a:lnTo>
                    <a:pt x="1727" y="2043"/>
                  </a:lnTo>
                  <a:cubicBezTo>
                    <a:pt x="1727" y="1948"/>
                    <a:pt x="1656" y="1877"/>
                    <a:pt x="1572" y="1877"/>
                  </a:cubicBezTo>
                  <a:cubicBezTo>
                    <a:pt x="834" y="1865"/>
                    <a:pt x="394" y="1055"/>
                    <a:pt x="763" y="436"/>
                  </a:cubicBezTo>
                  <a:cubicBezTo>
                    <a:pt x="810" y="364"/>
                    <a:pt x="799" y="257"/>
                    <a:pt x="703" y="210"/>
                  </a:cubicBezTo>
                  <a:cubicBezTo>
                    <a:pt x="679" y="193"/>
                    <a:pt x="650" y="185"/>
                    <a:pt x="621" y="185"/>
                  </a:cubicBezTo>
                  <a:cubicBezTo>
                    <a:pt x="565" y="185"/>
                    <a:pt x="508" y="214"/>
                    <a:pt x="477" y="269"/>
                  </a:cubicBezTo>
                  <a:cubicBezTo>
                    <a:pt x="1" y="1055"/>
                    <a:pt x="501" y="2067"/>
                    <a:pt x="1406" y="2210"/>
                  </a:cubicBezTo>
                  <a:lnTo>
                    <a:pt x="1406" y="3651"/>
                  </a:lnTo>
                  <a:cubicBezTo>
                    <a:pt x="1406" y="3734"/>
                    <a:pt x="1477" y="3817"/>
                    <a:pt x="1572" y="3817"/>
                  </a:cubicBezTo>
                  <a:cubicBezTo>
                    <a:pt x="1656" y="3817"/>
                    <a:pt x="1727" y="3734"/>
                    <a:pt x="1727" y="3651"/>
                  </a:cubicBezTo>
                  <a:lnTo>
                    <a:pt x="1727" y="3246"/>
                  </a:lnTo>
                  <a:lnTo>
                    <a:pt x="2465" y="3246"/>
                  </a:lnTo>
                  <a:cubicBezTo>
                    <a:pt x="2537" y="3817"/>
                    <a:pt x="2977" y="4258"/>
                    <a:pt x="3549" y="4341"/>
                  </a:cubicBezTo>
                  <a:cubicBezTo>
                    <a:pt x="3614" y="4351"/>
                    <a:pt x="3678" y="4356"/>
                    <a:pt x="3742" y="4356"/>
                  </a:cubicBezTo>
                  <a:cubicBezTo>
                    <a:pt x="4376" y="4356"/>
                    <a:pt x="4914" y="3884"/>
                    <a:pt x="4990" y="3246"/>
                  </a:cubicBezTo>
                  <a:lnTo>
                    <a:pt x="5716" y="3246"/>
                  </a:lnTo>
                  <a:lnTo>
                    <a:pt x="5716" y="4127"/>
                  </a:lnTo>
                  <a:cubicBezTo>
                    <a:pt x="5716" y="4210"/>
                    <a:pt x="5799" y="4294"/>
                    <a:pt x="5882" y="4294"/>
                  </a:cubicBezTo>
                  <a:cubicBezTo>
                    <a:pt x="6406" y="4294"/>
                    <a:pt x="6835" y="4722"/>
                    <a:pt x="6835" y="5234"/>
                  </a:cubicBezTo>
                  <a:cubicBezTo>
                    <a:pt x="6835" y="5758"/>
                    <a:pt x="6406" y="6187"/>
                    <a:pt x="5882" y="6187"/>
                  </a:cubicBezTo>
                  <a:cubicBezTo>
                    <a:pt x="5799" y="6187"/>
                    <a:pt x="5716" y="6270"/>
                    <a:pt x="5716" y="6353"/>
                  </a:cubicBezTo>
                  <a:lnTo>
                    <a:pt x="5716" y="7234"/>
                  </a:lnTo>
                  <a:lnTo>
                    <a:pt x="4990" y="7234"/>
                  </a:lnTo>
                  <a:cubicBezTo>
                    <a:pt x="4906" y="7234"/>
                    <a:pt x="4823" y="7306"/>
                    <a:pt x="4823" y="7401"/>
                  </a:cubicBezTo>
                  <a:cubicBezTo>
                    <a:pt x="4823" y="7484"/>
                    <a:pt x="4906" y="7568"/>
                    <a:pt x="4990" y="7568"/>
                  </a:cubicBezTo>
                  <a:lnTo>
                    <a:pt x="6775" y="7568"/>
                  </a:lnTo>
                  <a:cubicBezTo>
                    <a:pt x="6839" y="8230"/>
                    <a:pt x="7403" y="8726"/>
                    <a:pt x="8059" y="8726"/>
                  </a:cubicBezTo>
                  <a:cubicBezTo>
                    <a:pt x="8146" y="8726"/>
                    <a:pt x="8234" y="8717"/>
                    <a:pt x="8323" y="8699"/>
                  </a:cubicBezTo>
                  <a:cubicBezTo>
                    <a:pt x="8419" y="8675"/>
                    <a:pt x="8478" y="8592"/>
                    <a:pt x="8454" y="8496"/>
                  </a:cubicBezTo>
                  <a:cubicBezTo>
                    <a:pt x="8443" y="8420"/>
                    <a:pt x="8373" y="8364"/>
                    <a:pt x="8288" y="8364"/>
                  </a:cubicBezTo>
                  <a:cubicBezTo>
                    <a:pt x="8280" y="8364"/>
                    <a:pt x="8272" y="8364"/>
                    <a:pt x="8264" y="8365"/>
                  </a:cubicBezTo>
                  <a:cubicBezTo>
                    <a:pt x="8195" y="8380"/>
                    <a:pt x="8127" y="8387"/>
                    <a:pt x="8061" y="8387"/>
                  </a:cubicBezTo>
                  <a:cubicBezTo>
                    <a:pt x="7535" y="8387"/>
                    <a:pt x="7089" y="7950"/>
                    <a:pt x="7121" y="7401"/>
                  </a:cubicBezTo>
                  <a:cubicBezTo>
                    <a:pt x="7121" y="7353"/>
                    <a:pt x="7109" y="7306"/>
                    <a:pt x="7073" y="7282"/>
                  </a:cubicBezTo>
                  <a:cubicBezTo>
                    <a:pt x="7034" y="7237"/>
                    <a:pt x="7003" y="7227"/>
                    <a:pt x="6891" y="7227"/>
                  </a:cubicBezTo>
                  <a:cubicBezTo>
                    <a:pt x="6787" y="7227"/>
                    <a:pt x="6613" y="7236"/>
                    <a:pt x="6299" y="7236"/>
                  </a:cubicBezTo>
                  <a:cubicBezTo>
                    <a:pt x="6227" y="7236"/>
                    <a:pt x="6148" y="7236"/>
                    <a:pt x="6061" y="7234"/>
                  </a:cubicBezTo>
                  <a:lnTo>
                    <a:pt x="6061" y="6508"/>
                  </a:lnTo>
                  <a:cubicBezTo>
                    <a:pt x="6811" y="6401"/>
                    <a:pt x="7299" y="5698"/>
                    <a:pt x="7145" y="4972"/>
                  </a:cubicBezTo>
                  <a:cubicBezTo>
                    <a:pt x="7049" y="4472"/>
                    <a:pt x="6633" y="4032"/>
                    <a:pt x="6061" y="3960"/>
                  </a:cubicBezTo>
                  <a:lnTo>
                    <a:pt x="6061" y="3234"/>
                  </a:lnTo>
                  <a:lnTo>
                    <a:pt x="6787" y="3234"/>
                  </a:lnTo>
                  <a:cubicBezTo>
                    <a:pt x="6878" y="3888"/>
                    <a:pt x="7448" y="4334"/>
                    <a:pt x="8061" y="4334"/>
                  </a:cubicBezTo>
                  <a:cubicBezTo>
                    <a:pt x="8252" y="4334"/>
                    <a:pt x="8447" y="4291"/>
                    <a:pt x="8633" y="4198"/>
                  </a:cubicBezTo>
                  <a:cubicBezTo>
                    <a:pt x="9026" y="4008"/>
                    <a:pt x="9276" y="3651"/>
                    <a:pt x="9335" y="3234"/>
                  </a:cubicBezTo>
                  <a:lnTo>
                    <a:pt x="10062" y="3234"/>
                  </a:lnTo>
                  <a:lnTo>
                    <a:pt x="10062" y="3960"/>
                  </a:lnTo>
                  <a:cubicBezTo>
                    <a:pt x="9109" y="4091"/>
                    <a:pt x="8633" y="5246"/>
                    <a:pt x="9228" y="6020"/>
                  </a:cubicBezTo>
                  <a:cubicBezTo>
                    <a:pt x="9262" y="6060"/>
                    <a:pt x="9311" y="6082"/>
                    <a:pt x="9360" y="6082"/>
                  </a:cubicBezTo>
                  <a:cubicBezTo>
                    <a:pt x="9398" y="6082"/>
                    <a:pt x="9435" y="6069"/>
                    <a:pt x="9466" y="6044"/>
                  </a:cubicBezTo>
                  <a:cubicBezTo>
                    <a:pt x="9550" y="5984"/>
                    <a:pt x="9562" y="5877"/>
                    <a:pt x="9502" y="5806"/>
                  </a:cubicBezTo>
                  <a:cubicBezTo>
                    <a:pt x="9026" y="5198"/>
                    <a:pt x="9454" y="4294"/>
                    <a:pt x="10228" y="4270"/>
                  </a:cubicBezTo>
                  <a:cubicBezTo>
                    <a:pt x="10324" y="4270"/>
                    <a:pt x="10395" y="4198"/>
                    <a:pt x="10395" y="4103"/>
                  </a:cubicBezTo>
                  <a:lnTo>
                    <a:pt x="10395" y="1007"/>
                  </a:lnTo>
                  <a:cubicBezTo>
                    <a:pt x="10383" y="936"/>
                    <a:pt x="10312" y="865"/>
                    <a:pt x="10216" y="865"/>
                  </a:cubicBezTo>
                  <a:cubicBezTo>
                    <a:pt x="10133" y="865"/>
                    <a:pt x="10050" y="936"/>
                    <a:pt x="10050" y="1031"/>
                  </a:cubicBezTo>
                  <a:lnTo>
                    <a:pt x="10050" y="2900"/>
                  </a:lnTo>
                  <a:lnTo>
                    <a:pt x="9157" y="2900"/>
                  </a:lnTo>
                  <a:cubicBezTo>
                    <a:pt x="9073" y="2900"/>
                    <a:pt x="8990" y="2984"/>
                    <a:pt x="8990" y="3067"/>
                  </a:cubicBezTo>
                  <a:cubicBezTo>
                    <a:pt x="8990" y="3293"/>
                    <a:pt x="8907" y="3520"/>
                    <a:pt x="8740" y="3698"/>
                  </a:cubicBezTo>
                  <a:cubicBezTo>
                    <a:pt x="8542" y="3912"/>
                    <a:pt x="8291" y="4008"/>
                    <a:pt x="8045" y="4008"/>
                  </a:cubicBezTo>
                  <a:cubicBezTo>
                    <a:pt x="7564" y="4008"/>
                    <a:pt x="7101" y="3642"/>
                    <a:pt x="7085" y="3067"/>
                  </a:cubicBezTo>
                  <a:cubicBezTo>
                    <a:pt x="7085" y="2984"/>
                    <a:pt x="7014" y="2900"/>
                    <a:pt x="6930" y="2900"/>
                  </a:cubicBezTo>
                  <a:lnTo>
                    <a:pt x="6049" y="2900"/>
                  </a:lnTo>
                  <a:lnTo>
                    <a:pt x="6049" y="2031"/>
                  </a:lnTo>
                  <a:cubicBezTo>
                    <a:pt x="6049" y="1936"/>
                    <a:pt x="5978" y="1865"/>
                    <a:pt x="5882" y="1865"/>
                  </a:cubicBezTo>
                  <a:cubicBezTo>
                    <a:pt x="5061" y="1865"/>
                    <a:pt x="4632" y="900"/>
                    <a:pt x="5168" y="281"/>
                  </a:cubicBezTo>
                  <a:cubicBezTo>
                    <a:pt x="5228" y="210"/>
                    <a:pt x="5228" y="103"/>
                    <a:pt x="5156" y="43"/>
                  </a:cubicBezTo>
                  <a:cubicBezTo>
                    <a:pt x="5123" y="16"/>
                    <a:pt x="5083" y="1"/>
                    <a:pt x="50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499;p147">
              <a:extLst>
                <a:ext uri="{FF2B5EF4-FFF2-40B4-BE49-F238E27FC236}">
                  <a16:creationId xmlns:a16="http://schemas.microsoft.com/office/drawing/2014/main" id="{2E42F806-7513-F620-B448-4798FB352344}"/>
                </a:ext>
              </a:extLst>
            </p:cNvPr>
            <p:cNvSpPr/>
            <p:nvPr/>
          </p:nvSpPr>
          <p:spPr>
            <a:xfrm>
              <a:off x="3139267" y="1504428"/>
              <a:ext cx="77668" cy="78113"/>
            </a:xfrm>
            <a:custGeom>
              <a:avLst/>
              <a:gdLst/>
              <a:ahLst/>
              <a:cxnLst/>
              <a:rect l="l" t="t" r="r" b="b"/>
              <a:pathLst>
                <a:path w="2442" h="2456" extrusionOk="0">
                  <a:moveTo>
                    <a:pt x="2255" y="1"/>
                  </a:moveTo>
                  <a:cubicBezTo>
                    <a:pt x="2226" y="1"/>
                    <a:pt x="2196" y="9"/>
                    <a:pt x="2168" y="25"/>
                  </a:cubicBezTo>
                  <a:cubicBezTo>
                    <a:pt x="1810" y="216"/>
                    <a:pt x="1572" y="573"/>
                    <a:pt x="1513" y="978"/>
                  </a:cubicBezTo>
                  <a:lnTo>
                    <a:pt x="620" y="978"/>
                  </a:lnTo>
                  <a:cubicBezTo>
                    <a:pt x="536" y="978"/>
                    <a:pt x="465" y="1049"/>
                    <a:pt x="465" y="1132"/>
                  </a:cubicBezTo>
                  <a:lnTo>
                    <a:pt x="465" y="2025"/>
                  </a:lnTo>
                  <a:cubicBezTo>
                    <a:pt x="346" y="2049"/>
                    <a:pt x="215" y="2073"/>
                    <a:pt x="120" y="2132"/>
                  </a:cubicBezTo>
                  <a:cubicBezTo>
                    <a:pt x="24" y="2180"/>
                    <a:pt x="1" y="2263"/>
                    <a:pt x="24" y="2359"/>
                  </a:cubicBezTo>
                  <a:cubicBezTo>
                    <a:pt x="60" y="2420"/>
                    <a:pt x="121" y="2456"/>
                    <a:pt x="184" y="2456"/>
                  </a:cubicBezTo>
                  <a:cubicBezTo>
                    <a:pt x="206" y="2456"/>
                    <a:pt x="229" y="2451"/>
                    <a:pt x="251" y="2442"/>
                  </a:cubicBezTo>
                  <a:cubicBezTo>
                    <a:pt x="370" y="2382"/>
                    <a:pt x="501" y="2359"/>
                    <a:pt x="620" y="2359"/>
                  </a:cubicBezTo>
                  <a:cubicBezTo>
                    <a:pt x="715" y="2359"/>
                    <a:pt x="786" y="2275"/>
                    <a:pt x="786" y="2192"/>
                  </a:cubicBezTo>
                  <a:lnTo>
                    <a:pt x="786" y="1299"/>
                  </a:lnTo>
                  <a:lnTo>
                    <a:pt x="1667" y="1299"/>
                  </a:lnTo>
                  <a:cubicBezTo>
                    <a:pt x="1751" y="1299"/>
                    <a:pt x="1834" y="1228"/>
                    <a:pt x="1834" y="1132"/>
                  </a:cubicBezTo>
                  <a:cubicBezTo>
                    <a:pt x="1834" y="1132"/>
                    <a:pt x="1810" y="585"/>
                    <a:pt x="2322" y="299"/>
                  </a:cubicBezTo>
                  <a:cubicBezTo>
                    <a:pt x="2406" y="263"/>
                    <a:pt x="2441" y="168"/>
                    <a:pt x="2394" y="85"/>
                  </a:cubicBezTo>
                  <a:cubicBezTo>
                    <a:pt x="2362" y="30"/>
                    <a:pt x="2311" y="1"/>
                    <a:pt x="22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500;p147">
              <a:extLst>
                <a:ext uri="{FF2B5EF4-FFF2-40B4-BE49-F238E27FC236}">
                  <a16:creationId xmlns:a16="http://schemas.microsoft.com/office/drawing/2014/main" id="{6AABF31A-C624-8F65-FE29-40C9B3AAE2E6}"/>
                </a:ext>
              </a:extLst>
            </p:cNvPr>
            <p:cNvSpPr/>
            <p:nvPr/>
          </p:nvSpPr>
          <p:spPr>
            <a:xfrm>
              <a:off x="3226381" y="1499880"/>
              <a:ext cx="116279" cy="82661"/>
            </a:xfrm>
            <a:custGeom>
              <a:avLst/>
              <a:gdLst/>
              <a:ahLst/>
              <a:cxnLst/>
              <a:rect l="l" t="t" r="r" b="b"/>
              <a:pathLst>
                <a:path w="3656" h="2599" extrusionOk="0">
                  <a:moveTo>
                    <a:pt x="170" y="0"/>
                  </a:moveTo>
                  <a:cubicBezTo>
                    <a:pt x="83" y="0"/>
                    <a:pt x="12" y="67"/>
                    <a:pt x="12" y="144"/>
                  </a:cubicBezTo>
                  <a:cubicBezTo>
                    <a:pt x="0" y="239"/>
                    <a:pt x="71" y="323"/>
                    <a:pt x="155" y="323"/>
                  </a:cubicBezTo>
                  <a:cubicBezTo>
                    <a:pt x="631" y="370"/>
                    <a:pt x="1024" y="775"/>
                    <a:pt x="1024" y="1275"/>
                  </a:cubicBezTo>
                  <a:cubicBezTo>
                    <a:pt x="1024" y="1371"/>
                    <a:pt x="1095" y="1442"/>
                    <a:pt x="1191" y="1442"/>
                  </a:cubicBezTo>
                  <a:lnTo>
                    <a:pt x="2084" y="1442"/>
                  </a:lnTo>
                  <a:lnTo>
                    <a:pt x="2084" y="2168"/>
                  </a:lnTo>
                  <a:cubicBezTo>
                    <a:pt x="1965" y="2192"/>
                    <a:pt x="1822" y="2228"/>
                    <a:pt x="1738" y="2275"/>
                  </a:cubicBezTo>
                  <a:cubicBezTo>
                    <a:pt x="1643" y="2299"/>
                    <a:pt x="1619" y="2406"/>
                    <a:pt x="1643" y="2502"/>
                  </a:cubicBezTo>
                  <a:cubicBezTo>
                    <a:pt x="1669" y="2563"/>
                    <a:pt x="1735" y="2599"/>
                    <a:pt x="1801" y="2599"/>
                  </a:cubicBezTo>
                  <a:cubicBezTo>
                    <a:pt x="1824" y="2599"/>
                    <a:pt x="1848" y="2594"/>
                    <a:pt x="1869" y="2585"/>
                  </a:cubicBezTo>
                  <a:cubicBezTo>
                    <a:pt x="1988" y="2549"/>
                    <a:pt x="2107" y="2514"/>
                    <a:pt x="2238" y="2514"/>
                  </a:cubicBezTo>
                  <a:cubicBezTo>
                    <a:pt x="2334" y="2514"/>
                    <a:pt x="2405" y="2442"/>
                    <a:pt x="2405" y="2347"/>
                  </a:cubicBezTo>
                  <a:lnTo>
                    <a:pt x="2405" y="1454"/>
                  </a:lnTo>
                  <a:lnTo>
                    <a:pt x="3131" y="1454"/>
                  </a:lnTo>
                  <a:cubicBezTo>
                    <a:pt x="3167" y="1668"/>
                    <a:pt x="3227" y="1859"/>
                    <a:pt x="3346" y="2025"/>
                  </a:cubicBezTo>
                  <a:cubicBezTo>
                    <a:pt x="3376" y="2072"/>
                    <a:pt x="3427" y="2098"/>
                    <a:pt x="3485" y="2098"/>
                  </a:cubicBezTo>
                  <a:cubicBezTo>
                    <a:pt x="3516" y="2098"/>
                    <a:pt x="3550" y="2090"/>
                    <a:pt x="3584" y="2073"/>
                  </a:cubicBezTo>
                  <a:cubicBezTo>
                    <a:pt x="3643" y="2013"/>
                    <a:pt x="3655" y="1906"/>
                    <a:pt x="3620" y="1823"/>
                  </a:cubicBezTo>
                  <a:cubicBezTo>
                    <a:pt x="3500" y="1656"/>
                    <a:pt x="3453" y="1442"/>
                    <a:pt x="3453" y="1299"/>
                  </a:cubicBezTo>
                  <a:cubicBezTo>
                    <a:pt x="3453" y="1204"/>
                    <a:pt x="3381" y="1121"/>
                    <a:pt x="3286" y="1121"/>
                  </a:cubicBezTo>
                  <a:lnTo>
                    <a:pt x="1334" y="1121"/>
                  </a:lnTo>
                  <a:cubicBezTo>
                    <a:pt x="1262" y="525"/>
                    <a:pt x="774" y="61"/>
                    <a:pt x="191" y="1"/>
                  </a:cubicBezTo>
                  <a:cubicBezTo>
                    <a:pt x="183" y="0"/>
                    <a:pt x="177" y="0"/>
                    <a:pt x="1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501;p147">
              <a:extLst>
                <a:ext uri="{FF2B5EF4-FFF2-40B4-BE49-F238E27FC236}">
                  <a16:creationId xmlns:a16="http://schemas.microsoft.com/office/drawing/2014/main" id="{C67559BA-1B70-C725-904D-03F3AF1D3CDC}"/>
                </a:ext>
              </a:extLst>
            </p:cNvPr>
            <p:cNvSpPr/>
            <p:nvPr/>
          </p:nvSpPr>
          <p:spPr>
            <a:xfrm>
              <a:off x="3179786" y="1775216"/>
              <a:ext cx="86764" cy="46594"/>
            </a:xfrm>
            <a:custGeom>
              <a:avLst/>
              <a:gdLst/>
              <a:ahLst/>
              <a:cxnLst/>
              <a:rect l="l" t="t" r="r" b="b"/>
              <a:pathLst>
                <a:path w="2728" h="1465" extrusionOk="0">
                  <a:moveTo>
                    <a:pt x="1525" y="0"/>
                  </a:moveTo>
                  <a:cubicBezTo>
                    <a:pt x="870" y="0"/>
                    <a:pt x="322" y="500"/>
                    <a:pt x="239" y="1131"/>
                  </a:cubicBezTo>
                  <a:lnTo>
                    <a:pt x="167" y="1131"/>
                  </a:lnTo>
                  <a:cubicBezTo>
                    <a:pt x="84" y="1131"/>
                    <a:pt x="1" y="1215"/>
                    <a:pt x="1" y="1298"/>
                  </a:cubicBezTo>
                  <a:cubicBezTo>
                    <a:pt x="1" y="1393"/>
                    <a:pt x="84" y="1465"/>
                    <a:pt x="167" y="1465"/>
                  </a:cubicBezTo>
                  <a:lnTo>
                    <a:pt x="405" y="1465"/>
                  </a:lnTo>
                  <a:cubicBezTo>
                    <a:pt x="501" y="1465"/>
                    <a:pt x="584" y="1393"/>
                    <a:pt x="572" y="1286"/>
                  </a:cubicBezTo>
                  <a:cubicBezTo>
                    <a:pt x="560" y="798"/>
                    <a:pt x="953" y="322"/>
                    <a:pt x="1525" y="322"/>
                  </a:cubicBezTo>
                  <a:cubicBezTo>
                    <a:pt x="1882" y="322"/>
                    <a:pt x="2227" y="524"/>
                    <a:pt x="2382" y="857"/>
                  </a:cubicBezTo>
                  <a:cubicBezTo>
                    <a:pt x="2415" y="915"/>
                    <a:pt x="2471" y="950"/>
                    <a:pt x="2530" y="950"/>
                  </a:cubicBezTo>
                  <a:cubicBezTo>
                    <a:pt x="2556" y="950"/>
                    <a:pt x="2583" y="943"/>
                    <a:pt x="2608" y="929"/>
                  </a:cubicBezTo>
                  <a:cubicBezTo>
                    <a:pt x="2679" y="905"/>
                    <a:pt x="2727" y="810"/>
                    <a:pt x="2679" y="738"/>
                  </a:cubicBezTo>
                  <a:cubicBezTo>
                    <a:pt x="2477" y="286"/>
                    <a:pt x="2013" y="0"/>
                    <a:pt x="1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502;p147">
              <a:extLst>
                <a:ext uri="{FF2B5EF4-FFF2-40B4-BE49-F238E27FC236}">
                  <a16:creationId xmlns:a16="http://schemas.microsoft.com/office/drawing/2014/main" id="{0785FC70-9028-5007-161E-A8B568830DD8}"/>
                </a:ext>
              </a:extLst>
            </p:cNvPr>
            <p:cNvSpPr/>
            <p:nvPr/>
          </p:nvSpPr>
          <p:spPr>
            <a:xfrm>
              <a:off x="3154024" y="1712337"/>
              <a:ext cx="15203" cy="109473"/>
            </a:xfrm>
            <a:custGeom>
              <a:avLst/>
              <a:gdLst/>
              <a:ahLst/>
              <a:cxnLst/>
              <a:rect l="l" t="t" r="r" b="b"/>
              <a:pathLst>
                <a:path w="478" h="3442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275"/>
                  </a:lnTo>
                  <a:cubicBezTo>
                    <a:pt x="1" y="3370"/>
                    <a:pt x="72" y="3442"/>
                    <a:pt x="156" y="3442"/>
                  </a:cubicBezTo>
                  <a:lnTo>
                    <a:pt x="310" y="3442"/>
                  </a:lnTo>
                  <a:cubicBezTo>
                    <a:pt x="394" y="3442"/>
                    <a:pt x="477" y="3370"/>
                    <a:pt x="477" y="3275"/>
                  </a:cubicBezTo>
                  <a:cubicBezTo>
                    <a:pt x="477" y="3203"/>
                    <a:pt x="418" y="3132"/>
                    <a:pt x="322" y="3108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6B8D8B8-8479-945D-8E7B-4C8B95E41F7B}"/>
              </a:ext>
            </a:extLst>
          </p:cNvPr>
          <p:cNvSpPr/>
          <p:nvPr/>
        </p:nvSpPr>
        <p:spPr>
          <a:xfrm rot="17048313">
            <a:off x="8768444" y="3957169"/>
            <a:ext cx="5805714" cy="3889829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riângulo isósceles 17">
            <a:extLst>
              <a:ext uri="{FF2B5EF4-FFF2-40B4-BE49-F238E27FC236}">
                <a16:creationId xmlns:a16="http://schemas.microsoft.com/office/drawing/2014/main" id="{E335E5BF-0BEF-8BC4-18AF-50DA2053CBE3}"/>
              </a:ext>
            </a:extLst>
          </p:cNvPr>
          <p:cNvSpPr/>
          <p:nvPr/>
        </p:nvSpPr>
        <p:spPr>
          <a:xfrm rot="11411948">
            <a:off x="-3413722" y="-1684752"/>
            <a:ext cx="5428343" cy="3105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B93CBA2A-58D8-3EDA-9B26-2CCE2869A306}"/>
              </a:ext>
            </a:extLst>
          </p:cNvPr>
          <p:cNvCxnSpPr>
            <a:cxnSpLocks/>
          </p:cNvCxnSpPr>
          <p:nvPr/>
        </p:nvCxnSpPr>
        <p:spPr>
          <a:xfrm>
            <a:off x="762000" y="826349"/>
            <a:ext cx="0" cy="930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ClrTx/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 O web app oferece uma solução completa para o planejamento financeiro pessoal.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 Recursos como orçamento automatizado, categorização de despesas e alertas de gastos ajudam os usuários a ter um controle eficiente de suas finanças.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 A metodologia de desenvolvimento garante a qualidade do produto final.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 A arquitetura de solução escolhida atende aos requisitos de segurança, escalabilidade e desempenho.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 O web app é uma opção confiável e eficiente para quem busca um planejamento financeiro pessoal mais organizado e eficaz.</a:t>
            </a:r>
          </a:p>
          <a:p>
            <a:endParaRPr lang="pt-BR" dirty="0"/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6B8D8B8-8479-945D-8E7B-4C8B95E41F7B}"/>
              </a:ext>
            </a:extLst>
          </p:cNvPr>
          <p:cNvSpPr/>
          <p:nvPr/>
        </p:nvSpPr>
        <p:spPr>
          <a:xfrm rot="17048313">
            <a:off x="8768444" y="3957169"/>
            <a:ext cx="5805714" cy="3889829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riângulo isósceles 17">
            <a:extLst>
              <a:ext uri="{FF2B5EF4-FFF2-40B4-BE49-F238E27FC236}">
                <a16:creationId xmlns:a16="http://schemas.microsoft.com/office/drawing/2014/main" id="{E335E5BF-0BEF-8BC4-18AF-50DA2053CBE3}"/>
              </a:ext>
            </a:extLst>
          </p:cNvPr>
          <p:cNvSpPr/>
          <p:nvPr/>
        </p:nvSpPr>
        <p:spPr>
          <a:xfrm rot="11411948">
            <a:off x="-3413722" y="-1684752"/>
            <a:ext cx="5428343" cy="3105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B93CBA2A-58D8-3EDA-9B26-2CCE2869A306}"/>
              </a:ext>
            </a:extLst>
          </p:cNvPr>
          <p:cNvCxnSpPr>
            <a:cxnSpLocks/>
          </p:cNvCxnSpPr>
          <p:nvPr/>
        </p:nvCxnSpPr>
        <p:spPr>
          <a:xfrm>
            <a:off x="762000" y="826349"/>
            <a:ext cx="0" cy="930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oogle Shape;13833;p149">
            <a:extLst>
              <a:ext uri="{FF2B5EF4-FFF2-40B4-BE49-F238E27FC236}">
                <a16:creationId xmlns:a16="http://schemas.microsoft.com/office/drawing/2014/main" id="{F68069A2-5609-F3E7-1E89-C87C9073F6DE}"/>
              </a:ext>
            </a:extLst>
          </p:cNvPr>
          <p:cNvGrpSpPr/>
          <p:nvPr/>
        </p:nvGrpSpPr>
        <p:grpSpPr>
          <a:xfrm>
            <a:off x="9926657" y="939177"/>
            <a:ext cx="795531" cy="817447"/>
            <a:chOff x="853568" y="1975538"/>
            <a:chExt cx="337334" cy="353599"/>
          </a:xfrm>
        </p:grpSpPr>
        <p:sp>
          <p:nvSpPr>
            <p:cNvPr id="14" name="Google Shape;13834;p149">
              <a:extLst>
                <a:ext uri="{FF2B5EF4-FFF2-40B4-BE49-F238E27FC236}">
                  <a16:creationId xmlns:a16="http://schemas.microsoft.com/office/drawing/2014/main" id="{5D7879F9-FF8F-E0CD-6A69-5F97DB162965}"/>
                </a:ext>
              </a:extLst>
            </p:cNvPr>
            <p:cNvSpPr/>
            <p:nvPr/>
          </p:nvSpPr>
          <p:spPr>
            <a:xfrm>
              <a:off x="853568" y="1975538"/>
              <a:ext cx="337334" cy="353599"/>
            </a:xfrm>
            <a:custGeom>
              <a:avLst/>
              <a:gdLst/>
              <a:ahLst/>
              <a:cxnLst/>
              <a:rect l="l" t="t" r="r" b="b"/>
              <a:pathLst>
                <a:path w="10598" h="11109" extrusionOk="0">
                  <a:moveTo>
                    <a:pt x="8180" y="322"/>
                  </a:moveTo>
                  <a:lnTo>
                    <a:pt x="5823" y="3596"/>
                  </a:lnTo>
                  <a:lnTo>
                    <a:pt x="5501" y="3132"/>
                  </a:lnTo>
                  <a:lnTo>
                    <a:pt x="7502" y="322"/>
                  </a:lnTo>
                  <a:close/>
                  <a:moveTo>
                    <a:pt x="9252" y="322"/>
                  </a:moveTo>
                  <a:lnTo>
                    <a:pt x="6371" y="4346"/>
                  </a:lnTo>
                  <a:lnTo>
                    <a:pt x="6049" y="3882"/>
                  </a:lnTo>
                  <a:lnTo>
                    <a:pt x="8597" y="322"/>
                  </a:lnTo>
                  <a:close/>
                  <a:moveTo>
                    <a:pt x="2072" y="322"/>
                  </a:moveTo>
                  <a:lnTo>
                    <a:pt x="4966" y="4358"/>
                  </a:lnTo>
                  <a:cubicBezTo>
                    <a:pt x="4906" y="4382"/>
                    <a:pt x="4859" y="4430"/>
                    <a:pt x="4811" y="4477"/>
                  </a:cubicBezTo>
                  <a:cubicBezTo>
                    <a:pt x="4750" y="4538"/>
                    <a:pt x="4652" y="4579"/>
                    <a:pt x="4557" y="4579"/>
                  </a:cubicBezTo>
                  <a:cubicBezTo>
                    <a:pt x="4521" y="4579"/>
                    <a:pt x="4486" y="4574"/>
                    <a:pt x="4454" y="4561"/>
                  </a:cubicBezTo>
                  <a:lnTo>
                    <a:pt x="1418" y="322"/>
                  </a:lnTo>
                  <a:close/>
                  <a:moveTo>
                    <a:pt x="3084" y="322"/>
                  </a:moveTo>
                  <a:lnTo>
                    <a:pt x="6121" y="4584"/>
                  </a:lnTo>
                  <a:cubicBezTo>
                    <a:pt x="6100" y="4589"/>
                    <a:pt x="6079" y="4591"/>
                    <a:pt x="6057" y="4591"/>
                  </a:cubicBezTo>
                  <a:cubicBezTo>
                    <a:pt x="5957" y="4591"/>
                    <a:pt x="5854" y="4546"/>
                    <a:pt x="5775" y="4477"/>
                  </a:cubicBezTo>
                  <a:cubicBezTo>
                    <a:pt x="5644" y="4346"/>
                    <a:pt x="5466" y="4287"/>
                    <a:pt x="5287" y="4287"/>
                  </a:cubicBezTo>
                  <a:lnTo>
                    <a:pt x="2453" y="334"/>
                  </a:lnTo>
                  <a:lnTo>
                    <a:pt x="3084" y="334"/>
                  </a:lnTo>
                  <a:lnTo>
                    <a:pt x="3084" y="322"/>
                  </a:lnTo>
                  <a:close/>
                  <a:moveTo>
                    <a:pt x="1013" y="322"/>
                  </a:moveTo>
                  <a:lnTo>
                    <a:pt x="4025" y="4537"/>
                  </a:lnTo>
                  <a:cubicBezTo>
                    <a:pt x="3858" y="4584"/>
                    <a:pt x="3716" y="4668"/>
                    <a:pt x="3608" y="4823"/>
                  </a:cubicBezTo>
                  <a:lnTo>
                    <a:pt x="394" y="322"/>
                  </a:lnTo>
                  <a:close/>
                  <a:moveTo>
                    <a:pt x="10216" y="322"/>
                  </a:moveTo>
                  <a:lnTo>
                    <a:pt x="7002" y="4823"/>
                  </a:lnTo>
                  <a:cubicBezTo>
                    <a:pt x="6906" y="4680"/>
                    <a:pt x="6775" y="4596"/>
                    <a:pt x="6633" y="4549"/>
                  </a:cubicBezTo>
                  <a:lnTo>
                    <a:pt x="9645" y="322"/>
                  </a:lnTo>
                  <a:close/>
                  <a:moveTo>
                    <a:pt x="5268" y="4599"/>
                  </a:moveTo>
                  <a:cubicBezTo>
                    <a:pt x="5362" y="4599"/>
                    <a:pt x="5454" y="4638"/>
                    <a:pt x="5525" y="4715"/>
                  </a:cubicBezTo>
                  <a:cubicBezTo>
                    <a:pt x="5652" y="4842"/>
                    <a:pt x="5822" y="4911"/>
                    <a:pt x="5994" y="4911"/>
                  </a:cubicBezTo>
                  <a:cubicBezTo>
                    <a:pt x="6081" y="4911"/>
                    <a:pt x="6168" y="4894"/>
                    <a:pt x="6252" y="4858"/>
                  </a:cubicBezTo>
                  <a:cubicBezTo>
                    <a:pt x="6295" y="4843"/>
                    <a:pt x="6338" y="4836"/>
                    <a:pt x="6380" y="4836"/>
                  </a:cubicBezTo>
                  <a:cubicBezTo>
                    <a:pt x="6534" y="4836"/>
                    <a:pt x="6672" y="4932"/>
                    <a:pt x="6728" y="5073"/>
                  </a:cubicBezTo>
                  <a:cubicBezTo>
                    <a:pt x="6728" y="5084"/>
                    <a:pt x="6752" y="5096"/>
                    <a:pt x="6752" y="5120"/>
                  </a:cubicBezTo>
                  <a:cubicBezTo>
                    <a:pt x="6823" y="5311"/>
                    <a:pt x="6954" y="5382"/>
                    <a:pt x="6954" y="5382"/>
                  </a:cubicBezTo>
                  <a:cubicBezTo>
                    <a:pt x="7109" y="5454"/>
                    <a:pt x="7240" y="5513"/>
                    <a:pt x="7371" y="5513"/>
                  </a:cubicBezTo>
                  <a:cubicBezTo>
                    <a:pt x="7561" y="5537"/>
                    <a:pt x="7728" y="5692"/>
                    <a:pt x="7716" y="5906"/>
                  </a:cubicBezTo>
                  <a:cubicBezTo>
                    <a:pt x="7704" y="6168"/>
                    <a:pt x="7847" y="6430"/>
                    <a:pt x="8085" y="6561"/>
                  </a:cubicBezTo>
                  <a:cubicBezTo>
                    <a:pt x="8264" y="6644"/>
                    <a:pt x="8335" y="6870"/>
                    <a:pt x="8252" y="7049"/>
                  </a:cubicBezTo>
                  <a:cubicBezTo>
                    <a:pt x="8133" y="7287"/>
                    <a:pt x="8157" y="7585"/>
                    <a:pt x="8323" y="7799"/>
                  </a:cubicBezTo>
                  <a:cubicBezTo>
                    <a:pt x="8442" y="7954"/>
                    <a:pt x="8430" y="8180"/>
                    <a:pt x="8264" y="8311"/>
                  </a:cubicBezTo>
                  <a:cubicBezTo>
                    <a:pt x="8061" y="8490"/>
                    <a:pt x="7966" y="8763"/>
                    <a:pt x="8026" y="9025"/>
                  </a:cubicBezTo>
                  <a:cubicBezTo>
                    <a:pt x="8073" y="9228"/>
                    <a:pt x="7966" y="9430"/>
                    <a:pt x="7776" y="9478"/>
                  </a:cubicBezTo>
                  <a:cubicBezTo>
                    <a:pt x="7502" y="9549"/>
                    <a:pt x="7311" y="9775"/>
                    <a:pt x="7264" y="10026"/>
                  </a:cubicBezTo>
                  <a:cubicBezTo>
                    <a:pt x="7242" y="10196"/>
                    <a:pt x="7087" y="10329"/>
                    <a:pt x="6909" y="10329"/>
                  </a:cubicBezTo>
                  <a:cubicBezTo>
                    <a:pt x="6889" y="10329"/>
                    <a:pt x="6868" y="10327"/>
                    <a:pt x="6847" y="10323"/>
                  </a:cubicBezTo>
                  <a:cubicBezTo>
                    <a:pt x="6809" y="10316"/>
                    <a:pt x="6770" y="10313"/>
                    <a:pt x="6732" y="10313"/>
                  </a:cubicBezTo>
                  <a:cubicBezTo>
                    <a:pt x="6508" y="10313"/>
                    <a:pt x="6290" y="10429"/>
                    <a:pt x="6168" y="10633"/>
                  </a:cubicBezTo>
                  <a:cubicBezTo>
                    <a:pt x="6100" y="10740"/>
                    <a:pt x="5977" y="10802"/>
                    <a:pt x="5854" y="10802"/>
                  </a:cubicBezTo>
                  <a:cubicBezTo>
                    <a:pt x="5785" y="10802"/>
                    <a:pt x="5716" y="10783"/>
                    <a:pt x="5656" y="10740"/>
                  </a:cubicBezTo>
                  <a:cubicBezTo>
                    <a:pt x="5537" y="10668"/>
                    <a:pt x="5418" y="10633"/>
                    <a:pt x="5287" y="10633"/>
                  </a:cubicBezTo>
                  <a:cubicBezTo>
                    <a:pt x="5156" y="10633"/>
                    <a:pt x="5025" y="10668"/>
                    <a:pt x="4918" y="10740"/>
                  </a:cubicBezTo>
                  <a:cubicBezTo>
                    <a:pt x="4858" y="10779"/>
                    <a:pt x="4788" y="10797"/>
                    <a:pt x="4719" y="10797"/>
                  </a:cubicBezTo>
                  <a:cubicBezTo>
                    <a:pt x="4596" y="10797"/>
                    <a:pt x="4475" y="10739"/>
                    <a:pt x="4406" y="10633"/>
                  </a:cubicBezTo>
                  <a:cubicBezTo>
                    <a:pt x="4275" y="10437"/>
                    <a:pt x="4035" y="10320"/>
                    <a:pt x="3794" y="10320"/>
                  </a:cubicBezTo>
                  <a:cubicBezTo>
                    <a:pt x="3772" y="10320"/>
                    <a:pt x="3750" y="10321"/>
                    <a:pt x="3727" y="10323"/>
                  </a:cubicBezTo>
                  <a:cubicBezTo>
                    <a:pt x="3708" y="10327"/>
                    <a:pt x="3688" y="10329"/>
                    <a:pt x="3668" y="10329"/>
                  </a:cubicBezTo>
                  <a:cubicBezTo>
                    <a:pt x="3497" y="10329"/>
                    <a:pt x="3332" y="10196"/>
                    <a:pt x="3311" y="10026"/>
                  </a:cubicBezTo>
                  <a:cubicBezTo>
                    <a:pt x="3263" y="9764"/>
                    <a:pt x="3073" y="9537"/>
                    <a:pt x="2799" y="9478"/>
                  </a:cubicBezTo>
                  <a:cubicBezTo>
                    <a:pt x="2608" y="9418"/>
                    <a:pt x="2489" y="9228"/>
                    <a:pt x="2549" y="9025"/>
                  </a:cubicBezTo>
                  <a:cubicBezTo>
                    <a:pt x="2620" y="8763"/>
                    <a:pt x="2537" y="8490"/>
                    <a:pt x="2311" y="8311"/>
                  </a:cubicBezTo>
                  <a:cubicBezTo>
                    <a:pt x="2168" y="8180"/>
                    <a:pt x="2132" y="7954"/>
                    <a:pt x="2251" y="7799"/>
                  </a:cubicBezTo>
                  <a:cubicBezTo>
                    <a:pt x="2418" y="7585"/>
                    <a:pt x="2442" y="7287"/>
                    <a:pt x="2322" y="7049"/>
                  </a:cubicBezTo>
                  <a:cubicBezTo>
                    <a:pt x="2239" y="6870"/>
                    <a:pt x="2311" y="6644"/>
                    <a:pt x="2489" y="6561"/>
                  </a:cubicBezTo>
                  <a:cubicBezTo>
                    <a:pt x="2727" y="6442"/>
                    <a:pt x="2882" y="6192"/>
                    <a:pt x="2858" y="5906"/>
                  </a:cubicBezTo>
                  <a:cubicBezTo>
                    <a:pt x="2846" y="5715"/>
                    <a:pt x="3013" y="5537"/>
                    <a:pt x="3204" y="5513"/>
                  </a:cubicBezTo>
                  <a:cubicBezTo>
                    <a:pt x="3418" y="5501"/>
                    <a:pt x="3608" y="5394"/>
                    <a:pt x="3727" y="5215"/>
                  </a:cubicBezTo>
                  <a:lnTo>
                    <a:pt x="3727" y="5204"/>
                  </a:lnTo>
                  <a:cubicBezTo>
                    <a:pt x="3751" y="5156"/>
                    <a:pt x="3787" y="5120"/>
                    <a:pt x="3799" y="5073"/>
                  </a:cubicBezTo>
                  <a:cubicBezTo>
                    <a:pt x="3854" y="4925"/>
                    <a:pt x="3995" y="4835"/>
                    <a:pt x="4145" y="4835"/>
                  </a:cubicBezTo>
                  <a:cubicBezTo>
                    <a:pt x="4188" y="4835"/>
                    <a:pt x="4232" y="4842"/>
                    <a:pt x="4275" y="4858"/>
                  </a:cubicBezTo>
                  <a:cubicBezTo>
                    <a:pt x="4355" y="4889"/>
                    <a:pt x="4438" y="4903"/>
                    <a:pt x="4521" y="4903"/>
                  </a:cubicBezTo>
                  <a:cubicBezTo>
                    <a:pt x="4698" y="4903"/>
                    <a:pt x="4872" y="4837"/>
                    <a:pt x="5001" y="4715"/>
                  </a:cubicBezTo>
                  <a:cubicBezTo>
                    <a:pt x="5079" y="4638"/>
                    <a:pt x="5174" y="4599"/>
                    <a:pt x="5268" y="4599"/>
                  </a:cubicBezTo>
                  <a:close/>
                  <a:moveTo>
                    <a:pt x="298" y="0"/>
                  </a:moveTo>
                  <a:cubicBezTo>
                    <a:pt x="203" y="0"/>
                    <a:pt x="108" y="60"/>
                    <a:pt x="48" y="143"/>
                  </a:cubicBezTo>
                  <a:cubicBezTo>
                    <a:pt x="1" y="239"/>
                    <a:pt x="1" y="358"/>
                    <a:pt x="60" y="429"/>
                  </a:cubicBezTo>
                  <a:lnTo>
                    <a:pt x="3418" y="5096"/>
                  </a:lnTo>
                  <a:cubicBezTo>
                    <a:pt x="3358" y="5144"/>
                    <a:pt x="3275" y="5168"/>
                    <a:pt x="3204" y="5168"/>
                  </a:cubicBezTo>
                  <a:cubicBezTo>
                    <a:pt x="2834" y="5192"/>
                    <a:pt x="2537" y="5513"/>
                    <a:pt x="2549" y="5906"/>
                  </a:cubicBezTo>
                  <a:cubicBezTo>
                    <a:pt x="2549" y="6049"/>
                    <a:pt x="2477" y="6180"/>
                    <a:pt x="2358" y="6239"/>
                  </a:cubicBezTo>
                  <a:cubicBezTo>
                    <a:pt x="2013" y="6418"/>
                    <a:pt x="1882" y="6835"/>
                    <a:pt x="2061" y="7168"/>
                  </a:cubicBezTo>
                  <a:cubicBezTo>
                    <a:pt x="2120" y="7299"/>
                    <a:pt x="2108" y="7454"/>
                    <a:pt x="2013" y="7573"/>
                  </a:cubicBezTo>
                  <a:cubicBezTo>
                    <a:pt x="1775" y="7871"/>
                    <a:pt x="1822" y="8299"/>
                    <a:pt x="2120" y="8537"/>
                  </a:cubicBezTo>
                  <a:cubicBezTo>
                    <a:pt x="2215" y="8621"/>
                    <a:pt x="2275" y="8775"/>
                    <a:pt x="2239" y="8906"/>
                  </a:cubicBezTo>
                  <a:cubicBezTo>
                    <a:pt x="2132" y="9275"/>
                    <a:pt x="2358" y="9656"/>
                    <a:pt x="2727" y="9752"/>
                  </a:cubicBezTo>
                  <a:cubicBezTo>
                    <a:pt x="2858" y="9799"/>
                    <a:pt x="2965" y="9906"/>
                    <a:pt x="3001" y="10049"/>
                  </a:cubicBezTo>
                  <a:cubicBezTo>
                    <a:pt x="3056" y="10399"/>
                    <a:pt x="3361" y="10639"/>
                    <a:pt x="3697" y="10639"/>
                  </a:cubicBezTo>
                  <a:cubicBezTo>
                    <a:pt x="3727" y="10639"/>
                    <a:pt x="3757" y="10637"/>
                    <a:pt x="3787" y="10633"/>
                  </a:cubicBezTo>
                  <a:cubicBezTo>
                    <a:pt x="3799" y="10632"/>
                    <a:pt x="3811" y="10631"/>
                    <a:pt x="3823" y="10631"/>
                  </a:cubicBezTo>
                  <a:cubicBezTo>
                    <a:pt x="3953" y="10631"/>
                    <a:pt x="4079" y="10690"/>
                    <a:pt x="4144" y="10799"/>
                  </a:cubicBezTo>
                  <a:cubicBezTo>
                    <a:pt x="4274" y="10998"/>
                    <a:pt x="4502" y="11109"/>
                    <a:pt x="4731" y="11109"/>
                  </a:cubicBezTo>
                  <a:cubicBezTo>
                    <a:pt x="4858" y="11109"/>
                    <a:pt x="4986" y="11074"/>
                    <a:pt x="5097" y="11002"/>
                  </a:cubicBezTo>
                  <a:cubicBezTo>
                    <a:pt x="5156" y="10966"/>
                    <a:pt x="5228" y="10948"/>
                    <a:pt x="5299" y="10948"/>
                  </a:cubicBezTo>
                  <a:cubicBezTo>
                    <a:pt x="5370" y="10948"/>
                    <a:pt x="5442" y="10966"/>
                    <a:pt x="5501" y="11002"/>
                  </a:cubicBezTo>
                  <a:cubicBezTo>
                    <a:pt x="5621" y="11085"/>
                    <a:pt x="5740" y="11109"/>
                    <a:pt x="5871" y="11109"/>
                  </a:cubicBezTo>
                  <a:cubicBezTo>
                    <a:pt x="6097" y="11109"/>
                    <a:pt x="6311" y="11002"/>
                    <a:pt x="6454" y="10799"/>
                  </a:cubicBezTo>
                  <a:cubicBezTo>
                    <a:pt x="6519" y="10690"/>
                    <a:pt x="6645" y="10631"/>
                    <a:pt x="6775" y="10631"/>
                  </a:cubicBezTo>
                  <a:cubicBezTo>
                    <a:pt x="6787" y="10631"/>
                    <a:pt x="6799" y="10632"/>
                    <a:pt x="6811" y="10633"/>
                  </a:cubicBezTo>
                  <a:cubicBezTo>
                    <a:pt x="6848" y="10639"/>
                    <a:pt x="6884" y="10641"/>
                    <a:pt x="6920" y="10641"/>
                  </a:cubicBezTo>
                  <a:cubicBezTo>
                    <a:pt x="7248" y="10641"/>
                    <a:pt x="7543" y="10403"/>
                    <a:pt x="7597" y="10049"/>
                  </a:cubicBezTo>
                  <a:cubicBezTo>
                    <a:pt x="7621" y="9906"/>
                    <a:pt x="7728" y="9799"/>
                    <a:pt x="7859" y="9752"/>
                  </a:cubicBezTo>
                  <a:cubicBezTo>
                    <a:pt x="8240" y="9656"/>
                    <a:pt x="8442" y="9275"/>
                    <a:pt x="8359" y="8906"/>
                  </a:cubicBezTo>
                  <a:cubicBezTo>
                    <a:pt x="8323" y="8775"/>
                    <a:pt x="8371" y="8621"/>
                    <a:pt x="8478" y="8537"/>
                  </a:cubicBezTo>
                  <a:cubicBezTo>
                    <a:pt x="8776" y="8299"/>
                    <a:pt x="8811" y="7871"/>
                    <a:pt x="8573" y="7573"/>
                  </a:cubicBezTo>
                  <a:cubicBezTo>
                    <a:pt x="8490" y="7454"/>
                    <a:pt x="8478" y="7299"/>
                    <a:pt x="8538" y="7168"/>
                  </a:cubicBezTo>
                  <a:cubicBezTo>
                    <a:pt x="8692" y="6823"/>
                    <a:pt x="8561" y="6406"/>
                    <a:pt x="8240" y="6239"/>
                  </a:cubicBezTo>
                  <a:cubicBezTo>
                    <a:pt x="8097" y="6180"/>
                    <a:pt x="8026" y="6037"/>
                    <a:pt x="8037" y="5906"/>
                  </a:cubicBezTo>
                  <a:cubicBezTo>
                    <a:pt x="8061" y="5525"/>
                    <a:pt x="7776" y="5204"/>
                    <a:pt x="7383" y="5168"/>
                  </a:cubicBezTo>
                  <a:cubicBezTo>
                    <a:pt x="7311" y="5168"/>
                    <a:pt x="7240" y="5144"/>
                    <a:pt x="7180" y="5096"/>
                  </a:cubicBezTo>
                  <a:lnTo>
                    <a:pt x="10526" y="429"/>
                  </a:lnTo>
                  <a:cubicBezTo>
                    <a:pt x="10585" y="358"/>
                    <a:pt x="10597" y="251"/>
                    <a:pt x="10538" y="143"/>
                  </a:cubicBezTo>
                  <a:cubicBezTo>
                    <a:pt x="10490" y="60"/>
                    <a:pt x="10395" y="0"/>
                    <a:pt x="10288" y="0"/>
                  </a:cubicBezTo>
                  <a:lnTo>
                    <a:pt x="7478" y="0"/>
                  </a:lnTo>
                  <a:cubicBezTo>
                    <a:pt x="7383" y="0"/>
                    <a:pt x="7299" y="36"/>
                    <a:pt x="7252" y="120"/>
                  </a:cubicBezTo>
                  <a:lnTo>
                    <a:pt x="5287" y="2858"/>
                  </a:lnTo>
                  <a:lnTo>
                    <a:pt x="3335" y="120"/>
                  </a:lnTo>
                  <a:cubicBezTo>
                    <a:pt x="3299" y="36"/>
                    <a:pt x="3204" y="0"/>
                    <a:pt x="31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835;p149">
              <a:extLst>
                <a:ext uri="{FF2B5EF4-FFF2-40B4-BE49-F238E27FC236}">
                  <a16:creationId xmlns:a16="http://schemas.microsoft.com/office/drawing/2014/main" id="{2219EF7D-4EF0-C216-2DB4-D9CA0BE50A1D}"/>
                </a:ext>
              </a:extLst>
            </p:cNvPr>
            <p:cNvSpPr/>
            <p:nvPr/>
          </p:nvSpPr>
          <p:spPr>
            <a:xfrm>
              <a:off x="938458" y="2136979"/>
              <a:ext cx="166789" cy="76742"/>
            </a:xfrm>
            <a:custGeom>
              <a:avLst/>
              <a:gdLst/>
              <a:ahLst/>
              <a:cxnLst/>
              <a:rect l="l" t="t" r="r" b="b"/>
              <a:pathLst>
                <a:path w="5240" h="2411" extrusionOk="0">
                  <a:moveTo>
                    <a:pt x="2620" y="1"/>
                  </a:moveTo>
                  <a:cubicBezTo>
                    <a:pt x="2001" y="1"/>
                    <a:pt x="1370" y="227"/>
                    <a:pt x="894" y="643"/>
                  </a:cubicBezTo>
                  <a:cubicBezTo>
                    <a:pt x="417" y="1036"/>
                    <a:pt x="108" y="1608"/>
                    <a:pt x="13" y="2227"/>
                  </a:cubicBezTo>
                  <a:cubicBezTo>
                    <a:pt x="1" y="2322"/>
                    <a:pt x="60" y="2406"/>
                    <a:pt x="156" y="2406"/>
                  </a:cubicBezTo>
                  <a:lnTo>
                    <a:pt x="179" y="2406"/>
                  </a:lnTo>
                  <a:cubicBezTo>
                    <a:pt x="251" y="2406"/>
                    <a:pt x="334" y="2346"/>
                    <a:pt x="346" y="2275"/>
                  </a:cubicBezTo>
                  <a:cubicBezTo>
                    <a:pt x="429" y="1739"/>
                    <a:pt x="703" y="1251"/>
                    <a:pt x="1120" y="894"/>
                  </a:cubicBezTo>
                  <a:cubicBezTo>
                    <a:pt x="1537" y="536"/>
                    <a:pt x="2072" y="322"/>
                    <a:pt x="2620" y="322"/>
                  </a:cubicBezTo>
                  <a:cubicBezTo>
                    <a:pt x="3168" y="322"/>
                    <a:pt x="3704" y="524"/>
                    <a:pt x="4120" y="894"/>
                  </a:cubicBezTo>
                  <a:cubicBezTo>
                    <a:pt x="4537" y="1251"/>
                    <a:pt x="4811" y="1739"/>
                    <a:pt x="4894" y="2275"/>
                  </a:cubicBezTo>
                  <a:cubicBezTo>
                    <a:pt x="4904" y="2356"/>
                    <a:pt x="4975" y="2411"/>
                    <a:pt x="5040" y="2411"/>
                  </a:cubicBezTo>
                  <a:cubicBezTo>
                    <a:pt x="5051" y="2411"/>
                    <a:pt x="5062" y="2409"/>
                    <a:pt x="5073" y="2406"/>
                  </a:cubicBezTo>
                  <a:cubicBezTo>
                    <a:pt x="5180" y="2394"/>
                    <a:pt x="5240" y="2322"/>
                    <a:pt x="5228" y="2227"/>
                  </a:cubicBezTo>
                  <a:cubicBezTo>
                    <a:pt x="5132" y="1620"/>
                    <a:pt x="4823" y="1060"/>
                    <a:pt x="4347" y="643"/>
                  </a:cubicBezTo>
                  <a:cubicBezTo>
                    <a:pt x="3870" y="227"/>
                    <a:pt x="3263" y="1"/>
                    <a:pt x="26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836;p149">
              <a:extLst>
                <a:ext uri="{FF2B5EF4-FFF2-40B4-BE49-F238E27FC236}">
                  <a16:creationId xmlns:a16="http://schemas.microsoft.com/office/drawing/2014/main" id="{037B5D07-F617-CA36-1F0E-3DE881A2F99C}"/>
                </a:ext>
              </a:extLst>
            </p:cNvPr>
            <p:cNvSpPr/>
            <p:nvPr/>
          </p:nvSpPr>
          <p:spPr>
            <a:xfrm>
              <a:off x="938840" y="2227377"/>
              <a:ext cx="166407" cy="76774"/>
            </a:xfrm>
            <a:custGeom>
              <a:avLst/>
              <a:gdLst/>
              <a:ahLst/>
              <a:cxnLst/>
              <a:rect l="l" t="t" r="r" b="b"/>
              <a:pathLst>
                <a:path w="5228" h="2412" extrusionOk="0">
                  <a:moveTo>
                    <a:pt x="193" y="1"/>
                  </a:moveTo>
                  <a:cubicBezTo>
                    <a:pt x="181" y="1"/>
                    <a:pt x="168" y="3"/>
                    <a:pt x="155" y="6"/>
                  </a:cubicBezTo>
                  <a:cubicBezTo>
                    <a:pt x="60" y="18"/>
                    <a:pt x="1" y="101"/>
                    <a:pt x="24" y="197"/>
                  </a:cubicBezTo>
                  <a:cubicBezTo>
                    <a:pt x="108" y="804"/>
                    <a:pt x="417" y="1375"/>
                    <a:pt x="894" y="1768"/>
                  </a:cubicBezTo>
                  <a:cubicBezTo>
                    <a:pt x="1370" y="2185"/>
                    <a:pt x="1989" y="2411"/>
                    <a:pt x="2608" y="2411"/>
                  </a:cubicBezTo>
                  <a:cubicBezTo>
                    <a:pt x="3239" y="2411"/>
                    <a:pt x="3858" y="2185"/>
                    <a:pt x="4335" y="1768"/>
                  </a:cubicBezTo>
                  <a:cubicBezTo>
                    <a:pt x="4811" y="1375"/>
                    <a:pt x="5120" y="804"/>
                    <a:pt x="5216" y="185"/>
                  </a:cubicBezTo>
                  <a:cubicBezTo>
                    <a:pt x="5228" y="101"/>
                    <a:pt x="5168" y="18"/>
                    <a:pt x="5085" y="6"/>
                  </a:cubicBezTo>
                  <a:cubicBezTo>
                    <a:pt x="5070" y="3"/>
                    <a:pt x="5056" y="1"/>
                    <a:pt x="5043" y="1"/>
                  </a:cubicBezTo>
                  <a:cubicBezTo>
                    <a:pt x="4966" y="1"/>
                    <a:pt x="4906" y="56"/>
                    <a:pt x="4906" y="137"/>
                  </a:cubicBezTo>
                  <a:cubicBezTo>
                    <a:pt x="4811" y="673"/>
                    <a:pt x="4549" y="1161"/>
                    <a:pt x="4132" y="1518"/>
                  </a:cubicBezTo>
                  <a:cubicBezTo>
                    <a:pt x="3715" y="1875"/>
                    <a:pt x="3180" y="2090"/>
                    <a:pt x="2620" y="2090"/>
                  </a:cubicBezTo>
                  <a:cubicBezTo>
                    <a:pt x="2072" y="2090"/>
                    <a:pt x="1537" y="1887"/>
                    <a:pt x="1120" y="1518"/>
                  </a:cubicBezTo>
                  <a:cubicBezTo>
                    <a:pt x="703" y="1161"/>
                    <a:pt x="441" y="673"/>
                    <a:pt x="346" y="137"/>
                  </a:cubicBezTo>
                  <a:cubicBezTo>
                    <a:pt x="336" y="56"/>
                    <a:pt x="265" y="1"/>
                    <a:pt x="1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837;p149">
              <a:extLst>
                <a:ext uri="{FF2B5EF4-FFF2-40B4-BE49-F238E27FC236}">
                  <a16:creationId xmlns:a16="http://schemas.microsoft.com/office/drawing/2014/main" id="{B64DA5C1-92E1-1ADE-108F-13646C0385B5}"/>
                </a:ext>
              </a:extLst>
            </p:cNvPr>
            <p:cNvSpPr/>
            <p:nvPr/>
          </p:nvSpPr>
          <p:spPr>
            <a:xfrm>
              <a:off x="1007052" y="2185106"/>
              <a:ext cx="19003" cy="70153"/>
            </a:xfrm>
            <a:custGeom>
              <a:avLst/>
              <a:gdLst/>
              <a:ahLst/>
              <a:cxnLst/>
              <a:rect l="l" t="t" r="r" b="b"/>
              <a:pathLst>
                <a:path w="597" h="2204" extrusionOk="0">
                  <a:moveTo>
                    <a:pt x="453" y="1"/>
                  </a:moveTo>
                  <a:cubicBezTo>
                    <a:pt x="418" y="1"/>
                    <a:pt x="394" y="24"/>
                    <a:pt x="382" y="36"/>
                  </a:cubicBezTo>
                  <a:lnTo>
                    <a:pt x="60" y="334"/>
                  </a:lnTo>
                  <a:cubicBezTo>
                    <a:pt x="25" y="358"/>
                    <a:pt x="1" y="405"/>
                    <a:pt x="1" y="453"/>
                  </a:cubicBezTo>
                  <a:cubicBezTo>
                    <a:pt x="1" y="513"/>
                    <a:pt x="48" y="584"/>
                    <a:pt x="108" y="584"/>
                  </a:cubicBezTo>
                  <a:cubicBezTo>
                    <a:pt x="120" y="584"/>
                    <a:pt x="156" y="572"/>
                    <a:pt x="167" y="560"/>
                  </a:cubicBezTo>
                  <a:lnTo>
                    <a:pt x="275" y="417"/>
                  </a:lnTo>
                  <a:lnTo>
                    <a:pt x="275" y="2108"/>
                  </a:lnTo>
                  <a:cubicBezTo>
                    <a:pt x="275" y="2179"/>
                    <a:pt x="346" y="2203"/>
                    <a:pt x="441" y="2203"/>
                  </a:cubicBezTo>
                  <a:cubicBezTo>
                    <a:pt x="513" y="2203"/>
                    <a:pt x="596" y="2179"/>
                    <a:pt x="596" y="2108"/>
                  </a:cubicBezTo>
                  <a:lnTo>
                    <a:pt x="596" y="96"/>
                  </a:lnTo>
                  <a:cubicBezTo>
                    <a:pt x="584" y="48"/>
                    <a:pt x="513" y="1"/>
                    <a:pt x="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583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VY Finanças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ClrTx/>
              <a:buFont typeface="Arial" panose="020B0604020202020204" pitchFamily="34" charset="0"/>
              <a:buChar char="•"/>
            </a:pPr>
            <a:r>
              <a:rPr lang="pt-BR" dirty="0"/>
              <a:t>Vinícius Miranda</a:t>
            </a:r>
          </a:p>
          <a:p>
            <a:pPr marL="285750" lvl="0" indent="-285750">
              <a:buClrTx/>
              <a:buFont typeface="Arial" panose="020B0604020202020204" pitchFamily="34" charset="0"/>
              <a:buChar char="•"/>
            </a:pPr>
            <a:r>
              <a:rPr lang="pt-BR" dirty="0"/>
              <a:t>Yago Almeida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3193C11-1B7E-0BA2-D770-E5DEF2A18EEB}"/>
              </a:ext>
            </a:extLst>
          </p:cNvPr>
          <p:cNvSpPr txBox="1"/>
          <p:nvPr/>
        </p:nvSpPr>
        <p:spPr>
          <a:xfrm>
            <a:off x="3695700" y="1859340"/>
            <a:ext cx="982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+mj-lt"/>
              </a:rPr>
              <a:t>OBRIGADO!</a:t>
            </a:r>
          </a:p>
        </p:txBody>
      </p:sp>
      <p:sp>
        <p:nvSpPr>
          <p:cNvPr id="5" name="Triângulo Retângulo 4">
            <a:extLst>
              <a:ext uri="{FF2B5EF4-FFF2-40B4-BE49-F238E27FC236}">
                <a16:creationId xmlns:a16="http://schemas.microsoft.com/office/drawing/2014/main" id="{859882E2-DEE8-1DF0-77A1-B2DA4E022007}"/>
              </a:ext>
            </a:extLst>
          </p:cNvPr>
          <p:cNvSpPr/>
          <p:nvPr/>
        </p:nvSpPr>
        <p:spPr>
          <a:xfrm>
            <a:off x="-2445657" y="4100892"/>
            <a:ext cx="5805714" cy="3889829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C2F8BE07-6AA7-83E3-CDA0-4F26ED7BB574}"/>
              </a:ext>
            </a:extLst>
          </p:cNvPr>
          <p:cNvSpPr/>
          <p:nvPr/>
        </p:nvSpPr>
        <p:spPr>
          <a:xfrm rot="10800000">
            <a:off x="8908143" y="-1245659"/>
            <a:ext cx="5805714" cy="3889829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666FC0B0-9541-03E3-4100-06F7F0FC2BAF}"/>
              </a:ext>
            </a:extLst>
          </p:cNvPr>
          <p:cNvSpPr/>
          <p:nvPr/>
        </p:nvSpPr>
        <p:spPr>
          <a:xfrm rot="9991964">
            <a:off x="9477828" y="-984401"/>
            <a:ext cx="5428343" cy="3105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5CB20262-ED8E-137F-A5C9-60FA3D0FADE6}"/>
              </a:ext>
            </a:extLst>
          </p:cNvPr>
          <p:cNvCxnSpPr>
            <a:cxnSpLocks/>
          </p:cNvCxnSpPr>
          <p:nvPr/>
        </p:nvCxnSpPr>
        <p:spPr>
          <a:xfrm>
            <a:off x="762000" y="826349"/>
            <a:ext cx="0" cy="930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5B6E773-B7E4-A758-F0EE-B8790D2EFD28}"/>
              </a:ext>
            </a:extLst>
          </p:cNvPr>
          <p:cNvCxnSpPr>
            <a:cxnSpLocks/>
          </p:cNvCxnSpPr>
          <p:nvPr/>
        </p:nvCxnSpPr>
        <p:spPr>
          <a:xfrm>
            <a:off x="8387862" y="5260603"/>
            <a:ext cx="0" cy="930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39D9FF-5723-C071-3163-C5FE24761092}"/>
              </a:ext>
            </a:extLst>
          </p:cNvPr>
          <p:cNvCxnSpPr>
            <a:cxnSpLocks/>
          </p:cNvCxnSpPr>
          <p:nvPr/>
        </p:nvCxnSpPr>
        <p:spPr>
          <a:xfrm>
            <a:off x="914400" y="978749"/>
            <a:ext cx="0" cy="930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8FC9525-0E11-EC86-D4F8-B7AAC496EA67}"/>
              </a:ext>
            </a:extLst>
          </p:cNvPr>
          <p:cNvCxnSpPr>
            <a:cxnSpLocks/>
          </p:cNvCxnSpPr>
          <p:nvPr/>
        </p:nvCxnSpPr>
        <p:spPr>
          <a:xfrm>
            <a:off x="1066800" y="1131149"/>
            <a:ext cx="0" cy="930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2C8615E-8DC2-4D11-0DA9-023B1EF0B7BE}"/>
              </a:ext>
            </a:extLst>
          </p:cNvPr>
          <p:cNvCxnSpPr>
            <a:cxnSpLocks/>
          </p:cNvCxnSpPr>
          <p:nvPr/>
        </p:nvCxnSpPr>
        <p:spPr>
          <a:xfrm>
            <a:off x="1219200" y="1283549"/>
            <a:ext cx="0" cy="930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ED35EB7-363D-5985-53E9-FAD1A84F2CD1}"/>
              </a:ext>
            </a:extLst>
          </p:cNvPr>
          <p:cNvCxnSpPr>
            <a:cxnSpLocks/>
          </p:cNvCxnSpPr>
          <p:nvPr/>
        </p:nvCxnSpPr>
        <p:spPr>
          <a:xfrm>
            <a:off x="1371600" y="1435949"/>
            <a:ext cx="0" cy="930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461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Söhne</vt:lpstr>
      <vt:lpstr>Tw Cen MT</vt:lpstr>
      <vt:lpstr>Tw Cen MT Condensed</vt:lpstr>
      <vt:lpstr>Wingdings 3</vt:lpstr>
      <vt:lpstr>Integral</vt:lpstr>
      <vt:lpstr>Apresentação do PowerPoint</vt:lpstr>
      <vt:lpstr>Contexto DO Problema</vt:lpstr>
      <vt:lpstr>Proposta de solução</vt:lpstr>
      <vt:lpstr>Metodologia de desenvolvimento</vt:lpstr>
      <vt:lpstr>Arquitetura da solução</vt:lpstr>
      <vt:lpstr>Funcionalidades</vt:lpstr>
      <vt:lpstr>Conclusão</vt:lpstr>
      <vt:lpstr>VY Finanças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Vinícius Miranda de Araújo</cp:lastModifiedBy>
  <cp:revision>6</cp:revision>
  <dcterms:created xsi:type="dcterms:W3CDTF">2022-04-05T03:20:00Z</dcterms:created>
  <dcterms:modified xsi:type="dcterms:W3CDTF">2023-07-02T18:25:48Z</dcterms:modified>
</cp:coreProperties>
</file>