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80" r:id="rId3"/>
    <p:sldId id="281" r:id="rId4"/>
    <p:sldId id="282" r:id="rId5"/>
    <p:sldId id="283" r:id="rId6"/>
    <p:sldId id="285" r:id="rId7"/>
    <p:sldId id="284" r:id="rId8"/>
    <p:sldId id="28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29EE-9B87-419F-AF79-1B2A070670AC}" type="datetimeFigureOut">
              <a:rPr lang="pt-BR" smtClean="0"/>
              <a:t>16/04/2023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DF2EA-979D-4B16-A3DC-40115D39A05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05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C3F9AA5-1F73-45E6-BD6D-7E2F5AFE1A15}" type="datetimeFigureOut">
              <a:rPr lang="pt-BR" smtClean="0"/>
              <a:t>16/04/2023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2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994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7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951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0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932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974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661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887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047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6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3F9AA5-1F73-45E6-BD6D-7E2F5AFE1A15}" type="datetimeFigureOut">
              <a:rPr lang="pt-BR" smtClean="0"/>
              <a:t>16/04/2023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B191585-A94C-4D80-8A82-6D256DD97170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6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CEI-PUC-Minas-PMGCC-TI/ti-1-pmg-cc-m-20231-tiaw-g03-planejamento-financeiro-2.git" TargetMode="External"/><Relationship Id="rId2" Type="http://schemas.openxmlformats.org/officeDocument/2006/relationships/hyperlink" Target="https://miro.com/app/board/uXjVMYJ6j-0=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igma.com/file/xyPMNUrVjz6LACIxQUbLMB/WireFrames?node-id=0-1&amp;t=oIa1F5NRXNfNV29j-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3A67B-3B66-4FB5-9378-C13B68AE8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VY Finanças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A1FDD-31D4-4CD3-9338-8E3BECFC7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pt-BR" sz="2400" b="1" dirty="0"/>
              <a:t>Equipe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Vinícius Miranda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Yago Almeida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46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2F98D-FD6D-43DB-953D-F1E5FA74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871" y="402336"/>
            <a:ext cx="9720072" cy="1499616"/>
          </a:xfrm>
        </p:spPr>
        <p:txBody>
          <a:bodyPr/>
          <a:lstStyle/>
          <a:p>
            <a:r>
              <a:rPr lang="pt-BR" dirty="0"/>
              <a:t>Contexto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28DC4-D061-4B4E-86C3-0E836CBA6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Muitos Brasileiro endividados/inadimplentes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Consumismo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Descaso ou a negligência sobre os investimentos/aplicações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Falta de um planejamento financeiro</a:t>
            </a:r>
          </a:p>
          <a:p>
            <a:pPr marL="0" indent="0">
              <a:buNone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  <p:grpSp>
        <p:nvGrpSpPr>
          <p:cNvPr id="4" name="Google Shape;10912;p145">
            <a:extLst>
              <a:ext uri="{FF2B5EF4-FFF2-40B4-BE49-F238E27FC236}">
                <a16:creationId xmlns:a16="http://schemas.microsoft.com/office/drawing/2014/main" id="{1ACCFACD-6694-F349-5F99-B0AF67CDF4AF}"/>
              </a:ext>
            </a:extLst>
          </p:cNvPr>
          <p:cNvGrpSpPr/>
          <p:nvPr/>
        </p:nvGrpSpPr>
        <p:grpSpPr>
          <a:xfrm>
            <a:off x="9581646" y="618069"/>
            <a:ext cx="901297" cy="1068149"/>
            <a:chOff x="3122257" y="1508594"/>
            <a:chExt cx="294850" cy="349434"/>
          </a:xfrm>
        </p:grpSpPr>
        <p:sp>
          <p:nvSpPr>
            <p:cNvPr id="5" name="Google Shape;10913;p145">
              <a:extLst>
                <a:ext uri="{FF2B5EF4-FFF2-40B4-BE49-F238E27FC236}">
                  <a16:creationId xmlns:a16="http://schemas.microsoft.com/office/drawing/2014/main" id="{BCCF0AC1-9BB0-6627-3624-61D4C3F61B31}"/>
                </a:ext>
              </a:extLst>
            </p:cNvPr>
            <p:cNvSpPr/>
            <p:nvPr/>
          </p:nvSpPr>
          <p:spPr>
            <a:xfrm>
              <a:off x="3226110" y="1659042"/>
              <a:ext cx="87557" cy="29568"/>
            </a:xfrm>
            <a:custGeom>
              <a:avLst/>
              <a:gdLst/>
              <a:ahLst/>
              <a:cxnLst/>
              <a:rect l="l" t="t" r="r" b="b"/>
              <a:pathLst>
                <a:path w="2751" h="929" extrusionOk="0">
                  <a:moveTo>
                    <a:pt x="1099" y="0"/>
                  </a:moveTo>
                  <a:cubicBezTo>
                    <a:pt x="771" y="0"/>
                    <a:pt x="476" y="33"/>
                    <a:pt x="286" y="60"/>
                  </a:cubicBezTo>
                  <a:cubicBezTo>
                    <a:pt x="119" y="96"/>
                    <a:pt x="0" y="227"/>
                    <a:pt x="0" y="393"/>
                  </a:cubicBezTo>
                  <a:lnTo>
                    <a:pt x="0" y="762"/>
                  </a:lnTo>
                  <a:cubicBezTo>
                    <a:pt x="0" y="846"/>
                    <a:pt x="72" y="929"/>
                    <a:pt x="167" y="929"/>
                  </a:cubicBezTo>
                  <a:cubicBezTo>
                    <a:pt x="250" y="929"/>
                    <a:pt x="322" y="846"/>
                    <a:pt x="322" y="762"/>
                  </a:cubicBezTo>
                  <a:lnTo>
                    <a:pt x="322" y="393"/>
                  </a:lnTo>
                  <a:cubicBezTo>
                    <a:pt x="322" y="393"/>
                    <a:pt x="322" y="369"/>
                    <a:pt x="345" y="369"/>
                  </a:cubicBezTo>
                  <a:cubicBezTo>
                    <a:pt x="509" y="350"/>
                    <a:pt x="813" y="315"/>
                    <a:pt x="1144" y="315"/>
                  </a:cubicBezTo>
                  <a:cubicBezTo>
                    <a:pt x="1222" y="315"/>
                    <a:pt x="1302" y="317"/>
                    <a:pt x="1381" y="322"/>
                  </a:cubicBezTo>
                  <a:cubicBezTo>
                    <a:pt x="1893" y="358"/>
                    <a:pt x="2250" y="488"/>
                    <a:pt x="2465" y="703"/>
                  </a:cubicBezTo>
                  <a:cubicBezTo>
                    <a:pt x="2494" y="733"/>
                    <a:pt x="2536" y="747"/>
                    <a:pt x="2578" y="747"/>
                  </a:cubicBezTo>
                  <a:cubicBezTo>
                    <a:pt x="2619" y="747"/>
                    <a:pt x="2661" y="733"/>
                    <a:pt x="2691" y="703"/>
                  </a:cubicBezTo>
                  <a:cubicBezTo>
                    <a:pt x="2750" y="643"/>
                    <a:pt x="2750" y="536"/>
                    <a:pt x="2679" y="477"/>
                  </a:cubicBezTo>
                  <a:cubicBezTo>
                    <a:pt x="2297" y="95"/>
                    <a:pt x="1652" y="0"/>
                    <a:pt x="10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914;p145">
              <a:extLst>
                <a:ext uri="{FF2B5EF4-FFF2-40B4-BE49-F238E27FC236}">
                  <a16:creationId xmlns:a16="http://schemas.microsoft.com/office/drawing/2014/main" id="{4F427DB8-8FF2-8CEF-203E-3DE171A860DB}"/>
                </a:ext>
              </a:extLst>
            </p:cNvPr>
            <p:cNvSpPr/>
            <p:nvPr/>
          </p:nvSpPr>
          <p:spPr>
            <a:xfrm>
              <a:off x="3171144" y="1612033"/>
              <a:ext cx="196694" cy="245613"/>
            </a:xfrm>
            <a:custGeom>
              <a:avLst/>
              <a:gdLst/>
              <a:ahLst/>
              <a:cxnLst/>
              <a:rect l="l" t="t" r="r" b="b"/>
              <a:pathLst>
                <a:path w="6180" h="7717" extrusionOk="0">
                  <a:moveTo>
                    <a:pt x="4835" y="334"/>
                  </a:moveTo>
                  <a:lnTo>
                    <a:pt x="4835" y="1894"/>
                  </a:lnTo>
                  <a:cubicBezTo>
                    <a:pt x="4835" y="2132"/>
                    <a:pt x="4775" y="2358"/>
                    <a:pt x="4692" y="2561"/>
                  </a:cubicBezTo>
                  <a:cubicBezTo>
                    <a:pt x="4668" y="2585"/>
                    <a:pt x="4668" y="2608"/>
                    <a:pt x="4668" y="2644"/>
                  </a:cubicBezTo>
                  <a:lnTo>
                    <a:pt x="4668" y="3097"/>
                  </a:lnTo>
                  <a:cubicBezTo>
                    <a:pt x="4668" y="3537"/>
                    <a:pt x="4489" y="3930"/>
                    <a:pt x="4180" y="4228"/>
                  </a:cubicBezTo>
                  <a:cubicBezTo>
                    <a:pt x="3900" y="4497"/>
                    <a:pt x="3532" y="4649"/>
                    <a:pt x="3129" y="4649"/>
                  </a:cubicBezTo>
                  <a:cubicBezTo>
                    <a:pt x="3087" y="4649"/>
                    <a:pt x="3044" y="4648"/>
                    <a:pt x="3001" y="4644"/>
                  </a:cubicBezTo>
                  <a:cubicBezTo>
                    <a:pt x="2168" y="4597"/>
                    <a:pt x="1537" y="3894"/>
                    <a:pt x="1537" y="3037"/>
                  </a:cubicBezTo>
                  <a:lnTo>
                    <a:pt x="1537" y="2644"/>
                  </a:lnTo>
                  <a:cubicBezTo>
                    <a:pt x="1537" y="2608"/>
                    <a:pt x="1537" y="2597"/>
                    <a:pt x="1513" y="2561"/>
                  </a:cubicBezTo>
                  <a:cubicBezTo>
                    <a:pt x="1418" y="2358"/>
                    <a:pt x="1370" y="2120"/>
                    <a:pt x="1370" y="1894"/>
                  </a:cubicBezTo>
                  <a:lnTo>
                    <a:pt x="1370" y="1549"/>
                  </a:lnTo>
                  <a:cubicBezTo>
                    <a:pt x="1370" y="882"/>
                    <a:pt x="1918" y="334"/>
                    <a:pt x="2584" y="334"/>
                  </a:cubicBezTo>
                  <a:close/>
                  <a:moveTo>
                    <a:pt x="3954" y="4763"/>
                  </a:moveTo>
                  <a:lnTo>
                    <a:pt x="3954" y="5061"/>
                  </a:lnTo>
                  <a:lnTo>
                    <a:pt x="3096" y="5656"/>
                  </a:lnTo>
                  <a:lnTo>
                    <a:pt x="2215" y="5061"/>
                  </a:lnTo>
                  <a:lnTo>
                    <a:pt x="2215" y="4763"/>
                  </a:lnTo>
                  <a:cubicBezTo>
                    <a:pt x="2441" y="4883"/>
                    <a:pt x="2691" y="4966"/>
                    <a:pt x="2965" y="4978"/>
                  </a:cubicBezTo>
                  <a:lnTo>
                    <a:pt x="3096" y="4978"/>
                  </a:lnTo>
                  <a:cubicBezTo>
                    <a:pt x="3406" y="4978"/>
                    <a:pt x="3704" y="4894"/>
                    <a:pt x="3954" y="4763"/>
                  </a:cubicBezTo>
                  <a:close/>
                  <a:moveTo>
                    <a:pt x="2084" y="5359"/>
                  </a:moveTo>
                  <a:lnTo>
                    <a:pt x="2846" y="5883"/>
                  </a:lnTo>
                  <a:lnTo>
                    <a:pt x="2441" y="6276"/>
                  </a:lnTo>
                  <a:lnTo>
                    <a:pt x="2430" y="6276"/>
                  </a:lnTo>
                  <a:lnTo>
                    <a:pt x="1918" y="5525"/>
                  </a:lnTo>
                  <a:lnTo>
                    <a:pt x="2084" y="5359"/>
                  </a:lnTo>
                  <a:close/>
                  <a:moveTo>
                    <a:pt x="4108" y="5347"/>
                  </a:moveTo>
                  <a:lnTo>
                    <a:pt x="4275" y="5514"/>
                  </a:lnTo>
                  <a:lnTo>
                    <a:pt x="3763" y="6276"/>
                  </a:lnTo>
                  <a:lnTo>
                    <a:pt x="3751" y="6276"/>
                  </a:lnTo>
                  <a:lnTo>
                    <a:pt x="3346" y="5871"/>
                  </a:lnTo>
                  <a:lnTo>
                    <a:pt x="4108" y="5347"/>
                  </a:lnTo>
                  <a:close/>
                  <a:moveTo>
                    <a:pt x="2572" y="1"/>
                  </a:moveTo>
                  <a:cubicBezTo>
                    <a:pt x="1727" y="1"/>
                    <a:pt x="1037" y="692"/>
                    <a:pt x="1037" y="1537"/>
                  </a:cubicBezTo>
                  <a:lnTo>
                    <a:pt x="1037" y="1882"/>
                  </a:lnTo>
                  <a:cubicBezTo>
                    <a:pt x="1037" y="2144"/>
                    <a:pt x="1096" y="2418"/>
                    <a:pt x="1215" y="2668"/>
                  </a:cubicBezTo>
                  <a:lnTo>
                    <a:pt x="1215" y="3025"/>
                  </a:lnTo>
                  <a:cubicBezTo>
                    <a:pt x="1215" y="3620"/>
                    <a:pt x="1489" y="4168"/>
                    <a:pt x="1906" y="4525"/>
                  </a:cubicBezTo>
                  <a:lnTo>
                    <a:pt x="1906" y="5061"/>
                  </a:lnTo>
                  <a:lnTo>
                    <a:pt x="1608" y="5383"/>
                  </a:lnTo>
                  <a:cubicBezTo>
                    <a:pt x="1572" y="5406"/>
                    <a:pt x="1560" y="5454"/>
                    <a:pt x="1560" y="5502"/>
                  </a:cubicBezTo>
                  <a:lnTo>
                    <a:pt x="560" y="5859"/>
                  </a:lnTo>
                  <a:cubicBezTo>
                    <a:pt x="239" y="5978"/>
                    <a:pt x="1" y="6299"/>
                    <a:pt x="1" y="6657"/>
                  </a:cubicBezTo>
                  <a:lnTo>
                    <a:pt x="1" y="7549"/>
                  </a:lnTo>
                  <a:cubicBezTo>
                    <a:pt x="1" y="7645"/>
                    <a:pt x="72" y="7716"/>
                    <a:pt x="167" y="7716"/>
                  </a:cubicBezTo>
                  <a:cubicBezTo>
                    <a:pt x="251" y="7716"/>
                    <a:pt x="322" y="7645"/>
                    <a:pt x="322" y="7549"/>
                  </a:cubicBezTo>
                  <a:lnTo>
                    <a:pt x="322" y="6657"/>
                  </a:lnTo>
                  <a:cubicBezTo>
                    <a:pt x="322" y="6430"/>
                    <a:pt x="465" y="6240"/>
                    <a:pt x="667" y="6168"/>
                  </a:cubicBezTo>
                  <a:lnTo>
                    <a:pt x="1715" y="5775"/>
                  </a:lnTo>
                  <a:lnTo>
                    <a:pt x="2144" y="6430"/>
                  </a:lnTo>
                  <a:cubicBezTo>
                    <a:pt x="2203" y="6526"/>
                    <a:pt x="2287" y="6561"/>
                    <a:pt x="2382" y="6585"/>
                  </a:cubicBezTo>
                  <a:lnTo>
                    <a:pt x="2406" y="6585"/>
                  </a:lnTo>
                  <a:cubicBezTo>
                    <a:pt x="2501" y="6585"/>
                    <a:pt x="2584" y="6549"/>
                    <a:pt x="2644" y="6478"/>
                  </a:cubicBezTo>
                  <a:lnTo>
                    <a:pt x="2918" y="6204"/>
                  </a:lnTo>
                  <a:lnTo>
                    <a:pt x="2918" y="7549"/>
                  </a:lnTo>
                  <a:cubicBezTo>
                    <a:pt x="2918" y="7633"/>
                    <a:pt x="2989" y="7716"/>
                    <a:pt x="3084" y="7716"/>
                  </a:cubicBezTo>
                  <a:cubicBezTo>
                    <a:pt x="3168" y="7716"/>
                    <a:pt x="3239" y="7633"/>
                    <a:pt x="3239" y="7549"/>
                  </a:cubicBezTo>
                  <a:lnTo>
                    <a:pt x="3239" y="6204"/>
                  </a:lnTo>
                  <a:lnTo>
                    <a:pt x="3513" y="6478"/>
                  </a:lnTo>
                  <a:cubicBezTo>
                    <a:pt x="3573" y="6537"/>
                    <a:pt x="3656" y="6585"/>
                    <a:pt x="3751" y="6585"/>
                  </a:cubicBezTo>
                  <a:lnTo>
                    <a:pt x="3775" y="6585"/>
                  </a:lnTo>
                  <a:cubicBezTo>
                    <a:pt x="3882" y="6561"/>
                    <a:pt x="3977" y="6526"/>
                    <a:pt x="4013" y="6430"/>
                  </a:cubicBezTo>
                  <a:lnTo>
                    <a:pt x="4454" y="5775"/>
                  </a:lnTo>
                  <a:lnTo>
                    <a:pt x="5489" y="6168"/>
                  </a:lnTo>
                  <a:cubicBezTo>
                    <a:pt x="5704" y="6240"/>
                    <a:pt x="5835" y="6430"/>
                    <a:pt x="5835" y="6657"/>
                  </a:cubicBezTo>
                  <a:lnTo>
                    <a:pt x="5835" y="7549"/>
                  </a:lnTo>
                  <a:cubicBezTo>
                    <a:pt x="5835" y="7645"/>
                    <a:pt x="5906" y="7716"/>
                    <a:pt x="6001" y="7716"/>
                  </a:cubicBezTo>
                  <a:cubicBezTo>
                    <a:pt x="6085" y="7716"/>
                    <a:pt x="6156" y="7645"/>
                    <a:pt x="6156" y="7549"/>
                  </a:cubicBezTo>
                  <a:lnTo>
                    <a:pt x="6156" y="6657"/>
                  </a:lnTo>
                  <a:cubicBezTo>
                    <a:pt x="6180" y="6311"/>
                    <a:pt x="5954" y="6002"/>
                    <a:pt x="5620" y="5883"/>
                  </a:cubicBezTo>
                  <a:lnTo>
                    <a:pt x="4632" y="5525"/>
                  </a:lnTo>
                  <a:cubicBezTo>
                    <a:pt x="4632" y="5478"/>
                    <a:pt x="4608" y="5442"/>
                    <a:pt x="4585" y="5406"/>
                  </a:cubicBezTo>
                  <a:lnTo>
                    <a:pt x="4287" y="5097"/>
                  </a:lnTo>
                  <a:lnTo>
                    <a:pt x="4287" y="4549"/>
                  </a:lnTo>
                  <a:cubicBezTo>
                    <a:pt x="4311" y="4513"/>
                    <a:pt x="4346" y="4490"/>
                    <a:pt x="4370" y="4466"/>
                  </a:cubicBezTo>
                  <a:cubicBezTo>
                    <a:pt x="4751" y="4109"/>
                    <a:pt x="4966" y="3620"/>
                    <a:pt x="4966" y="3097"/>
                  </a:cubicBezTo>
                  <a:lnTo>
                    <a:pt x="4966" y="2680"/>
                  </a:lnTo>
                  <a:cubicBezTo>
                    <a:pt x="5085" y="2430"/>
                    <a:pt x="5144" y="2180"/>
                    <a:pt x="5144" y="1894"/>
                  </a:cubicBezTo>
                  <a:lnTo>
                    <a:pt x="5144" y="168"/>
                  </a:lnTo>
                  <a:cubicBezTo>
                    <a:pt x="5144" y="72"/>
                    <a:pt x="5073" y="1"/>
                    <a:pt x="4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915;p145">
              <a:extLst>
                <a:ext uri="{FF2B5EF4-FFF2-40B4-BE49-F238E27FC236}">
                  <a16:creationId xmlns:a16="http://schemas.microsoft.com/office/drawing/2014/main" id="{581A16B4-004A-7A93-24B2-71EC71551FDB}"/>
                </a:ext>
              </a:extLst>
            </p:cNvPr>
            <p:cNvSpPr/>
            <p:nvPr/>
          </p:nvSpPr>
          <p:spPr>
            <a:xfrm>
              <a:off x="3204117" y="1836767"/>
              <a:ext cx="10630" cy="21261"/>
            </a:xfrm>
            <a:custGeom>
              <a:avLst/>
              <a:gdLst/>
              <a:ahLst/>
              <a:cxnLst/>
              <a:rect l="l" t="t" r="r" b="b"/>
              <a:pathLst>
                <a:path w="334" h="668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6"/>
                    <a:pt x="84" y="667"/>
                    <a:pt x="167" y="667"/>
                  </a:cubicBezTo>
                  <a:cubicBezTo>
                    <a:pt x="262" y="667"/>
                    <a:pt x="334" y="596"/>
                    <a:pt x="334" y="500"/>
                  </a:cubicBez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916;p145">
              <a:extLst>
                <a:ext uri="{FF2B5EF4-FFF2-40B4-BE49-F238E27FC236}">
                  <a16:creationId xmlns:a16="http://schemas.microsoft.com/office/drawing/2014/main" id="{4C304ABC-4D18-6EC7-9F14-FB0D03D25938}"/>
                </a:ext>
              </a:extLst>
            </p:cNvPr>
            <p:cNvSpPr/>
            <p:nvPr/>
          </p:nvSpPr>
          <p:spPr>
            <a:xfrm>
              <a:off x="3324616" y="1836767"/>
              <a:ext cx="10280" cy="21261"/>
            </a:xfrm>
            <a:custGeom>
              <a:avLst/>
              <a:gdLst/>
              <a:ahLst/>
              <a:cxnLst/>
              <a:rect l="l" t="t" r="r" b="b"/>
              <a:pathLst>
                <a:path w="323" h="668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6"/>
                    <a:pt x="72" y="667"/>
                    <a:pt x="167" y="667"/>
                  </a:cubicBezTo>
                  <a:cubicBezTo>
                    <a:pt x="251" y="667"/>
                    <a:pt x="322" y="596"/>
                    <a:pt x="322" y="500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917;p145">
              <a:extLst>
                <a:ext uri="{FF2B5EF4-FFF2-40B4-BE49-F238E27FC236}">
                  <a16:creationId xmlns:a16="http://schemas.microsoft.com/office/drawing/2014/main" id="{77D68D44-A9F2-14FD-6059-A03D031B847F}"/>
                </a:ext>
              </a:extLst>
            </p:cNvPr>
            <p:cNvSpPr/>
            <p:nvPr/>
          </p:nvSpPr>
          <p:spPr>
            <a:xfrm>
              <a:off x="3122257" y="1508594"/>
              <a:ext cx="294850" cy="278554"/>
            </a:xfrm>
            <a:custGeom>
              <a:avLst/>
              <a:gdLst/>
              <a:ahLst/>
              <a:cxnLst/>
              <a:rect l="l" t="t" r="r" b="b"/>
              <a:pathLst>
                <a:path w="9264" h="8752" extrusionOk="0">
                  <a:moveTo>
                    <a:pt x="3096" y="584"/>
                  </a:moveTo>
                  <a:lnTo>
                    <a:pt x="3096" y="584"/>
                  </a:lnTo>
                  <a:cubicBezTo>
                    <a:pt x="2858" y="798"/>
                    <a:pt x="2620" y="1060"/>
                    <a:pt x="2430" y="1382"/>
                  </a:cubicBezTo>
                  <a:cubicBezTo>
                    <a:pt x="2299" y="1584"/>
                    <a:pt x="2156" y="1810"/>
                    <a:pt x="2061" y="2048"/>
                  </a:cubicBezTo>
                  <a:lnTo>
                    <a:pt x="1168" y="2048"/>
                  </a:lnTo>
                  <a:cubicBezTo>
                    <a:pt x="1656" y="1394"/>
                    <a:pt x="2322" y="882"/>
                    <a:pt x="3096" y="584"/>
                  </a:cubicBezTo>
                  <a:close/>
                  <a:moveTo>
                    <a:pt x="4466" y="310"/>
                  </a:moveTo>
                  <a:lnTo>
                    <a:pt x="4466" y="2048"/>
                  </a:lnTo>
                  <a:lnTo>
                    <a:pt x="2418" y="2048"/>
                  </a:lnTo>
                  <a:cubicBezTo>
                    <a:pt x="2894" y="1048"/>
                    <a:pt x="3632" y="382"/>
                    <a:pt x="4466" y="310"/>
                  </a:cubicBezTo>
                  <a:close/>
                  <a:moveTo>
                    <a:pt x="4799" y="310"/>
                  </a:moveTo>
                  <a:cubicBezTo>
                    <a:pt x="5644" y="382"/>
                    <a:pt x="6371" y="1048"/>
                    <a:pt x="6847" y="2048"/>
                  </a:cubicBezTo>
                  <a:lnTo>
                    <a:pt x="4799" y="2048"/>
                  </a:lnTo>
                  <a:lnTo>
                    <a:pt x="4799" y="310"/>
                  </a:lnTo>
                  <a:close/>
                  <a:moveTo>
                    <a:pt x="6168" y="608"/>
                  </a:moveTo>
                  <a:cubicBezTo>
                    <a:pt x="6942" y="905"/>
                    <a:pt x="7609" y="1405"/>
                    <a:pt x="8097" y="2060"/>
                  </a:cubicBezTo>
                  <a:lnTo>
                    <a:pt x="7204" y="2060"/>
                  </a:lnTo>
                  <a:cubicBezTo>
                    <a:pt x="7097" y="1810"/>
                    <a:pt x="6966" y="1584"/>
                    <a:pt x="6835" y="1382"/>
                  </a:cubicBezTo>
                  <a:cubicBezTo>
                    <a:pt x="6621" y="1072"/>
                    <a:pt x="6406" y="810"/>
                    <a:pt x="6168" y="608"/>
                  </a:cubicBezTo>
                  <a:close/>
                  <a:moveTo>
                    <a:pt x="1941" y="2382"/>
                  </a:moveTo>
                  <a:cubicBezTo>
                    <a:pt x="1703" y="3013"/>
                    <a:pt x="1560" y="3715"/>
                    <a:pt x="1549" y="4465"/>
                  </a:cubicBezTo>
                  <a:lnTo>
                    <a:pt x="322" y="4465"/>
                  </a:lnTo>
                  <a:cubicBezTo>
                    <a:pt x="358" y="3703"/>
                    <a:pt x="584" y="2989"/>
                    <a:pt x="953" y="2382"/>
                  </a:cubicBezTo>
                  <a:close/>
                  <a:moveTo>
                    <a:pt x="8323" y="2382"/>
                  </a:moveTo>
                  <a:cubicBezTo>
                    <a:pt x="8692" y="2989"/>
                    <a:pt x="8919" y="3703"/>
                    <a:pt x="8942" y="4465"/>
                  </a:cubicBezTo>
                  <a:lnTo>
                    <a:pt x="7728" y="4465"/>
                  </a:lnTo>
                  <a:cubicBezTo>
                    <a:pt x="7692" y="3715"/>
                    <a:pt x="7561" y="3013"/>
                    <a:pt x="7335" y="2382"/>
                  </a:cubicBezTo>
                  <a:close/>
                  <a:moveTo>
                    <a:pt x="1537" y="4787"/>
                  </a:moveTo>
                  <a:cubicBezTo>
                    <a:pt x="1560" y="5466"/>
                    <a:pt x="1668" y="6132"/>
                    <a:pt x="1882" y="6739"/>
                  </a:cubicBezTo>
                  <a:lnTo>
                    <a:pt x="1918" y="6870"/>
                  </a:lnTo>
                  <a:lnTo>
                    <a:pt x="941" y="6870"/>
                  </a:lnTo>
                  <a:cubicBezTo>
                    <a:pt x="572" y="6239"/>
                    <a:pt x="346" y="5525"/>
                    <a:pt x="310" y="4787"/>
                  </a:cubicBezTo>
                  <a:close/>
                  <a:moveTo>
                    <a:pt x="8919" y="4787"/>
                  </a:moveTo>
                  <a:cubicBezTo>
                    <a:pt x="8919" y="5501"/>
                    <a:pt x="8704" y="6204"/>
                    <a:pt x="8347" y="6811"/>
                  </a:cubicBezTo>
                  <a:cubicBezTo>
                    <a:pt x="8335" y="6823"/>
                    <a:pt x="8323" y="6859"/>
                    <a:pt x="8311" y="6870"/>
                  </a:cubicBezTo>
                  <a:lnTo>
                    <a:pt x="7323" y="6870"/>
                  </a:lnTo>
                  <a:lnTo>
                    <a:pt x="7371" y="6739"/>
                  </a:lnTo>
                  <a:cubicBezTo>
                    <a:pt x="7573" y="6120"/>
                    <a:pt x="7680" y="5466"/>
                    <a:pt x="7692" y="4787"/>
                  </a:cubicBezTo>
                  <a:close/>
                  <a:moveTo>
                    <a:pt x="4632" y="1"/>
                  </a:moveTo>
                  <a:cubicBezTo>
                    <a:pt x="3394" y="1"/>
                    <a:pt x="2239" y="477"/>
                    <a:pt x="1358" y="1346"/>
                  </a:cubicBezTo>
                  <a:cubicBezTo>
                    <a:pt x="477" y="2227"/>
                    <a:pt x="1" y="3382"/>
                    <a:pt x="1" y="4620"/>
                  </a:cubicBezTo>
                  <a:cubicBezTo>
                    <a:pt x="1" y="6358"/>
                    <a:pt x="953" y="7930"/>
                    <a:pt x="2501" y="8728"/>
                  </a:cubicBezTo>
                  <a:cubicBezTo>
                    <a:pt x="2537" y="8752"/>
                    <a:pt x="2549" y="8752"/>
                    <a:pt x="2573" y="8752"/>
                  </a:cubicBezTo>
                  <a:cubicBezTo>
                    <a:pt x="2632" y="8752"/>
                    <a:pt x="2692" y="8716"/>
                    <a:pt x="2727" y="8656"/>
                  </a:cubicBezTo>
                  <a:cubicBezTo>
                    <a:pt x="2775" y="8585"/>
                    <a:pt x="2739" y="8478"/>
                    <a:pt x="2656" y="8430"/>
                  </a:cubicBezTo>
                  <a:cubicBezTo>
                    <a:pt x="2061" y="8121"/>
                    <a:pt x="1560" y="7692"/>
                    <a:pt x="1179" y="7180"/>
                  </a:cubicBezTo>
                  <a:lnTo>
                    <a:pt x="2072" y="7180"/>
                  </a:lnTo>
                  <a:cubicBezTo>
                    <a:pt x="2263" y="7632"/>
                    <a:pt x="2513" y="8013"/>
                    <a:pt x="2799" y="8335"/>
                  </a:cubicBezTo>
                  <a:cubicBezTo>
                    <a:pt x="2831" y="8368"/>
                    <a:pt x="2879" y="8386"/>
                    <a:pt x="2924" y="8386"/>
                  </a:cubicBezTo>
                  <a:cubicBezTo>
                    <a:pt x="2962" y="8386"/>
                    <a:pt x="2998" y="8374"/>
                    <a:pt x="3025" y="8347"/>
                  </a:cubicBezTo>
                  <a:cubicBezTo>
                    <a:pt x="3084" y="8287"/>
                    <a:pt x="3096" y="8180"/>
                    <a:pt x="3037" y="8121"/>
                  </a:cubicBezTo>
                  <a:cubicBezTo>
                    <a:pt x="2799" y="7859"/>
                    <a:pt x="2596" y="7537"/>
                    <a:pt x="2430" y="7180"/>
                  </a:cubicBezTo>
                  <a:cubicBezTo>
                    <a:pt x="2501" y="7168"/>
                    <a:pt x="2561" y="7109"/>
                    <a:pt x="2561" y="7025"/>
                  </a:cubicBezTo>
                  <a:cubicBezTo>
                    <a:pt x="2561" y="6930"/>
                    <a:pt x="2489" y="6859"/>
                    <a:pt x="2394" y="6859"/>
                  </a:cubicBezTo>
                  <a:lnTo>
                    <a:pt x="2275" y="6859"/>
                  </a:lnTo>
                  <a:cubicBezTo>
                    <a:pt x="2025" y="6228"/>
                    <a:pt x="1894" y="5513"/>
                    <a:pt x="1882" y="4775"/>
                  </a:cubicBezTo>
                  <a:lnTo>
                    <a:pt x="2061" y="4775"/>
                  </a:lnTo>
                  <a:cubicBezTo>
                    <a:pt x="2144" y="4775"/>
                    <a:pt x="2215" y="4704"/>
                    <a:pt x="2215" y="4608"/>
                  </a:cubicBezTo>
                  <a:cubicBezTo>
                    <a:pt x="2215" y="4513"/>
                    <a:pt x="2144" y="4442"/>
                    <a:pt x="2061" y="4442"/>
                  </a:cubicBezTo>
                  <a:lnTo>
                    <a:pt x="1882" y="4442"/>
                  </a:lnTo>
                  <a:cubicBezTo>
                    <a:pt x="1894" y="3680"/>
                    <a:pt x="2037" y="2965"/>
                    <a:pt x="2275" y="2358"/>
                  </a:cubicBezTo>
                  <a:lnTo>
                    <a:pt x="4478" y="2358"/>
                  </a:lnTo>
                  <a:lnTo>
                    <a:pt x="4478" y="2715"/>
                  </a:lnTo>
                  <a:cubicBezTo>
                    <a:pt x="4478" y="2810"/>
                    <a:pt x="4561" y="2882"/>
                    <a:pt x="4644" y="2882"/>
                  </a:cubicBezTo>
                  <a:cubicBezTo>
                    <a:pt x="4739" y="2882"/>
                    <a:pt x="4811" y="2810"/>
                    <a:pt x="4811" y="2715"/>
                  </a:cubicBezTo>
                  <a:lnTo>
                    <a:pt x="4811" y="2358"/>
                  </a:lnTo>
                  <a:lnTo>
                    <a:pt x="7014" y="2358"/>
                  </a:lnTo>
                  <a:cubicBezTo>
                    <a:pt x="7252" y="2965"/>
                    <a:pt x="7395" y="3680"/>
                    <a:pt x="7418" y="4442"/>
                  </a:cubicBezTo>
                  <a:lnTo>
                    <a:pt x="7204" y="4442"/>
                  </a:lnTo>
                  <a:cubicBezTo>
                    <a:pt x="7121" y="4442"/>
                    <a:pt x="7037" y="4513"/>
                    <a:pt x="7037" y="4608"/>
                  </a:cubicBezTo>
                  <a:cubicBezTo>
                    <a:pt x="7037" y="4704"/>
                    <a:pt x="7121" y="4775"/>
                    <a:pt x="7204" y="4775"/>
                  </a:cubicBezTo>
                  <a:lnTo>
                    <a:pt x="7383" y="4775"/>
                  </a:lnTo>
                  <a:cubicBezTo>
                    <a:pt x="7371" y="5513"/>
                    <a:pt x="7216" y="6228"/>
                    <a:pt x="6978" y="6859"/>
                  </a:cubicBezTo>
                  <a:lnTo>
                    <a:pt x="6859" y="6859"/>
                  </a:lnTo>
                  <a:cubicBezTo>
                    <a:pt x="6775" y="6859"/>
                    <a:pt x="6704" y="6930"/>
                    <a:pt x="6704" y="7025"/>
                  </a:cubicBezTo>
                  <a:cubicBezTo>
                    <a:pt x="6704" y="7109"/>
                    <a:pt x="6764" y="7168"/>
                    <a:pt x="6835" y="7180"/>
                  </a:cubicBezTo>
                  <a:cubicBezTo>
                    <a:pt x="6668" y="7537"/>
                    <a:pt x="6466" y="7859"/>
                    <a:pt x="6228" y="8121"/>
                  </a:cubicBezTo>
                  <a:cubicBezTo>
                    <a:pt x="6168" y="8180"/>
                    <a:pt x="6168" y="8287"/>
                    <a:pt x="6240" y="8347"/>
                  </a:cubicBezTo>
                  <a:cubicBezTo>
                    <a:pt x="6263" y="8371"/>
                    <a:pt x="6311" y="8394"/>
                    <a:pt x="6347" y="8394"/>
                  </a:cubicBezTo>
                  <a:cubicBezTo>
                    <a:pt x="6383" y="8394"/>
                    <a:pt x="6430" y="8371"/>
                    <a:pt x="6466" y="8335"/>
                  </a:cubicBezTo>
                  <a:cubicBezTo>
                    <a:pt x="6740" y="8013"/>
                    <a:pt x="7002" y="7621"/>
                    <a:pt x="7192" y="7180"/>
                  </a:cubicBezTo>
                  <a:lnTo>
                    <a:pt x="8085" y="7180"/>
                  </a:lnTo>
                  <a:cubicBezTo>
                    <a:pt x="7728" y="7656"/>
                    <a:pt x="7299" y="8061"/>
                    <a:pt x="6775" y="8347"/>
                  </a:cubicBezTo>
                  <a:cubicBezTo>
                    <a:pt x="6704" y="8394"/>
                    <a:pt x="6668" y="8490"/>
                    <a:pt x="6716" y="8573"/>
                  </a:cubicBezTo>
                  <a:cubicBezTo>
                    <a:pt x="6749" y="8622"/>
                    <a:pt x="6804" y="8649"/>
                    <a:pt x="6863" y="8649"/>
                  </a:cubicBezTo>
                  <a:cubicBezTo>
                    <a:pt x="6889" y="8649"/>
                    <a:pt x="6916" y="8644"/>
                    <a:pt x="6942" y="8633"/>
                  </a:cubicBezTo>
                  <a:cubicBezTo>
                    <a:pt x="7621" y="8228"/>
                    <a:pt x="8204" y="7644"/>
                    <a:pt x="8621" y="6966"/>
                  </a:cubicBezTo>
                  <a:cubicBezTo>
                    <a:pt x="9038" y="6251"/>
                    <a:pt x="9264" y="5442"/>
                    <a:pt x="9264" y="4608"/>
                  </a:cubicBezTo>
                  <a:cubicBezTo>
                    <a:pt x="9264" y="3382"/>
                    <a:pt x="8788" y="2227"/>
                    <a:pt x="7907" y="1346"/>
                  </a:cubicBezTo>
                  <a:cubicBezTo>
                    <a:pt x="7025" y="477"/>
                    <a:pt x="5871" y="1"/>
                    <a:pt x="4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5728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B832D16-7558-4209-B5E6-60CFB7383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7" name="Oval 5">
            <a:extLst>
              <a:ext uri="{FF2B5EF4-FFF2-40B4-BE49-F238E27FC236}">
                <a16:creationId xmlns:a16="http://schemas.microsoft.com/office/drawing/2014/main" id="{0B201792-59B9-4FE8-9B2A-7F7A5AED0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461931C1-E9DE-4D66-831E-9ABDF1574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FA4CECB3-C22E-4C8B-BAF3-FF4CF5B40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B267D0C5-73F7-42FF-B095-8F1E57AD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661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9D088C-436E-4FEC-816E-BBC68FD2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4" y="640080"/>
            <a:ext cx="3639843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spc="200" dirty="0">
                <a:solidFill>
                  <a:srgbClr val="FFFFFF"/>
                </a:solidFill>
              </a:rPr>
              <a:t>Público-Alvo</a:t>
            </a:r>
            <a:r>
              <a:rPr lang="en-US" sz="4400" spc="200" dirty="0">
                <a:solidFill>
                  <a:srgbClr val="FFFFFF"/>
                </a:solidFill>
              </a:rPr>
              <a:t> | PERSONAS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F67E9F-9312-4350-AF11-95EAAD601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21" y="3849539"/>
            <a:ext cx="3004195" cy="23594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Jovens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adultos</a:t>
            </a:r>
            <a:r>
              <a:rPr lang="en-US" sz="2000" dirty="0">
                <a:solidFill>
                  <a:srgbClr val="FFFFFF"/>
                </a:solidFill>
              </a:rPr>
              <a:t> entre 20 e 30 </a:t>
            </a:r>
            <a:r>
              <a:rPr lang="en-US" sz="2000" dirty="0" err="1">
                <a:solidFill>
                  <a:srgbClr val="FFFFFF"/>
                </a:solidFill>
              </a:rPr>
              <a:t>anos</a:t>
            </a:r>
            <a:r>
              <a:rPr lang="en-US" sz="2000" dirty="0">
                <a:solidFill>
                  <a:srgbClr val="FFFFFF"/>
                </a:solidFill>
              </a:rPr>
              <a:t> com </a:t>
            </a:r>
            <a:r>
              <a:rPr lang="en-US" sz="2000" dirty="0" err="1">
                <a:solidFill>
                  <a:srgbClr val="FFFFFF"/>
                </a:solidFill>
              </a:rPr>
              <a:t>problemas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financeiros</a:t>
            </a: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Persona 1">
            <a:extLst>
              <a:ext uri="{FF2B5EF4-FFF2-40B4-BE49-F238E27FC236}">
                <a16:creationId xmlns:a16="http://schemas.microsoft.com/office/drawing/2014/main" id="{FC46CC6D-7BD8-E430-61E8-6A7A63FA0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3502" y="-1"/>
            <a:ext cx="4027414" cy="337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8E17E5BA-9A68-4F5E-8C0E-C94E4402B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8749" y="3765314"/>
            <a:ext cx="2834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214C73F2-6925-4D25-B019-A2AAF3B3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6037730" y="2302274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Persona 3">
            <a:extLst>
              <a:ext uri="{FF2B5EF4-FFF2-40B4-BE49-F238E27FC236}">
                <a16:creationId xmlns:a16="http://schemas.microsoft.com/office/drawing/2014/main" id="{E8266000-45C8-5567-C5FC-FBBB6D3EA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3502" y="3361009"/>
            <a:ext cx="4181498" cy="349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0F24C92C-BD4D-4E7A-A2A2-38D6CE2C9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5130" y="1963779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Persona 2">
            <a:extLst>
              <a:ext uri="{FF2B5EF4-FFF2-40B4-BE49-F238E27FC236}">
                <a16:creationId xmlns:a16="http://schemas.microsoft.com/office/drawing/2014/main" id="{C3171648-873F-B092-EAD7-B15836B56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80914" y="1680486"/>
            <a:ext cx="4311085" cy="362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1130;p145">
            <a:extLst>
              <a:ext uri="{FF2B5EF4-FFF2-40B4-BE49-F238E27FC236}">
                <a16:creationId xmlns:a16="http://schemas.microsoft.com/office/drawing/2014/main" id="{B9335FDE-2D1C-9642-7903-8A7EDD76A1BF}"/>
              </a:ext>
            </a:extLst>
          </p:cNvPr>
          <p:cNvSpPr/>
          <p:nvPr/>
        </p:nvSpPr>
        <p:spPr>
          <a:xfrm>
            <a:off x="1516550" y="597769"/>
            <a:ext cx="1082717" cy="1082717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78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1867A-5B1E-4F39-93C1-905C649A7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871" y="404949"/>
            <a:ext cx="9720072" cy="1499616"/>
          </a:xfrm>
        </p:spPr>
        <p:txBody>
          <a:bodyPr/>
          <a:lstStyle/>
          <a:p>
            <a:r>
              <a:rPr lang="pt-BR" dirty="0"/>
              <a:t>Proposta de Solução | 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EEB01F-E57B-42B1-BBB6-1BE66D361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Desenvolvimento de uma aplicação web que: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Defina um perfil para o usuário, a partir das informações dadas por ele.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Rastreie os gastos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 Notifique sobre os vencimentos de contas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Faça o gerenciamento de cartões de créditos cadastrados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Auxilie em investimentos financeiros</a:t>
            </a:r>
          </a:p>
        </p:txBody>
      </p:sp>
      <p:grpSp>
        <p:nvGrpSpPr>
          <p:cNvPr id="4" name="Google Shape;12648;p147">
            <a:extLst>
              <a:ext uri="{FF2B5EF4-FFF2-40B4-BE49-F238E27FC236}">
                <a16:creationId xmlns:a16="http://schemas.microsoft.com/office/drawing/2014/main" id="{D46F7109-0EC4-494B-AF89-704819F64405}"/>
              </a:ext>
            </a:extLst>
          </p:cNvPr>
          <p:cNvGrpSpPr/>
          <p:nvPr/>
        </p:nvGrpSpPr>
        <p:grpSpPr>
          <a:xfrm>
            <a:off x="9952261" y="637039"/>
            <a:ext cx="791940" cy="1035436"/>
            <a:chOff x="1367060" y="2422129"/>
            <a:chExt cx="269261" cy="352050"/>
          </a:xfrm>
        </p:grpSpPr>
        <p:sp>
          <p:nvSpPr>
            <p:cNvPr id="5" name="Google Shape;12649;p147">
              <a:extLst>
                <a:ext uri="{FF2B5EF4-FFF2-40B4-BE49-F238E27FC236}">
                  <a16:creationId xmlns:a16="http://schemas.microsoft.com/office/drawing/2014/main" id="{8E560C90-4929-E370-26DD-D644B78222C2}"/>
                </a:ext>
              </a:extLst>
            </p:cNvPr>
            <p:cNvSpPr/>
            <p:nvPr/>
          </p:nvSpPr>
          <p:spPr>
            <a:xfrm>
              <a:off x="1392059" y="2651857"/>
              <a:ext cx="129160" cy="122322"/>
            </a:xfrm>
            <a:custGeom>
              <a:avLst/>
              <a:gdLst/>
              <a:ahLst/>
              <a:cxnLst/>
              <a:rect l="l" t="t" r="r" b="b"/>
              <a:pathLst>
                <a:path w="4061" h="3846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357" y="333"/>
                  </a:lnTo>
                  <a:lnTo>
                    <a:pt x="357" y="1691"/>
                  </a:lnTo>
                  <a:cubicBezTo>
                    <a:pt x="357" y="2179"/>
                    <a:pt x="762" y="2584"/>
                    <a:pt x="1250" y="2584"/>
                  </a:cubicBezTo>
                  <a:cubicBezTo>
                    <a:pt x="1286" y="2584"/>
                    <a:pt x="1226" y="2584"/>
                    <a:pt x="2310" y="2405"/>
                  </a:cubicBezTo>
                  <a:lnTo>
                    <a:pt x="2310" y="3453"/>
                  </a:lnTo>
                  <a:cubicBezTo>
                    <a:pt x="2310" y="3667"/>
                    <a:pt x="2489" y="3846"/>
                    <a:pt x="2691" y="3846"/>
                  </a:cubicBezTo>
                  <a:lnTo>
                    <a:pt x="3905" y="3846"/>
                  </a:lnTo>
                  <a:cubicBezTo>
                    <a:pt x="3989" y="3846"/>
                    <a:pt x="4060" y="3774"/>
                    <a:pt x="4060" y="3679"/>
                  </a:cubicBezTo>
                  <a:cubicBezTo>
                    <a:pt x="4060" y="3596"/>
                    <a:pt x="3989" y="3500"/>
                    <a:pt x="3893" y="3500"/>
                  </a:cubicBezTo>
                  <a:lnTo>
                    <a:pt x="2691" y="3500"/>
                  </a:lnTo>
                  <a:cubicBezTo>
                    <a:pt x="2667" y="3500"/>
                    <a:pt x="2631" y="3465"/>
                    <a:pt x="2631" y="3441"/>
                  </a:cubicBezTo>
                  <a:lnTo>
                    <a:pt x="2631" y="2191"/>
                  </a:lnTo>
                  <a:cubicBezTo>
                    <a:pt x="2631" y="2143"/>
                    <a:pt x="2620" y="2107"/>
                    <a:pt x="2572" y="2072"/>
                  </a:cubicBezTo>
                  <a:cubicBezTo>
                    <a:pt x="2555" y="2055"/>
                    <a:pt x="2520" y="2038"/>
                    <a:pt x="2485" y="2038"/>
                  </a:cubicBezTo>
                  <a:cubicBezTo>
                    <a:pt x="2470" y="2038"/>
                    <a:pt x="2455" y="2041"/>
                    <a:pt x="2441" y="2048"/>
                  </a:cubicBezTo>
                  <a:lnTo>
                    <a:pt x="1238" y="2250"/>
                  </a:lnTo>
                  <a:cubicBezTo>
                    <a:pt x="917" y="2250"/>
                    <a:pt x="691" y="2000"/>
                    <a:pt x="691" y="1691"/>
                  </a:cubicBezTo>
                  <a:lnTo>
                    <a:pt x="691" y="167"/>
                  </a:lnTo>
                  <a:cubicBezTo>
                    <a:pt x="691" y="83"/>
                    <a:pt x="607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650;p147">
              <a:extLst>
                <a:ext uri="{FF2B5EF4-FFF2-40B4-BE49-F238E27FC236}">
                  <a16:creationId xmlns:a16="http://schemas.microsoft.com/office/drawing/2014/main" id="{DBD06C4A-9E2D-8C0B-3F16-ABA167914C72}"/>
                </a:ext>
              </a:extLst>
            </p:cNvPr>
            <p:cNvSpPr/>
            <p:nvPr/>
          </p:nvSpPr>
          <p:spPr>
            <a:xfrm>
              <a:off x="1367060" y="2441912"/>
              <a:ext cx="82184" cy="212139"/>
            </a:xfrm>
            <a:custGeom>
              <a:avLst/>
              <a:gdLst/>
              <a:ahLst/>
              <a:cxnLst/>
              <a:rect l="l" t="t" r="r" b="b"/>
              <a:pathLst>
                <a:path w="2584" h="6670" extrusionOk="0">
                  <a:moveTo>
                    <a:pt x="2415" y="1"/>
                  </a:moveTo>
                  <a:cubicBezTo>
                    <a:pt x="2382" y="1"/>
                    <a:pt x="2350" y="10"/>
                    <a:pt x="2322" y="29"/>
                  </a:cubicBezTo>
                  <a:cubicBezTo>
                    <a:pt x="1274" y="731"/>
                    <a:pt x="655" y="1898"/>
                    <a:pt x="655" y="3148"/>
                  </a:cubicBezTo>
                  <a:cubicBezTo>
                    <a:pt x="655" y="3351"/>
                    <a:pt x="667" y="3541"/>
                    <a:pt x="703" y="3732"/>
                  </a:cubicBezTo>
                  <a:cubicBezTo>
                    <a:pt x="48" y="5708"/>
                    <a:pt x="0" y="5696"/>
                    <a:pt x="0" y="5970"/>
                  </a:cubicBezTo>
                  <a:cubicBezTo>
                    <a:pt x="0" y="6208"/>
                    <a:pt x="84" y="6446"/>
                    <a:pt x="262" y="6625"/>
                  </a:cubicBezTo>
                  <a:cubicBezTo>
                    <a:pt x="295" y="6651"/>
                    <a:pt x="342" y="6670"/>
                    <a:pt x="389" y="6670"/>
                  </a:cubicBezTo>
                  <a:cubicBezTo>
                    <a:pt x="429" y="6670"/>
                    <a:pt x="468" y="6657"/>
                    <a:pt x="500" y="6625"/>
                  </a:cubicBezTo>
                  <a:cubicBezTo>
                    <a:pt x="560" y="6565"/>
                    <a:pt x="584" y="6458"/>
                    <a:pt x="500" y="6375"/>
                  </a:cubicBezTo>
                  <a:cubicBezTo>
                    <a:pt x="358" y="6220"/>
                    <a:pt x="298" y="5982"/>
                    <a:pt x="369" y="5756"/>
                  </a:cubicBezTo>
                  <a:lnTo>
                    <a:pt x="1036" y="3791"/>
                  </a:lnTo>
                  <a:cubicBezTo>
                    <a:pt x="1060" y="3767"/>
                    <a:pt x="1060" y="3732"/>
                    <a:pt x="1036" y="3720"/>
                  </a:cubicBezTo>
                  <a:cubicBezTo>
                    <a:pt x="1012" y="3517"/>
                    <a:pt x="1000" y="3327"/>
                    <a:pt x="1000" y="3148"/>
                  </a:cubicBezTo>
                  <a:cubicBezTo>
                    <a:pt x="1000" y="2005"/>
                    <a:pt x="1560" y="934"/>
                    <a:pt x="2513" y="291"/>
                  </a:cubicBezTo>
                  <a:cubicBezTo>
                    <a:pt x="2572" y="255"/>
                    <a:pt x="2584" y="148"/>
                    <a:pt x="2548" y="76"/>
                  </a:cubicBezTo>
                  <a:cubicBezTo>
                    <a:pt x="2519" y="25"/>
                    <a:pt x="2467" y="1"/>
                    <a:pt x="24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651;p147">
              <a:extLst>
                <a:ext uri="{FF2B5EF4-FFF2-40B4-BE49-F238E27FC236}">
                  <a16:creationId xmlns:a16="http://schemas.microsoft.com/office/drawing/2014/main" id="{2FF25B29-9109-53BB-8D5B-19F5F89D5DFD}"/>
                </a:ext>
              </a:extLst>
            </p:cNvPr>
            <p:cNvSpPr/>
            <p:nvPr/>
          </p:nvSpPr>
          <p:spPr>
            <a:xfrm>
              <a:off x="1456051" y="2422129"/>
              <a:ext cx="180271" cy="162937"/>
            </a:xfrm>
            <a:custGeom>
              <a:avLst/>
              <a:gdLst/>
              <a:ahLst/>
              <a:cxnLst/>
              <a:rect l="l" t="t" r="r" b="b"/>
              <a:pathLst>
                <a:path w="5668" h="5123" extrusionOk="0">
                  <a:moveTo>
                    <a:pt x="1621" y="1"/>
                  </a:moveTo>
                  <a:cubicBezTo>
                    <a:pt x="1104" y="1"/>
                    <a:pt x="591" y="107"/>
                    <a:pt x="119" y="317"/>
                  </a:cubicBezTo>
                  <a:cubicBezTo>
                    <a:pt x="24" y="353"/>
                    <a:pt x="0" y="448"/>
                    <a:pt x="24" y="544"/>
                  </a:cubicBezTo>
                  <a:cubicBezTo>
                    <a:pt x="51" y="616"/>
                    <a:pt x="113" y="648"/>
                    <a:pt x="184" y="648"/>
                  </a:cubicBezTo>
                  <a:cubicBezTo>
                    <a:pt x="205" y="648"/>
                    <a:pt x="228" y="645"/>
                    <a:pt x="250" y="639"/>
                  </a:cubicBezTo>
                  <a:cubicBezTo>
                    <a:pt x="965" y="317"/>
                    <a:pt x="1536" y="365"/>
                    <a:pt x="1643" y="353"/>
                  </a:cubicBezTo>
                  <a:cubicBezTo>
                    <a:pt x="3941" y="365"/>
                    <a:pt x="5644" y="2556"/>
                    <a:pt x="4894" y="4901"/>
                  </a:cubicBezTo>
                  <a:cubicBezTo>
                    <a:pt x="4870" y="4997"/>
                    <a:pt x="4906" y="5080"/>
                    <a:pt x="5001" y="5116"/>
                  </a:cubicBezTo>
                  <a:cubicBezTo>
                    <a:pt x="5018" y="5120"/>
                    <a:pt x="5035" y="5123"/>
                    <a:pt x="5052" y="5123"/>
                  </a:cubicBezTo>
                  <a:cubicBezTo>
                    <a:pt x="5119" y="5123"/>
                    <a:pt x="5184" y="5085"/>
                    <a:pt x="5203" y="5009"/>
                  </a:cubicBezTo>
                  <a:cubicBezTo>
                    <a:pt x="5668" y="3508"/>
                    <a:pt x="5239" y="2044"/>
                    <a:pt x="4263" y="1079"/>
                  </a:cubicBezTo>
                  <a:cubicBezTo>
                    <a:pt x="3524" y="356"/>
                    <a:pt x="2566" y="1"/>
                    <a:pt x="16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652;p147">
              <a:extLst>
                <a:ext uri="{FF2B5EF4-FFF2-40B4-BE49-F238E27FC236}">
                  <a16:creationId xmlns:a16="http://schemas.microsoft.com/office/drawing/2014/main" id="{B61E3902-BCA8-738A-60F4-EE5ED7F86F8F}"/>
                </a:ext>
              </a:extLst>
            </p:cNvPr>
            <p:cNvSpPr/>
            <p:nvPr/>
          </p:nvSpPr>
          <p:spPr>
            <a:xfrm>
              <a:off x="1532160" y="2593590"/>
              <a:ext cx="81834" cy="180207"/>
            </a:xfrm>
            <a:custGeom>
              <a:avLst/>
              <a:gdLst/>
              <a:ahLst/>
              <a:cxnLst/>
              <a:rect l="l" t="t" r="r" b="b"/>
              <a:pathLst>
                <a:path w="2573" h="5666" extrusionOk="0">
                  <a:moveTo>
                    <a:pt x="2399" y="1"/>
                  </a:moveTo>
                  <a:cubicBezTo>
                    <a:pt x="2340" y="1"/>
                    <a:pt x="2284" y="36"/>
                    <a:pt x="2251" y="94"/>
                  </a:cubicBezTo>
                  <a:cubicBezTo>
                    <a:pt x="2096" y="380"/>
                    <a:pt x="1715" y="856"/>
                    <a:pt x="1715" y="1737"/>
                  </a:cubicBezTo>
                  <a:lnTo>
                    <a:pt x="1715" y="5273"/>
                  </a:lnTo>
                  <a:cubicBezTo>
                    <a:pt x="1715" y="5309"/>
                    <a:pt x="1679" y="5332"/>
                    <a:pt x="1655" y="5332"/>
                  </a:cubicBezTo>
                  <a:lnTo>
                    <a:pt x="167" y="5332"/>
                  </a:lnTo>
                  <a:cubicBezTo>
                    <a:pt x="72" y="5332"/>
                    <a:pt x="0" y="5404"/>
                    <a:pt x="0" y="5499"/>
                  </a:cubicBezTo>
                  <a:cubicBezTo>
                    <a:pt x="0" y="5583"/>
                    <a:pt x="72" y="5666"/>
                    <a:pt x="167" y="5666"/>
                  </a:cubicBezTo>
                  <a:lnTo>
                    <a:pt x="1655" y="5666"/>
                  </a:lnTo>
                  <a:cubicBezTo>
                    <a:pt x="1858" y="5666"/>
                    <a:pt x="2036" y="5487"/>
                    <a:pt x="2036" y="5273"/>
                  </a:cubicBezTo>
                  <a:lnTo>
                    <a:pt x="2036" y="1737"/>
                  </a:lnTo>
                  <a:cubicBezTo>
                    <a:pt x="2036" y="963"/>
                    <a:pt x="2382" y="558"/>
                    <a:pt x="2548" y="249"/>
                  </a:cubicBezTo>
                  <a:cubicBezTo>
                    <a:pt x="2572" y="153"/>
                    <a:pt x="2548" y="70"/>
                    <a:pt x="2477" y="22"/>
                  </a:cubicBezTo>
                  <a:cubicBezTo>
                    <a:pt x="2451" y="8"/>
                    <a:pt x="2425" y="1"/>
                    <a:pt x="23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653;p147">
              <a:extLst>
                <a:ext uri="{FF2B5EF4-FFF2-40B4-BE49-F238E27FC236}">
                  <a16:creationId xmlns:a16="http://schemas.microsoft.com/office/drawing/2014/main" id="{32E14B43-9145-2748-340F-EA25F0ABD63D}"/>
                </a:ext>
              </a:extLst>
            </p:cNvPr>
            <p:cNvSpPr/>
            <p:nvPr/>
          </p:nvSpPr>
          <p:spPr>
            <a:xfrm>
              <a:off x="1425359" y="2572313"/>
              <a:ext cx="24267" cy="17843"/>
            </a:xfrm>
            <a:custGeom>
              <a:avLst/>
              <a:gdLst/>
              <a:ahLst/>
              <a:cxnLst/>
              <a:rect l="l" t="t" r="r" b="b"/>
              <a:pathLst>
                <a:path w="763" h="561" extrusionOk="0">
                  <a:moveTo>
                    <a:pt x="583" y="0"/>
                  </a:moveTo>
                  <a:cubicBezTo>
                    <a:pt x="554" y="0"/>
                    <a:pt x="525" y="8"/>
                    <a:pt x="501" y="25"/>
                  </a:cubicBezTo>
                  <a:lnTo>
                    <a:pt x="96" y="239"/>
                  </a:lnTo>
                  <a:cubicBezTo>
                    <a:pt x="25" y="287"/>
                    <a:pt x="1" y="394"/>
                    <a:pt x="37" y="465"/>
                  </a:cubicBezTo>
                  <a:cubicBezTo>
                    <a:pt x="72" y="525"/>
                    <a:pt x="132" y="560"/>
                    <a:pt x="191" y="560"/>
                  </a:cubicBezTo>
                  <a:cubicBezTo>
                    <a:pt x="215" y="560"/>
                    <a:pt x="251" y="560"/>
                    <a:pt x="275" y="537"/>
                  </a:cubicBezTo>
                  <a:lnTo>
                    <a:pt x="680" y="322"/>
                  </a:lnTo>
                  <a:cubicBezTo>
                    <a:pt x="739" y="263"/>
                    <a:pt x="763" y="156"/>
                    <a:pt x="727" y="84"/>
                  </a:cubicBezTo>
                  <a:cubicBezTo>
                    <a:pt x="696" y="29"/>
                    <a:pt x="639" y="0"/>
                    <a:pt x="5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654;p147">
              <a:extLst>
                <a:ext uri="{FF2B5EF4-FFF2-40B4-BE49-F238E27FC236}">
                  <a16:creationId xmlns:a16="http://schemas.microsoft.com/office/drawing/2014/main" id="{87499A8E-BC6C-4C1A-B197-462C9192C947}"/>
                </a:ext>
              </a:extLst>
            </p:cNvPr>
            <p:cNvSpPr/>
            <p:nvPr/>
          </p:nvSpPr>
          <p:spPr>
            <a:xfrm>
              <a:off x="1562820" y="2573680"/>
              <a:ext cx="26176" cy="17620"/>
            </a:xfrm>
            <a:custGeom>
              <a:avLst/>
              <a:gdLst/>
              <a:ahLst/>
              <a:cxnLst/>
              <a:rect l="l" t="t" r="r" b="b"/>
              <a:pathLst>
                <a:path w="823" h="554" extrusionOk="0">
                  <a:moveTo>
                    <a:pt x="201" y="1"/>
                  </a:moveTo>
                  <a:cubicBezTo>
                    <a:pt x="143" y="1"/>
                    <a:pt x="81" y="28"/>
                    <a:pt x="48" y="77"/>
                  </a:cubicBezTo>
                  <a:cubicBezTo>
                    <a:pt x="1" y="160"/>
                    <a:pt x="37" y="255"/>
                    <a:pt x="108" y="303"/>
                  </a:cubicBezTo>
                  <a:cubicBezTo>
                    <a:pt x="513" y="529"/>
                    <a:pt x="513" y="553"/>
                    <a:pt x="584" y="553"/>
                  </a:cubicBezTo>
                  <a:cubicBezTo>
                    <a:pt x="763" y="541"/>
                    <a:pt x="822" y="315"/>
                    <a:pt x="680" y="244"/>
                  </a:cubicBezTo>
                  <a:lnTo>
                    <a:pt x="275" y="17"/>
                  </a:lnTo>
                  <a:cubicBezTo>
                    <a:pt x="253" y="6"/>
                    <a:pt x="227" y="1"/>
                    <a:pt x="2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655;p147">
              <a:extLst>
                <a:ext uri="{FF2B5EF4-FFF2-40B4-BE49-F238E27FC236}">
                  <a16:creationId xmlns:a16="http://schemas.microsoft.com/office/drawing/2014/main" id="{BF5D07A0-DEF0-9BA7-A96D-F1B09918DFF0}"/>
                </a:ext>
              </a:extLst>
            </p:cNvPr>
            <p:cNvSpPr/>
            <p:nvPr/>
          </p:nvSpPr>
          <p:spPr>
            <a:xfrm>
              <a:off x="1448100" y="2481414"/>
              <a:ext cx="125375" cy="191275"/>
            </a:xfrm>
            <a:custGeom>
              <a:avLst/>
              <a:gdLst/>
              <a:ahLst/>
              <a:cxnLst/>
              <a:rect l="l" t="t" r="r" b="b"/>
              <a:pathLst>
                <a:path w="3942" h="6014" extrusionOk="0">
                  <a:moveTo>
                    <a:pt x="1280" y="1498"/>
                  </a:moveTo>
                  <a:cubicBezTo>
                    <a:pt x="1355" y="1498"/>
                    <a:pt x="1429" y="1543"/>
                    <a:pt x="1429" y="1632"/>
                  </a:cubicBezTo>
                  <a:lnTo>
                    <a:pt x="1429" y="1763"/>
                  </a:lnTo>
                  <a:lnTo>
                    <a:pt x="1262" y="1763"/>
                  </a:lnTo>
                  <a:cubicBezTo>
                    <a:pt x="1191" y="1763"/>
                    <a:pt x="1131" y="1704"/>
                    <a:pt x="1131" y="1632"/>
                  </a:cubicBezTo>
                  <a:cubicBezTo>
                    <a:pt x="1131" y="1543"/>
                    <a:pt x="1206" y="1498"/>
                    <a:pt x="1280" y="1498"/>
                  </a:cubicBezTo>
                  <a:close/>
                  <a:moveTo>
                    <a:pt x="2483" y="1498"/>
                  </a:moveTo>
                  <a:cubicBezTo>
                    <a:pt x="2557" y="1498"/>
                    <a:pt x="2632" y="1543"/>
                    <a:pt x="2632" y="1632"/>
                  </a:cubicBezTo>
                  <a:cubicBezTo>
                    <a:pt x="2632" y="1704"/>
                    <a:pt x="2572" y="1763"/>
                    <a:pt x="2501" y="1763"/>
                  </a:cubicBezTo>
                  <a:lnTo>
                    <a:pt x="2334" y="1763"/>
                  </a:lnTo>
                  <a:lnTo>
                    <a:pt x="2334" y="1632"/>
                  </a:lnTo>
                  <a:cubicBezTo>
                    <a:pt x="2334" y="1543"/>
                    <a:pt x="2408" y="1498"/>
                    <a:pt x="2483" y="1498"/>
                  </a:cubicBezTo>
                  <a:close/>
                  <a:moveTo>
                    <a:pt x="1989" y="2085"/>
                  </a:moveTo>
                  <a:lnTo>
                    <a:pt x="1989" y="3776"/>
                  </a:lnTo>
                  <a:lnTo>
                    <a:pt x="1739" y="3776"/>
                  </a:lnTo>
                  <a:lnTo>
                    <a:pt x="1739" y="2085"/>
                  </a:lnTo>
                  <a:close/>
                  <a:moveTo>
                    <a:pt x="2524" y="4097"/>
                  </a:moveTo>
                  <a:lnTo>
                    <a:pt x="2524" y="4430"/>
                  </a:lnTo>
                  <a:lnTo>
                    <a:pt x="1215" y="4430"/>
                  </a:lnTo>
                  <a:lnTo>
                    <a:pt x="1215" y="4097"/>
                  </a:lnTo>
                  <a:close/>
                  <a:moveTo>
                    <a:pt x="2512" y="4752"/>
                  </a:moveTo>
                  <a:lnTo>
                    <a:pt x="2512" y="4942"/>
                  </a:lnTo>
                  <a:lnTo>
                    <a:pt x="2524" y="4942"/>
                  </a:lnTo>
                  <a:cubicBezTo>
                    <a:pt x="2524" y="5026"/>
                    <a:pt x="2465" y="5085"/>
                    <a:pt x="2393" y="5085"/>
                  </a:cubicBezTo>
                  <a:lnTo>
                    <a:pt x="1334" y="5085"/>
                  </a:lnTo>
                  <a:cubicBezTo>
                    <a:pt x="1262" y="5085"/>
                    <a:pt x="1203" y="5026"/>
                    <a:pt x="1203" y="4942"/>
                  </a:cubicBezTo>
                  <a:lnTo>
                    <a:pt x="1203" y="4752"/>
                  </a:lnTo>
                  <a:close/>
                  <a:moveTo>
                    <a:pt x="2227" y="5395"/>
                  </a:moveTo>
                  <a:cubicBezTo>
                    <a:pt x="2203" y="5561"/>
                    <a:pt x="2048" y="5681"/>
                    <a:pt x="1870" y="5681"/>
                  </a:cubicBezTo>
                  <a:cubicBezTo>
                    <a:pt x="1691" y="5681"/>
                    <a:pt x="1548" y="5561"/>
                    <a:pt x="1500" y="5395"/>
                  </a:cubicBezTo>
                  <a:close/>
                  <a:moveTo>
                    <a:pt x="1874" y="1"/>
                  </a:moveTo>
                  <a:cubicBezTo>
                    <a:pt x="834" y="1"/>
                    <a:pt x="0" y="837"/>
                    <a:pt x="0" y="1882"/>
                  </a:cubicBezTo>
                  <a:cubicBezTo>
                    <a:pt x="0" y="2406"/>
                    <a:pt x="215" y="2906"/>
                    <a:pt x="607" y="3264"/>
                  </a:cubicBezTo>
                  <a:cubicBezTo>
                    <a:pt x="786" y="3418"/>
                    <a:pt x="869" y="3656"/>
                    <a:pt x="869" y="3895"/>
                  </a:cubicBezTo>
                  <a:lnTo>
                    <a:pt x="869" y="4942"/>
                  </a:lnTo>
                  <a:cubicBezTo>
                    <a:pt x="869" y="5145"/>
                    <a:pt x="988" y="5300"/>
                    <a:pt x="1155" y="5359"/>
                  </a:cubicBezTo>
                  <a:cubicBezTo>
                    <a:pt x="1191" y="5716"/>
                    <a:pt x="1489" y="6014"/>
                    <a:pt x="1858" y="6014"/>
                  </a:cubicBezTo>
                  <a:cubicBezTo>
                    <a:pt x="2227" y="6014"/>
                    <a:pt x="2524" y="5740"/>
                    <a:pt x="2560" y="5359"/>
                  </a:cubicBezTo>
                  <a:cubicBezTo>
                    <a:pt x="2715" y="5288"/>
                    <a:pt x="2834" y="5121"/>
                    <a:pt x="2834" y="4942"/>
                  </a:cubicBezTo>
                  <a:lnTo>
                    <a:pt x="2834" y="3871"/>
                  </a:lnTo>
                  <a:cubicBezTo>
                    <a:pt x="2834" y="3811"/>
                    <a:pt x="2834" y="3752"/>
                    <a:pt x="2858" y="3692"/>
                  </a:cubicBezTo>
                  <a:cubicBezTo>
                    <a:pt x="2870" y="3609"/>
                    <a:pt x="2822" y="3514"/>
                    <a:pt x="2727" y="3502"/>
                  </a:cubicBezTo>
                  <a:cubicBezTo>
                    <a:pt x="2718" y="3500"/>
                    <a:pt x="2710" y="3500"/>
                    <a:pt x="2701" y="3500"/>
                  </a:cubicBezTo>
                  <a:cubicBezTo>
                    <a:pt x="2627" y="3500"/>
                    <a:pt x="2558" y="3546"/>
                    <a:pt x="2536" y="3621"/>
                  </a:cubicBezTo>
                  <a:cubicBezTo>
                    <a:pt x="2524" y="3668"/>
                    <a:pt x="2524" y="3728"/>
                    <a:pt x="2512" y="3776"/>
                  </a:cubicBezTo>
                  <a:lnTo>
                    <a:pt x="2298" y="3776"/>
                  </a:lnTo>
                  <a:lnTo>
                    <a:pt x="2298" y="2085"/>
                  </a:lnTo>
                  <a:lnTo>
                    <a:pt x="2465" y="2085"/>
                  </a:lnTo>
                  <a:cubicBezTo>
                    <a:pt x="2715" y="2085"/>
                    <a:pt x="2929" y="1882"/>
                    <a:pt x="2929" y="1632"/>
                  </a:cubicBezTo>
                  <a:cubicBezTo>
                    <a:pt x="2929" y="1370"/>
                    <a:pt x="2715" y="1168"/>
                    <a:pt x="2465" y="1168"/>
                  </a:cubicBezTo>
                  <a:lnTo>
                    <a:pt x="2441" y="1168"/>
                  </a:lnTo>
                  <a:cubicBezTo>
                    <a:pt x="2179" y="1168"/>
                    <a:pt x="1977" y="1370"/>
                    <a:pt x="1977" y="1632"/>
                  </a:cubicBezTo>
                  <a:lnTo>
                    <a:pt x="1977" y="1763"/>
                  </a:lnTo>
                  <a:lnTo>
                    <a:pt x="1727" y="1763"/>
                  </a:lnTo>
                  <a:lnTo>
                    <a:pt x="1727" y="1632"/>
                  </a:lnTo>
                  <a:cubicBezTo>
                    <a:pt x="1727" y="1370"/>
                    <a:pt x="1512" y="1168"/>
                    <a:pt x="1262" y="1168"/>
                  </a:cubicBezTo>
                  <a:lnTo>
                    <a:pt x="1227" y="1168"/>
                  </a:lnTo>
                  <a:cubicBezTo>
                    <a:pt x="977" y="1168"/>
                    <a:pt x="774" y="1370"/>
                    <a:pt x="774" y="1632"/>
                  </a:cubicBezTo>
                  <a:cubicBezTo>
                    <a:pt x="774" y="1882"/>
                    <a:pt x="977" y="2085"/>
                    <a:pt x="1227" y="2085"/>
                  </a:cubicBezTo>
                  <a:lnTo>
                    <a:pt x="1393" y="2085"/>
                  </a:lnTo>
                  <a:lnTo>
                    <a:pt x="1393" y="3776"/>
                  </a:lnTo>
                  <a:lnTo>
                    <a:pt x="1191" y="3776"/>
                  </a:lnTo>
                  <a:cubicBezTo>
                    <a:pt x="1155" y="3478"/>
                    <a:pt x="1024" y="3204"/>
                    <a:pt x="810" y="3014"/>
                  </a:cubicBezTo>
                  <a:cubicBezTo>
                    <a:pt x="488" y="2716"/>
                    <a:pt x="310" y="2299"/>
                    <a:pt x="310" y="1871"/>
                  </a:cubicBezTo>
                  <a:cubicBezTo>
                    <a:pt x="310" y="1013"/>
                    <a:pt x="988" y="323"/>
                    <a:pt x="1858" y="323"/>
                  </a:cubicBezTo>
                  <a:lnTo>
                    <a:pt x="1905" y="323"/>
                  </a:lnTo>
                  <a:cubicBezTo>
                    <a:pt x="2715" y="335"/>
                    <a:pt x="3394" y="1013"/>
                    <a:pt x="3405" y="1835"/>
                  </a:cubicBezTo>
                  <a:lnTo>
                    <a:pt x="3405" y="1847"/>
                  </a:lnTo>
                  <a:cubicBezTo>
                    <a:pt x="3405" y="2287"/>
                    <a:pt x="3239" y="2668"/>
                    <a:pt x="2929" y="2966"/>
                  </a:cubicBezTo>
                  <a:cubicBezTo>
                    <a:pt x="2870" y="3025"/>
                    <a:pt x="2858" y="3133"/>
                    <a:pt x="2929" y="3204"/>
                  </a:cubicBezTo>
                  <a:cubicBezTo>
                    <a:pt x="2965" y="3240"/>
                    <a:pt x="3007" y="3258"/>
                    <a:pt x="3048" y="3258"/>
                  </a:cubicBezTo>
                  <a:cubicBezTo>
                    <a:pt x="3090" y="3258"/>
                    <a:pt x="3132" y="3240"/>
                    <a:pt x="3167" y="3204"/>
                  </a:cubicBezTo>
                  <a:cubicBezTo>
                    <a:pt x="3906" y="2502"/>
                    <a:pt x="3941" y="1299"/>
                    <a:pt x="3191" y="561"/>
                  </a:cubicBezTo>
                  <a:cubicBezTo>
                    <a:pt x="2858" y="216"/>
                    <a:pt x="2393" y="1"/>
                    <a:pt x="1917" y="1"/>
                  </a:cubicBezTo>
                  <a:cubicBezTo>
                    <a:pt x="1903" y="1"/>
                    <a:pt x="1888" y="1"/>
                    <a:pt x="18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656;p147">
              <a:extLst>
                <a:ext uri="{FF2B5EF4-FFF2-40B4-BE49-F238E27FC236}">
                  <a16:creationId xmlns:a16="http://schemas.microsoft.com/office/drawing/2014/main" id="{DA20975C-CD22-0682-BB94-D58EEA83ED4B}"/>
                </a:ext>
              </a:extLst>
            </p:cNvPr>
            <p:cNvSpPr/>
            <p:nvPr/>
          </p:nvSpPr>
          <p:spPr>
            <a:xfrm>
              <a:off x="1502232" y="2449259"/>
              <a:ext cx="10655" cy="25380"/>
            </a:xfrm>
            <a:custGeom>
              <a:avLst/>
              <a:gdLst/>
              <a:ahLst/>
              <a:cxnLst/>
              <a:rect l="l" t="t" r="r" b="b"/>
              <a:pathLst>
                <a:path w="335" h="798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631"/>
                  </a:lnTo>
                  <a:cubicBezTo>
                    <a:pt x="1" y="715"/>
                    <a:pt x="84" y="798"/>
                    <a:pt x="168" y="798"/>
                  </a:cubicBezTo>
                  <a:cubicBezTo>
                    <a:pt x="263" y="798"/>
                    <a:pt x="334" y="715"/>
                    <a:pt x="334" y="631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657;p147">
              <a:extLst>
                <a:ext uri="{FF2B5EF4-FFF2-40B4-BE49-F238E27FC236}">
                  <a16:creationId xmlns:a16="http://schemas.microsoft.com/office/drawing/2014/main" id="{8D139017-992B-2994-E79C-4690C0F3AA76}"/>
                </a:ext>
              </a:extLst>
            </p:cNvPr>
            <p:cNvSpPr/>
            <p:nvPr/>
          </p:nvSpPr>
          <p:spPr>
            <a:xfrm>
              <a:off x="1458309" y="2460582"/>
              <a:ext cx="18988" cy="23090"/>
            </a:xfrm>
            <a:custGeom>
              <a:avLst/>
              <a:gdLst/>
              <a:ahLst/>
              <a:cxnLst/>
              <a:rect l="l" t="t" r="r" b="b"/>
              <a:pathLst>
                <a:path w="597" h="726" extrusionOk="0">
                  <a:moveTo>
                    <a:pt x="190" y="1"/>
                  </a:moveTo>
                  <a:cubicBezTo>
                    <a:pt x="161" y="1"/>
                    <a:pt x="132" y="9"/>
                    <a:pt x="108" y="25"/>
                  </a:cubicBezTo>
                  <a:cubicBezTo>
                    <a:pt x="25" y="61"/>
                    <a:pt x="1" y="168"/>
                    <a:pt x="48" y="240"/>
                  </a:cubicBezTo>
                  <a:lnTo>
                    <a:pt x="275" y="644"/>
                  </a:lnTo>
                  <a:cubicBezTo>
                    <a:pt x="299" y="693"/>
                    <a:pt x="357" y="726"/>
                    <a:pt x="414" y="726"/>
                  </a:cubicBezTo>
                  <a:cubicBezTo>
                    <a:pt x="441" y="726"/>
                    <a:pt x="466" y="719"/>
                    <a:pt x="489" y="704"/>
                  </a:cubicBezTo>
                  <a:cubicBezTo>
                    <a:pt x="572" y="656"/>
                    <a:pt x="596" y="573"/>
                    <a:pt x="548" y="478"/>
                  </a:cubicBezTo>
                  <a:lnTo>
                    <a:pt x="322" y="85"/>
                  </a:lnTo>
                  <a:cubicBezTo>
                    <a:pt x="299" y="30"/>
                    <a:pt x="244" y="1"/>
                    <a:pt x="19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658;p147">
              <a:extLst>
                <a:ext uri="{FF2B5EF4-FFF2-40B4-BE49-F238E27FC236}">
                  <a16:creationId xmlns:a16="http://schemas.microsoft.com/office/drawing/2014/main" id="{E462FD03-EEC2-B42F-E54E-1F6C1266E467}"/>
                </a:ext>
              </a:extLst>
            </p:cNvPr>
            <p:cNvSpPr/>
            <p:nvPr/>
          </p:nvSpPr>
          <p:spPr>
            <a:xfrm>
              <a:off x="1425741" y="2492768"/>
              <a:ext cx="25031" cy="17874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181" y="1"/>
                  </a:moveTo>
                  <a:cubicBezTo>
                    <a:pt x="126" y="1"/>
                    <a:pt x="72" y="30"/>
                    <a:pt x="48" y="85"/>
                  </a:cubicBezTo>
                  <a:cubicBezTo>
                    <a:pt x="1" y="156"/>
                    <a:pt x="25" y="263"/>
                    <a:pt x="108" y="299"/>
                  </a:cubicBezTo>
                  <a:cubicBezTo>
                    <a:pt x="501" y="525"/>
                    <a:pt x="501" y="561"/>
                    <a:pt x="584" y="561"/>
                  </a:cubicBezTo>
                  <a:cubicBezTo>
                    <a:pt x="632" y="561"/>
                    <a:pt x="703" y="525"/>
                    <a:pt x="727" y="466"/>
                  </a:cubicBezTo>
                  <a:cubicBezTo>
                    <a:pt x="787" y="394"/>
                    <a:pt x="751" y="287"/>
                    <a:pt x="668" y="240"/>
                  </a:cubicBezTo>
                  <a:lnTo>
                    <a:pt x="263" y="25"/>
                  </a:ln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659;p147">
              <a:extLst>
                <a:ext uri="{FF2B5EF4-FFF2-40B4-BE49-F238E27FC236}">
                  <a16:creationId xmlns:a16="http://schemas.microsoft.com/office/drawing/2014/main" id="{B3DCC628-34B7-7768-9A45-98293E33F971}"/>
                </a:ext>
              </a:extLst>
            </p:cNvPr>
            <p:cNvSpPr/>
            <p:nvPr/>
          </p:nvSpPr>
          <p:spPr>
            <a:xfrm>
              <a:off x="1414768" y="2535959"/>
              <a:ext cx="25031" cy="10655"/>
            </a:xfrm>
            <a:custGeom>
              <a:avLst/>
              <a:gdLst/>
              <a:ahLst/>
              <a:cxnLst/>
              <a:rect l="l" t="t" r="r" b="b"/>
              <a:pathLst>
                <a:path w="787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632" y="334"/>
                  </a:lnTo>
                  <a:cubicBezTo>
                    <a:pt x="715" y="334"/>
                    <a:pt x="786" y="251"/>
                    <a:pt x="786" y="167"/>
                  </a:cubicBezTo>
                  <a:cubicBezTo>
                    <a:pt x="786" y="72"/>
                    <a:pt x="715" y="1"/>
                    <a:pt x="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660;p147">
              <a:extLst>
                <a:ext uri="{FF2B5EF4-FFF2-40B4-BE49-F238E27FC236}">
                  <a16:creationId xmlns:a16="http://schemas.microsoft.com/office/drawing/2014/main" id="{D7BE6E63-E449-07D5-5924-E17CA4493A7B}"/>
                </a:ext>
              </a:extLst>
            </p:cNvPr>
            <p:cNvSpPr/>
            <p:nvPr/>
          </p:nvSpPr>
          <p:spPr>
            <a:xfrm>
              <a:off x="1573825" y="2537104"/>
              <a:ext cx="24999" cy="10241"/>
            </a:xfrm>
            <a:custGeom>
              <a:avLst/>
              <a:gdLst/>
              <a:ahLst/>
              <a:cxnLst/>
              <a:rect l="l" t="t" r="r" b="b"/>
              <a:pathLst>
                <a:path w="78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31" y="322"/>
                  </a:lnTo>
                  <a:cubicBezTo>
                    <a:pt x="715" y="322"/>
                    <a:pt x="786" y="251"/>
                    <a:pt x="786" y="155"/>
                  </a:cubicBezTo>
                  <a:cubicBezTo>
                    <a:pt x="786" y="72"/>
                    <a:pt x="715" y="0"/>
                    <a:pt x="63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661;p147">
              <a:extLst>
                <a:ext uri="{FF2B5EF4-FFF2-40B4-BE49-F238E27FC236}">
                  <a16:creationId xmlns:a16="http://schemas.microsoft.com/office/drawing/2014/main" id="{3FB04F48-A4B7-55B7-E621-F2352987423D}"/>
                </a:ext>
              </a:extLst>
            </p:cNvPr>
            <p:cNvSpPr/>
            <p:nvPr/>
          </p:nvSpPr>
          <p:spPr>
            <a:xfrm>
              <a:off x="1563965" y="2493627"/>
              <a:ext cx="24649" cy="17525"/>
            </a:xfrm>
            <a:custGeom>
              <a:avLst/>
              <a:gdLst/>
              <a:ahLst/>
              <a:cxnLst/>
              <a:rect l="l" t="t" r="r" b="b"/>
              <a:pathLst>
                <a:path w="775" h="551" extrusionOk="0">
                  <a:moveTo>
                    <a:pt x="576" y="0"/>
                  </a:moveTo>
                  <a:cubicBezTo>
                    <a:pt x="549" y="0"/>
                    <a:pt x="523" y="7"/>
                    <a:pt x="501" y="22"/>
                  </a:cubicBezTo>
                  <a:lnTo>
                    <a:pt x="108" y="248"/>
                  </a:lnTo>
                  <a:cubicBezTo>
                    <a:pt x="24" y="296"/>
                    <a:pt x="1" y="391"/>
                    <a:pt x="48" y="475"/>
                  </a:cubicBezTo>
                  <a:cubicBezTo>
                    <a:pt x="73" y="524"/>
                    <a:pt x="132" y="550"/>
                    <a:pt x="189" y="550"/>
                  </a:cubicBezTo>
                  <a:cubicBezTo>
                    <a:pt x="215" y="550"/>
                    <a:pt x="240" y="545"/>
                    <a:pt x="263" y="534"/>
                  </a:cubicBezTo>
                  <a:lnTo>
                    <a:pt x="667" y="308"/>
                  </a:lnTo>
                  <a:cubicBezTo>
                    <a:pt x="739" y="260"/>
                    <a:pt x="774" y="153"/>
                    <a:pt x="727" y="82"/>
                  </a:cubicBezTo>
                  <a:cubicBezTo>
                    <a:pt x="694" y="33"/>
                    <a:pt x="633" y="0"/>
                    <a:pt x="5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662;p147">
              <a:extLst>
                <a:ext uri="{FF2B5EF4-FFF2-40B4-BE49-F238E27FC236}">
                  <a16:creationId xmlns:a16="http://schemas.microsoft.com/office/drawing/2014/main" id="{AB7A7DED-6C43-6011-1075-FA5B832FE8E0}"/>
                </a:ext>
              </a:extLst>
            </p:cNvPr>
            <p:cNvSpPr/>
            <p:nvPr/>
          </p:nvSpPr>
          <p:spPr>
            <a:xfrm>
              <a:off x="1537853" y="2461440"/>
              <a:ext cx="18956" cy="23090"/>
            </a:xfrm>
            <a:custGeom>
              <a:avLst/>
              <a:gdLst/>
              <a:ahLst/>
              <a:cxnLst/>
              <a:rect l="l" t="t" r="r" b="b"/>
              <a:pathLst>
                <a:path w="596" h="726" extrusionOk="0">
                  <a:moveTo>
                    <a:pt x="414" y="0"/>
                  </a:moveTo>
                  <a:cubicBezTo>
                    <a:pt x="357" y="0"/>
                    <a:pt x="298" y="33"/>
                    <a:pt x="274" y="82"/>
                  </a:cubicBezTo>
                  <a:lnTo>
                    <a:pt x="48" y="486"/>
                  </a:lnTo>
                  <a:cubicBezTo>
                    <a:pt x="0" y="558"/>
                    <a:pt x="36" y="665"/>
                    <a:pt x="107" y="701"/>
                  </a:cubicBezTo>
                  <a:cubicBezTo>
                    <a:pt x="132" y="718"/>
                    <a:pt x="162" y="725"/>
                    <a:pt x="192" y="725"/>
                  </a:cubicBezTo>
                  <a:cubicBezTo>
                    <a:pt x="247" y="725"/>
                    <a:pt x="303" y="699"/>
                    <a:pt x="333" y="653"/>
                  </a:cubicBezTo>
                  <a:lnTo>
                    <a:pt x="548" y="248"/>
                  </a:lnTo>
                  <a:cubicBezTo>
                    <a:pt x="595" y="177"/>
                    <a:pt x="572" y="70"/>
                    <a:pt x="488" y="22"/>
                  </a:cubicBezTo>
                  <a:cubicBezTo>
                    <a:pt x="466" y="7"/>
                    <a:pt x="440" y="0"/>
                    <a:pt x="4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1348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872" y="350084"/>
            <a:ext cx="9720072" cy="1499616"/>
          </a:xfrm>
        </p:spPr>
        <p:txBody>
          <a:bodyPr/>
          <a:lstStyle/>
          <a:p>
            <a:r>
              <a:rPr lang="pt-BR" dirty="0"/>
              <a:t>Histórias de Usuários 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F10D9-F21E-4D16-955C-852C79F4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68" y="1750424"/>
            <a:ext cx="11747863" cy="51075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b="1" dirty="0"/>
              <a:t>Histórias de Usuários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Eu como Estudantes preciso realizar pagamentos automáticos para não esquecer de pagar as faturas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Eu como Estagiário preciso economizar para comprar uma casa e um carro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Eu como Trabalhador preciso controlar meus gastos para não gastar em coisas desnecessárias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400" b="1" dirty="0"/>
              <a:t>Requisitos Funcionais</a:t>
            </a:r>
          </a:p>
          <a:p>
            <a:pPr marL="0" indent="0">
              <a:buNone/>
            </a:pPr>
            <a:r>
              <a:rPr lang="pt-BR" dirty="0"/>
              <a:t>	Registro de dados do usuário / Rastreamento de gastos e receitas em tempo real, com relatórios / Criação de um orçamento mensal, com base no perfil / Notificações de vencimentos de contas e faturas / Gerenciamento de cartões de crédito / Acompanhamento de investimentos</a:t>
            </a:r>
          </a:p>
          <a:p>
            <a:pPr marL="0" indent="0">
              <a:buNone/>
            </a:pPr>
            <a:r>
              <a:rPr lang="pt-BR" sz="2400" b="1" dirty="0"/>
              <a:t>Requisitos Não Funcionais</a:t>
            </a:r>
          </a:p>
          <a:p>
            <a:pPr marL="0" indent="0">
              <a:buNone/>
            </a:pPr>
            <a:r>
              <a:rPr lang="pt-BR" dirty="0"/>
              <a:t>	Proteção de dados / Interface fácil de manusear / Rápido processamento de dados e funcionalidades / Garantia de funcionalidade / Integração com outros sistemas, como de bancos e serviços de pagamento online </a:t>
            </a:r>
          </a:p>
        </p:txBody>
      </p:sp>
      <p:grpSp>
        <p:nvGrpSpPr>
          <p:cNvPr id="4" name="Google Shape;11065;p145">
            <a:extLst>
              <a:ext uri="{FF2B5EF4-FFF2-40B4-BE49-F238E27FC236}">
                <a16:creationId xmlns:a16="http://schemas.microsoft.com/office/drawing/2014/main" id="{D385197A-2D6F-93BE-45EE-0243FE21CE28}"/>
              </a:ext>
            </a:extLst>
          </p:cNvPr>
          <p:cNvGrpSpPr/>
          <p:nvPr/>
        </p:nvGrpSpPr>
        <p:grpSpPr>
          <a:xfrm>
            <a:off x="9979177" y="595621"/>
            <a:ext cx="1007533" cy="1008542"/>
            <a:chOff x="3094217" y="1976585"/>
            <a:chExt cx="350198" cy="350549"/>
          </a:xfrm>
        </p:grpSpPr>
        <p:sp>
          <p:nvSpPr>
            <p:cNvPr id="5" name="Google Shape;11066;p145">
              <a:extLst>
                <a:ext uri="{FF2B5EF4-FFF2-40B4-BE49-F238E27FC236}">
                  <a16:creationId xmlns:a16="http://schemas.microsoft.com/office/drawing/2014/main" id="{E7EB3C00-98D8-6C71-2298-43B35111BDB8}"/>
                </a:ext>
              </a:extLst>
            </p:cNvPr>
            <p:cNvSpPr/>
            <p:nvPr/>
          </p:nvSpPr>
          <p:spPr>
            <a:xfrm>
              <a:off x="3094217" y="2129039"/>
              <a:ext cx="131543" cy="197362"/>
            </a:xfrm>
            <a:custGeom>
              <a:avLst/>
              <a:gdLst/>
              <a:ahLst/>
              <a:cxnLst/>
              <a:rect l="l" t="t" r="r" b="b"/>
              <a:pathLst>
                <a:path w="4133" h="6201" extrusionOk="0">
                  <a:moveTo>
                    <a:pt x="2072" y="345"/>
                  </a:moveTo>
                  <a:cubicBezTo>
                    <a:pt x="2117" y="345"/>
                    <a:pt x="2162" y="348"/>
                    <a:pt x="2203" y="354"/>
                  </a:cubicBezTo>
                  <a:cubicBezTo>
                    <a:pt x="2906" y="414"/>
                    <a:pt x="3454" y="1045"/>
                    <a:pt x="3454" y="1759"/>
                  </a:cubicBezTo>
                  <a:cubicBezTo>
                    <a:pt x="3454" y="2438"/>
                    <a:pt x="3620" y="3069"/>
                    <a:pt x="3751" y="3402"/>
                  </a:cubicBezTo>
                  <a:lnTo>
                    <a:pt x="3751" y="3426"/>
                  </a:lnTo>
                  <a:cubicBezTo>
                    <a:pt x="3608" y="3509"/>
                    <a:pt x="3299" y="3688"/>
                    <a:pt x="2763" y="3807"/>
                  </a:cubicBezTo>
                  <a:lnTo>
                    <a:pt x="2763" y="3759"/>
                  </a:lnTo>
                  <a:lnTo>
                    <a:pt x="2763" y="3438"/>
                  </a:lnTo>
                  <a:cubicBezTo>
                    <a:pt x="2965" y="3319"/>
                    <a:pt x="3144" y="3140"/>
                    <a:pt x="3263" y="2926"/>
                  </a:cubicBezTo>
                  <a:cubicBezTo>
                    <a:pt x="3489" y="2533"/>
                    <a:pt x="3418" y="2021"/>
                    <a:pt x="3073" y="1712"/>
                  </a:cubicBezTo>
                  <a:cubicBezTo>
                    <a:pt x="2834" y="1485"/>
                    <a:pt x="2418" y="1235"/>
                    <a:pt x="1727" y="1235"/>
                  </a:cubicBezTo>
                  <a:cubicBezTo>
                    <a:pt x="1691" y="1235"/>
                    <a:pt x="1644" y="1247"/>
                    <a:pt x="1608" y="1283"/>
                  </a:cubicBezTo>
                  <a:lnTo>
                    <a:pt x="1275" y="1616"/>
                  </a:lnTo>
                  <a:cubicBezTo>
                    <a:pt x="1215" y="1676"/>
                    <a:pt x="1215" y="1783"/>
                    <a:pt x="1275" y="1843"/>
                  </a:cubicBezTo>
                  <a:cubicBezTo>
                    <a:pt x="1304" y="1872"/>
                    <a:pt x="1343" y="1887"/>
                    <a:pt x="1382" y="1887"/>
                  </a:cubicBezTo>
                  <a:cubicBezTo>
                    <a:pt x="1421" y="1887"/>
                    <a:pt x="1459" y="1872"/>
                    <a:pt x="1489" y="1843"/>
                  </a:cubicBezTo>
                  <a:lnTo>
                    <a:pt x="1787" y="1545"/>
                  </a:lnTo>
                  <a:cubicBezTo>
                    <a:pt x="2227" y="1557"/>
                    <a:pt x="2584" y="1700"/>
                    <a:pt x="2846" y="1938"/>
                  </a:cubicBezTo>
                  <a:cubicBezTo>
                    <a:pt x="3073" y="2140"/>
                    <a:pt x="3132" y="2485"/>
                    <a:pt x="2977" y="2747"/>
                  </a:cubicBezTo>
                  <a:cubicBezTo>
                    <a:pt x="2799" y="3081"/>
                    <a:pt x="2441" y="3283"/>
                    <a:pt x="2072" y="3283"/>
                  </a:cubicBezTo>
                  <a:cubicBezTo>
                    <a:pt x="1489" y="3283"/>
                    <a:pt x="1037" y="2831"/>
                    <a:pt x="1037" y="2247"/>
                  </a:cubicBezTo>
                  <a:cubicBezTo>
                    <a:pt x="1037" y="2152"/>
                    <a:pt x="953" y="2081"/>
                    <a:pt x="870" y="2081"/>
                  </a:cubicBezTo>
                  <a:cubicBezTo>
                    <a:pt x="775" y="2081"/>
                    <a:pt x="703" y="2152"/>
                    <a:pt x="703" y="2247"/>
                  </a:cubicBezTo>
                  <a:cubicBezTo>
                    <a:pt x="703" y="2747"/>
                    <a:pt x="989" y="3200"/>
                    <a:pt x="1394" y="3438"/>
                  </a:cubicBezTo>
                  <a:lnTo>
                    <a:pt x="1394" y="3759"/>
                  </a:lnTo>
                  <a:lnTo>
                    <a:pt x="1394" y="3807"/>
                  </a:lnTo>
                  <a:cubicBezTo>
                    <a:pt x="858" y="3688"/>
                    <a:pt x="525" y="3509"/>
                    <a:pt x="394" y="3426"/>
                  </a:cubicBezTo>
                  <a:cubicBezTo>
                    <a:pt x="394" y="3426"/>
                    <a:pt x="382" y="3426"/>
                    <a:pt x="394" y="3402"/>
                  </a:cubicBezTo>
                  <a:cubicBezTo>
                    <a:pt x="525" y="3081"/>
                    <a:pt x="691" y="2438"/>
                    <a:pt x="691" y="1759"/>
                  </a:cubicBezTo>
                  <a:cubicBezTo>
                    <a:pt x="691" y="1045"/>
                    <a:pt x="1239" y="414"/>
                    <a:pt x="1941" y="354"/>
                  </a:cubicBezTo>
                  <a:cubicBezTo>
                    <a:pt x="1983" y="348"/>
                    <a:pt x="2028" y="345"/>
                    <a:pt x="2072" y="345"/>
                  </a:cubicBezTo>
                  <a:close/>
                  <a:moveTo>
                    <a:pt x="2430" y="3581"/>
                  </a:moveTo>
                  <a:lnTo>
                    <a:pt x="2430" y="3783"/>
                  </a:lnTo>
                  <a:cubicBezTo>
                    <a:pt x="2430" y="3974"/>
                    <a:pt x="2537" y="4152"/>
                    <a:pt x="2715" y="4224"/>
                  </a:cubicBezTo>
                  <a:lnTo>
                    <a:pt x="2822" y="4271"/>
                  </a:lnTo>
                  <a:cubicBezTo>
                    <a:pt x="2656" y="4509"/>
                    <a:pt x="2370" y="4676"/>
                    <a:pt x="2072" y="4676"/>
                  </a:cubicBezTo>
                  <a:cubicBezTo>
                    <a:pt x="1775" y="4676"/>
                    <a:pt x="1489" y="4509"/>
                    <a:pt x="1334" y="4271"/>
                  </a:cubicBezTo>
                  <a:lnTo>
                    <a:pt x="1429" y="4224"/>
                  </a:lnTo>
                  <a:cubicBezTo>
                    <a:pt x="1608" y="4140"/>
                    <a:pt x="1715" y="3974"/>
                    <a:pt x="1715" y="3783"/>
                  </a:cubicBezTo>
                  <a:lnTo>
                    <a:pt x="1715" y="3581"/>
                  </a:lnTo>
                  <a:cubicBezTo>
                    <a:pt x="1834" y="3617"/>
                    <a:pt x="1953" y="3628"/>
                    <a:pt x="2072" y="3628"/>
                  </a:cubicBezTo>
                  <a:cubicBezTo>
                    <a:pt x="2191" y="3628"/>
                    <a:pt x="2311" y="3617"/>
                    <a:pt x="2430" y="3581"/>
                  </a:cubicBezTo>
                  <a:close/>
                  <a:moveTo>
                    <a:pt x="2065" y="0"/>
                  </a:moveTo>
                  <a:cubicBezTo>
                    <a:pt x="2010" y="0"/>
                    <a:pt x="1953" y="3"/>
                    <a:pt x="1894" y="9"/>
                  </a:cubicBezTo>
                  <a:cubicBezTo>
                    <a:pt x="1037" y="92"/>
                    <a:pt x="346" y="842"/>
                    <a:pt x="346" y="1735"/>
                  </a:cubicBezTo>
                  <a:cubicBezTo>
                    <a:pt x="346" y="2378"/>
                    <a:pt x="203" y="2962"/>
                    <a:pt x="60" y="3271"/>
                  </a:cubicBezTo>
                  <a:cubicBezTo>
                    <a:pt x="1" y="3426"/>
                    <a:pt x="48" y="3581"/>
                    <a:pt x="179" y="3676"/>
                  </a:cubicBezTo>
                  <a:cubicBezTo>
                    <a:pt x="310" y="3759"/>
                    <a:pt x="584" y="3926"/>
                    <a:pt x="1013" y="4045"/>
                  </a:cubicBezTo>
                  <a:lnTo>
                    <a:pt x="382" y="4379"/>
                  </a:lnTo>
                  <a:cubicBezTo>
                    <a:pt x="144" y="4498"/>
                    <a:pt x="1" y="4712"/>
                    <a:pt x="1" y="4986"/>
                  </a:cubicBezTo>
                  <a:lnTo>
                    <a:pt x="1" y="6045"/>
                  </a:lnTo>
                  <a:cubicBezTo>
                    <a:pt x="1" y="6129"/>
                    <a:pt x="84" y="6200"/>
                    <a:pt x="167" y="6200"/>
                  </a:cubicBezTo>
                  <a:cubicBezTo>
                    <a:pt x="263" y="6200"/>
                    <a:pt x="334" y="6129"/>
                    <a:pt x="334" y="6045"/>
                  </a:cubicBezTo>
                  <a:lnTo>
                    <a:pt x="334" y="4974"/>
                  </a:lnTo>
                  <a:cubicBezTo>
                    <a:pt x="334" y="4831"/>
                    <a:pt x="406" y="4712"/>
                    <a:pt x="525" y="4652"/>
                  </a:cubicBezTo>
                  <a:lnTo>
                    <a:pt x="1037" y="4402"/>
                  </a:lnTo>
                  <a:cubicBezTo>
                    <a:pt x="1239" y="4760"/>
                    <a:pt x="1644" y="4986"/>
                    <a:pt x="2060" y="4986"/>
                  </a:cubicBezTo>
                  <a:cubicBezTo>
                    <a:pt x="2489" y="4986"/>
                    <a:pt x="2882" y="4760"/>
                    <a:pt x="3084" y="4402"/>
                  </a:cubicBezTo>
                  <a:lnTo>
                    <a:pt x="3596" y="4652"/>
                  </a:lnTo>
                  <a:cubicBezTo>
                    <a:pt x="3704" y="4712"/>
                    <a:pt x="3787" y="4831"/>
                    <a:pt x="3787" y="4974"/>
                  </a:cubicBezTo>
                  <a:lnTo>
                    <a:pt x="3787" y="6022"/>
                  </a:lnTo>
                  <a:cubicBezTo>
                    <a:pt x="3787" y="6117"/>
                    <a:pt x="3858" y="6188"/>
                    <a:pt x="3954" y="6188"/>
                  </a:cubicBezTo>
                  <a:cubicBezTo>
                    <a:pt x="4037" y="6188"/>
                    <a:pt x="4108" y="6117"/>
                    <a:pt x="4108" y="6022"/>
                  </a:cubicBezTo>
                  <a:lnTo>
                    <a:pt x="4108" y="4974"/>
                  </a:lnTo>
                  <a:cubicBezTo>
                    <a:pt x="4132" y="4712"/>
                    <a:pt x="3977" y="4474"/>
                    <a:pt x="3739" y="4379"/>
                  </a:cubicBezTo>
                  <a:lnTo>
                    <a:pt x="3096" y="4045"/>
                  </a:lnTo>
                  <a:cubicBezTo>
                    <a:pt x="3537" y="3926"/>
                    <a:pt x="3799" y="3759"/>
                    <a:pt x="3930" y="3676"/>
                  </a:cubicBezTo>
                  <a:cubicBezTo>
                    <a:pt x="4073" y="3581"/>
                    <a:pt x="4108" y="3426"/>
                    <a:pt x="4049" y="3271"/>
                  </a:cubicBezTo>
                  <a:cubicBezTo>
                    <a:pt x="3918" y="2962"/>
                    <a:pt x="3775" y="2378"/>
                    <a:pt x="3775" y="1735"/>
                  </a:cubicBezTo>
                  <a:cubicBezTo>
                    <a:pt x="3775" y="866"/>
                    <a:pt x="3084" y="104"/>
                    <a:pt x="2227" y="9"/>
                  </a:cubicBezTo>
                  <a:cubicBezTo>
                    <a:pt x="2174" y="3"/>
                    <a:pt x="2120" y="0"/>
                    <a:pt x="20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11067;p145">
              <a:extLst>
                <a:ext uri="{FF2B5EF4-FFF2-40B4-BE49-F238E27FC236}">
                  <a16:creationId xmlns:a16="http://schemas.microsoft.com/office/drawing/2014/main" id="{0508E7F1-91F8-1ECA-B5AE-2B14EC97250A}"/>
                </a:ext>
              </a:extLst>
            </p:cNvPr>
            <p:cNvSpPr/>
            <p:nvPr/>
          </p:nvSpPr>
          <p:spPr>
            <a:xfrm>
              <a:off x="3116592" y="2293778"/>
              <a:ext cx="10630" cy="32241"/>
            </a:xfrm>
            <a:custGeom>
              <a:avLst/>
              <a:gdLst/>
              <a:ahLst/>
              <a:cxnLst/>
              <a:rect l="l" t="t" r="r" b="b"/>
              <a:pathLst>
                <a:path w="334" h="1013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67" y="1012"/>
                  </a:cubicBezTo>
                  <a:cubicBezTo>
                    <a:pt x="250" y="1012"/>
                    <a:pt x="334" y="941"/>
                    <a:pt x="334" y="846"/>
                  </a:cubicBezTo>
                  <a:lnTo>
                    <a:pt x="334" y="167"/>
                  </a:lnTo>
                  <a:cubicBezTo>
                    <a:pt x="310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068;p145">
              <a:extLst>
                <a:ext uri="{FF2B5EF4-FFF2-40B4-BE49-F238E27FC236}">
                  <a16:creationId xmlns:a16="http://schemas.microsoft.com/office/drawing/2014/main" id="{0CE2E7E0-172C-845D-9E15-11DAF391DE61}"/>
                </a:ext>
              </a:extLst>
            </p:cNvPr>
            <p:cNvSpPr/>
            <p:nvPr/>
          </p:nvSpPr>
          <p:spPr>
            <a:xfrm>
              <a:off x="3193519" y="2293778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55" y="1012"/>
                  </a:cubicBezTo>
                  <a:cubicBezTo>
                    <a:pt x="250" y="1012"/>
                    <a:pt x="322" y="941"/>
                    <a:pt x="322" y="846"/>
                  </a:cubicBezTo>
                  <a:lnTo>
                    <a:pt x="322" y="167"/>
                  </a:lnTo>
                  <a:cubicBezTo>
                    <a:pt x="310" y="72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069;p145">
              <a:extLst>
                <a:ext uri="{FF2B5EF4-FFF2-40B4-BE49-F238E27FC236}">
                  <a16:creationId xmlns:a16="http://schemas.microsoft.com/office/drawing/2014/main" id="{02370BFA-0EAB-5B5C-65E1-EE1E8BF7D39A}"/>
                </a:ext>
              </a:extLst>
            </p:cNvPr>
            <p:cNvSpPr/>
            <p:nvPr/>
          </p:nvSpPr>
          <p:spPr>
            <a:xfrm>
              <a:off x="3346227" y="2166755"/>
              <a:ext cx="54966" cy="18301"/>
            </a:xfrm>
            <a:custGeom>
              <a:avLst/>
              <a:gdLst/>
              <a:ahLst/>
              <a:cxnLst/>
              <a:rect l="l" t="t" r="r" b="b"/>
              <a:pathLst>
                <a:path w="1727" h="575" extrusionOk="0">
                  <a:moveTo>
                    <a:pt x="646" y="0"/>
                  </a:moveTo>
                  <a:cubicBezTo>
                    <a:pt x="494" y="0"/>
                    <a:pt x="326" y="15"/>
                    <a:pt x="143" y="50"/>
                  </a:cubicBezTo>
                  <a:cubicBezTo>
                    <a:pt x="60" y="62"/>
                    <a:pt x="0" y="122"/>
                    <a:pt x="0" y="217"/>
                  </a:cubicBezTo>
                  <a:lnTo>
                    <a:pt x="0" y="396"/>
                  </a:lnTo>
                  <a:cubicBezTo>
                    <a:pt x="0" y="479"/>
                    <a:pt x="84" y="550"/>
                    <a:pt x="167" y="550"/>
                  </a:cubicBezTo>
                  <a:cubicBezTo>
                    <a:pt x="262" y="550"/>
                    <a:pt x="334" y="479"/>
                    <a:pt x="334" y="396"/>
                  </a:cubicBezTo>
                  <a:lnTo>
                    <a:pt x="334" y="360"/>
                  </a:lnTo>
                  <a:cubicBezTo>
                    <a:pt x="445" y="344"/>
                    <a:pt x="549" y="338"/>
                    <a:pt x="645" y="338"/>
                  </a:cubicBezTo>
                  <a:cubicBezTo>
                    <a:pt x="845" y="338"/>
                    <a:pt x="1007" y="367"/>
                    <a:pt x="1120" y="407"/>
                  </a:cubicBezTo>
                  <a:cubicBezTo>
                    <a:pt x="1334" y="467"/>
                    <a:pt x="1453" y="538"/>
                    <a:pt x="1453" y="538"/>
                  </a:cubicBezTo>
                  <a:cubicBezTo>
                    <a:pt x="1477" y="550"/>
                    <a:pt x="1512" y="574"/>
                    <a:pt x="1536" y="574"/>
                  </a:cubicBezTo>
                  <a:cubicBezTo>
                    <a:pt x="1584" y="574"/>
                    <a:pt x="1643" y="538"/>
                    <a:pt x="1667" y="491"/>
                  </a:cubicBezTo>
                  <a:cubicBezTo>
                    <a:pt x="1727" y="396"/>
                    <a:pt x="1715" y="288"/>
                    <a:pt x="1643" y="241"/>
                  </a:cubicBezTo>
                  <a:cubicBezTo>
                    <a:pt x="1615" y="231"/>
                    <a:pt x="1258" y="0"/>
                    <a:pt x="6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070;p145">
              <a:extLst>
                <a:ext uri="{FF2B5EF4-FFF2-40B4-BE49-F238E27FC236}">
                  <a16:creationId xmlns:a16="http://schemas.microsoft.com/office/drawing/2014/main" id="{5F2FEDD2-0938-B4DE-58BA-C585D70C051C}"/>
                </a:ext>
              </a:extLst>
            </p:cNvPr>
            <p:cNvSpPr/>
            <p:nvPr/>
          </p:nvSpPr>
          <p:spPr>
            <a:xfrm>
              <a:off x="3302655" y="2134991"/>
              <a:ext cx="141760" cy="192143"/>
            </a:xfrm>
            <a:custGeom>
              <a:avLst/>
              <a:gdLst/>
              <a:ahLst/>
              <a:cxnLst/>
              <a:rect l="l" t="t" r="r" b="b"/>
              <a:pathLst>
                <a:path w="4454" h="6037" extrusionOk="0">
                  <a:moveTo>
                    <a:pt x="3453" y="334"/>
                  </a:moveTo>
                  <a:lnTo>
                    <a:pt x="3453" y="1132"/>
                  </a:lnTo>
                  <a:cubicBezTo>
                    <a:pt x="3453" y="1263"/>
                    <a:pt x="3429" y="1405"/>
                    <a:pt x="3370" y="1525"/>
                  </a:cubicBezTo>
                  <a:lnTo>
                    <a:pt x="3310" y="1644"/>
                  </a:lnTo>
                  <a:cubicBezTo>
                    <a:pt x="3298" y="1667"/>
                    <a:pt x="3298" y="1691"/>
                    <a:pt x="3298" y="1715"/>
                  </a:cubicBezTo>
                  <a:lnTo>
                    <a:pt x="3298" y="2060"/>
                  </a:lnTo>
                  <a:cubicBezTo>
                    <a:pt x="3274" y="2346"/>
                    <a:pt x="3155" y="2608"/>
                    <a:pt x="2953" y="2799"/>
                  </a:cubicBezTo>
                  <a:cubicBezTo>
                    <a:pt x="2739" y="3001"/>
                    <a:pt x="2477" y="3096"/>
                    <a:pt x="2191" y="3096"/>
                  </a:cubicBezTo>
                  <a:cubicBezTo>
                    <a:pt x="1643" y="3084"/>
                    <a:pt x="1179" y="2596"/>
                    <a:pt x="1179" y="2013"/>
                  </a:cubicBezTo>
                  <a:lnTo>
                    <a:pt x="1179" y="1715"/>
                  </a:lnTo>
                  <a:cubicBezTo>
                    <a:pt x="1179" y="1691"/>
                    <a:pt x="1179" y="1667"/>
                    <a:pt x="1167" y="1644"/>
                  </a:cubicBezTo>
                  <a:lnTo>
                    <a:pt x="1107" y="1525"/>
                  </a:lnTo>
                  <a:cubicBezTo>
                    <a:pt x="1048" y="1405"/>
                    <a:pt x="1012" y="1275"/>
                    <a:pt x="1012" y="1132"/>
                  </a:cubicBezTo>
                  <a:cubicBezTo>
                    <a:pt x="1012" y="691"/>
                    <a:pt x="1369" y="334"/>
                    <a:pt x="1822" y="334"/>
                  </a:cubicBezTo>
                  <a:close/>
                  <a:moveTo>
                    <a:pt x="2762" y="3310"/>
                  </a:moveTo>
                  <a:lnTo>
                    <a:pt x="2762" y="3537"/>
                  </a:lnTo>
                  <a:cubicBezTo>
                    <a:pt x="2762" y="3572"/>
                    <a:pt x="2774" y="3620"/>
                    <a:pt x="2774" y="3680"/>
                  </a:cubicBezTo>
                  <a:lnTo>
                    <a:pt x="2239" y="4096"/>
                  </a:lnTo>
                  <a:lnTo>
                    <a:pt x="1691" y="3680"/>
                  </a:lnTo>
                  <a:cubicBezTo>
                    <a:pt x="1703" y="3632"/>
                    <a:pt x="1703" y="3584"/>
                    <a:pt x="1703" y="3537"/>
                  </a:cubicBezTo>
                  <a:lnTo>
                    <a:pt x="1703" y="3310"/>
                  </a:lnTo>
                  <a:cubicBezTo>
                    <a:pt x="1846" y="3370"/>
                    <a:pt x="2012" y="3406"/>
                    <a:pt x="2191" y="3406"/>
                  </a:cubicBezTo>
                  <a:lnTo>
                    <a:pt x="2239" y="3406"/>
                  </a:lnTo>
                  <a:cubicBezTo>
                    <a:pt x="2417" y="3406"/>
                    <a:pt x="2596" y="3382"/>
                    <a:pt x="2762" y="3310"/>
                  </a:cubicBezTo>
                  <a:close/>
                  <a:moveTo>
                    <a:pt x="1822" y="1"/>
                  </a:moveTo>
                  <a:cubicBezTo>
                    <a:pt x="1191" y="1"/>
                    <a:pt x="703" y="513"/>
                    <a:pt x="703" y="1120"/>
                  </a:cubicBezTo>
                  <a:cubicBezTo>
                    <a:pt x="703" y="1298"/>
                    <a:pt x="750" y="1489"/>
                    <a:pt x="822" y="1656"/>
                  </a:cubicBezTo>
                  <a:lnTo>
                    <a:pt x="869" y="1751"/>
                  </a:lnTo>
                  <a:lnTo>
                    <a:pt x="869" y="2001"/>
                  </a:lnTo>
                  <a:cubicBezTo>
                    <a:pt x="869" y="2441"/>
                    <a:pt x="1072" y="2846"/>
                    <a:pt x="1381" y="3096"/>
                  </a:cubicBezTo>
                  <a:lnTo>
                    <a:pt x="1381" y="3537"/>
                  </a:lnTo>
                  <a:cubicBezTo>
                    <a:pt x="1381" y="3608"/>
                    <a:pt x="1346" y="3680"/>
                    <a:pt x="1274" y="3703"/>
                  </a:cubicBezTo>
                  <a:lnTo>
                    <a:pt x="453" y="4025"/>
                  </a:lnTo>
                  <a:cubicBezTo>
                    <a:pt x="179" y="4132"/>
                    <a:pt x="0" y="4382"/>
                    <a:pt x="0" y="4668"/>
                  </a:cubicBezTo>
                  <a:lnTo>
                    <a:pt x="0" y="5858"/>
                  </a:lnTo>
                  <a:cubicBezTo>
                    <a:pt x="0" y="5942"/>
                    <a:pt x="83" y="6013"/>
                    <a:pt x="167" y="6013"/>
                  </a:cubicBezTo>
                  <a:cubicBezTo>
                    <a:pt x="262" y="6013"/>
                    <a:pt x="334" y="5942"/>
                    <a:pt x="334" y="5858"/>
                  </a:cubicBezTo>
                  <a:lnTo>
                    <a:pt x="334" y="4668"/>
                  </a:lnTo>
                  <a:cubicBezTo>
                    <a:pt x="334" y="4513"/>
                    <a:pt x="417" y="4382"/>
                    <a:pt x="560" y="4334"/>
                  </a:cubicBezTo>
                  <a:lnTo>
                    <a:pt x="1369" y="4025"/>
                  </a:lnTo>
                  <a:cubicBezTo>
                    <a:pt x="1417" y="4001"/>
                    <a:pt x="1465" y="3977"/>
                    <a:pt x="1488" y="3965"/>
                  </a:cubicBezTo>
                  <a:lnTo>
                    <a:pt x="2060" y="4394"/>
                  </a:lnTo>
                  <a:lnTo>
                    <a:pt x="2060" y="5870"/>
                  </a:lnTo>
                  <a:cubicBezTo>
                    <a:pt x="2060" y="5954"/>
                    <a:pt x="2131" y="6037"/>
                    <a:pt x="2215" y="6037"/>
                  </a:cubicBezTo>
                  <a:cubicBezTo>
                    <a:pt x="2310" y="6037"/>
                    <a:pt x="2381" y="5954"/>
                    <a:pt x="2381" y="5870"/>
                  </a:cubicBezTo>
                  <a:lnTo>
                    <a:pt x="2381" y="4394"/>
                  </a:lnTo>
                  <a:lnTo>
                    <a:pt x="2953" y="3965"/>
                  </a:lnTo>
                  <a:cubicBezTo>
                    <a:pt x="2977" y="3989"/>
                    <a:pt x="3024" y="4013"/>
                    <a:pt x="3072" y="4025"/>
                  </a:cubicBezTo>
                  <a:lnTo>
                    <a:pt x="3882" y="4334"/>
                  </a:lnTo>
                  <a:cubicBezTo>
                    <a:pt x="4024" y="4382"/>
                    <a:pt x="4108" y="4513"/>
                    <a:pt x="4108" y="4668"/>
                  </a:cubicBezTo>
                  <a:lnTo>
                    <a:pt x="4108" y="5858"/>
                  </a:lnTo>
                  <a:cubicBezTo>
                    <a:pt x="4108" y="5942"/>
                    <a:pt x="4179" y="6013"/>
                    <a:pt x="4274" y="6013"/>
                  </a:cubicBezTo>
                  <a:cubicBezTo>
                    <a:pt x="4358" y="6013"/>
                    <a:pt x="4441" y="5942"/>
                    <a:pt x="4441" y="5858"/>
                  </a:cubicBezTo>
                  <a:lnTo>
                    <a:pt x="4441" y="4668"/>
                  </a:lnTo>
                  <a:cubicBezTo>
                    <a:pt x="4453" y="4382"/>
                    <a:pt x="4274" y="4108"/>
                    <a:pt x="4024" y="4025"/>
                  </a:cubicBezTo>
                  <a:lnTo>
                    <a:pt x="3203" y="3703"/>
                  </a:lnTo>
                  <a:cubicBezTo>
                    <a:pt x="3131" y="3680"/>
                    <a:pt x="3084" y="3620"/>
                    <a:pt x="3084" y="3537"/>
                  </a:cubicBezTo>
                  <a:lnTo>
                    <a:pt x="3084" y="3108"/>
                  </a:lnTo>
                  <a:cubicBezTo>
                    <a:pt x="3120" y="3084"/>
                    <a:pt x="3155" y="3060"/>
                    <a:pt x="3191" y="3025"/>
                  </a:cubicBezTo>
                  <a:cubicBezTo>
                    <a:pt x="3453" y="2775"/>
                    <a:pt x="3608" y="2418"/>
                    <a:pt x="3608" y="2037"/>
                  </a:cubicBezTo>
                  <a:lnTo>
                    <a:pt x="3608" y="1727"/>
                  </a:lnTo>
                  <a:lnTo>
                    <a:pt x="3655" y="1644"/>
                  </a:lnTo>
                  <a:cubicBezTo>
                    <a:pt x="3739" y="1477"/>
                    <a:pt x="3774" y="1298"/>
                    <a:pt x="3774" y="1108"/>
                  </a:cubicBezTo>
                  <a:lnTo>
                    <a:pt x="3774" y="167"/>
                  </a:lnTo>
                  <a:cubicBezTo>
                    <a:pt x="3774" y="84"/>
                    <a:pt x="3691" y="1"/>
                    <a:pt x="3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071;p145">
              <a:extLst>
                <a:ext uri="{FF2B5EF4-FFF2-40B4-BE49-F238E27FC236}">
                  <a16:creationId xmlns:a16="http://schemas.microsoft.com/office/drawing/2014/main" id="{7563FC79-4809-7D7F-77EF-E7478B11AD56}"/>
                </a:ext>
              </a:extLst>
            </p:cNvPr>
            <p:cNvSpPr/>
            <p:nvPr/>
          </p:nvSpPr>
          <p:spPr>
            <a:xfrm>
              <a:off x="3330313" y="2288463"/>
              <a:ext cx="10248" cy="37938"/>
            </a:xfrm>
            <a:custGeom>
              <a:avLst/>
              <a:gdLst/>
              <a:ahLst/>
              <a:cxnLst/>
              <a:rect l="l" t="t" r="r" b="b"/>
              <a:pathLst>
                <a:path w="322" h="1192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1036"/>
                  </a:lnTo>
                  <a:cubicBezTo>
                    <a:pt x="0" y="1120"/>
                    <a:pt x="72" y="1191"/>
                    <a:pt x="167" y="1191"/>
                  </a:cubicBezTo>
                  <a:cubicBezTo>
                    <a:pt x="250" y="1191"/>
                    <a:pt x="322" y="1120"/>
                    <a:pt x="322" y="1036"/>
                  </a:cubicBezTo>
                  <a:lnTo>
                    <a:pt x="322" y="167"/>
                  </a:lnTo>
                  <a:cubicBezTo>
                    <a:pt x="310" y="84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072;p145">
              <a:extLst>
                <a:ext uri="{FF2B5EF4-FFF2-40B4-BE49-F238E27FC236}">
                  <a16:creationId xmlns:a16="http://schemas.microsoft.com/office/drawing/2014/main" id="{0A2CF333-112B-F7BD-1B2B-6483D10D5F7D}"/>
                </a:ext>
              </a:extLst>
            </p:cNvPr>
            <p:cNvSpPr/>
            <p:nvPr/>
          </p:nvSpPr>
          <p:spPr>
            <a:xfrm>
              <a:off x="3406859" y="2288463"/>
              <a:ext cx="10630" cy="37938"/>
            </a:xfrm>
            <a:custGeom>
              <a:avLst/>
              <a:gdLst/>
              <a:ahLst/>
              <a:cxnLst/>
              <a:rect l="l" t="t" r="r" b="b"/>
              <a:pathLst>
                <a:path w="334" h="1192" extrusionOk="0">
                  <a:moveTo>
                    <a:pt x="167" y="1"/>
                  </a:moveTo>
                  <a:cubicBezTo>
                    <a:pt x="84" y="1"/>
                    <a:pt x="0" y="84"/>
                    <a:pt x="0" y="167"/>
                  </a:cubicBezTo>
                  <a:lnTo>
                    <a:pt x="0" y="1036"/>
                  </a:lnTo>
                  <a:cubicBezTo>
                    <a:pt x="0" y="1120"/>
                    <a:pt x="84" y="1191"/>
                    <a:pt x="167" y="1191"/>
                  </a:cubicBezTo>
                  <a:cubicBezTo>
                    <a:pt x="262" y="1191"/>
                    <a:pt x="334" y="1120"/>
                    <a:pt x="334" y="1036"/>
                  </a:cubicBezTo>
                  <a:lnTo>
                    <a:pt x="334" y="167"/>
                  </a:lnTo>
                  <a:cubicBezTo>
                    <a:pt x="322" y="84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073;p145">
              <a:extLst>
                <a:ext uri="{FF2B5EF4-FFF2-40B4-BE49-F238E27FC236}">
                  <a16:creationId xmlns:a16="http://schemas.microsoft.com/office/drawing/2014/main" id="{F2899838-8DC1-8EDD-5800-3805F310799E}"/>
                </a:ext>
              </a:extLst>
            </p:cNvPr>
            <p:cNvSpPr/>
            <p:nvPr/>
          </p:nvSpPr>
          <p:spPr>
            <a:xfrm>
              <a:off x="3149183" y="1976585"/>
              <a:ext cx="219419" cy="183072"/>
            </a:xfrm>
            <a:custGeom>
              <a:avLst/>
              <a:gdLst/>
              <a:ahLst/>
              <a:cxnLst/>
              <a:rect l="l" t="t" r="r" b="b"/>
              <a:pathLst>
                <a:path w="6894" h="5752" extrusionOk="0">
                  <a:moveTo>
                    <a:pt x="2369" y="4108"/>
                  </a:moveTo>
                  <a:lnTo>
                    <a:pt x="2286" y="4466"/>
                  </a:lnTo>
                  <a:lnTo>
                    <a:pt x="2060" y="4466"/>
                  </a:lnTo>
                  <a:cubicBezTo>
                    <a:pt x="1869" y="4466"/>
                    <a:pt x="1703" y="4299"/>
                    <a:pt x="1703" y="4108"/>
                  </a:cubicBezTo>
                  <a:close/>
                  <a:moveTo>
                    <a:pt x="5513" y="310"/>
                  </a:moveTo>
                  <a:cubicBezTo>
                    <a:pt x="5703" y="310"/>
                    <a:pt x="5870" y="477"/>
                    <a:pt x="5870" y="667"/>
                  </a:cubicBezTo>
                  <a:lnTo>
                    <a:pt x="5870" y="3418"/>
                  </a:lnTo>
                  <a:cubicBezTo>
                    <a:pt x="5870" y="3608"/>
                    <a:pt x="5703" y="3775"/>
                    <a:pt x="5513" y="3775"/>
                  </a:cubicBezTo>
                  <a:lnTo>
                    <a:pt x="4132" y="3775"/>
                  </a:lnTo>
                  <a:cubicBezTo>
                    <a:pt x="4096" y="3775"/>
                    <a:pt x="4048" y="3787"/>
                    <a:pt x="4036" y="3811"/>
                  </a:cubicBezTo>
                  <a:lnTo>
                    <a:pt x="2500" y="4918"/>
                  </a:lnTo>
                  <a:lnTo>
                    <a:pt x="2739" y="3966"/>
                  </a:lnTo>
                  <a:cubicBezTo>
                    <a:pt x="2762" y="3930"/>
                    <a:pt x="2739" y="3870"/>
                    <a:pt x="2715" y="3835"/>
                  </a:cubicBezTo>
                  <a:cubicBezTo>
                    <a:pt x="2679" y="3787"/>
                    <a:pt x="2643" y="3775"/>
                    <a:pt x="2584" y="3775"/>
                  </a:cubicBezTo>
                  <a:lnTo>
                    <a:pt x="691" y="3775"/>
                  </a:lnTo>
                  <a:cubicBezTo>
                    <a:pt x="500" y="3775"/>
                    <a:pt x="333" y="3608"/>
                    <a:pt x="333" y="3418"/>
                  </a:cubicBezTo>
                  <a:lnTo>
                    <a:pt x="333" y="667"/>
                  </a:lnTo>
                  <a:cubicBezTo>
                    <a:pt x="333" y="477"/>
                    <a:pt x="500" y="310"/>
                    <a:pt x="691" y="310"/>
                  </a:cubicBezTo>
                  <a:close/>
                  <a:moveTo>
                    <a:pt x="6215" y="989"/>
                  </a:moveTo>
                  <a:cubicBezTo>
                    <a:pt x="6406" y="989"/>
                    <a:pt x="6572" y="1156"/>
                    <a:pt x="6572" y="1346"/>
                  </a:cubicBezTo>
                  <a:lnTo>
                    <a:pt x="6572" y="4108"/>
                  </a:lnTo>
                  <a:lnTo>
                    <a:pt x="6549" y="4108"/>
                  </a:lnTo>
                  <a:cubicBezTo>
                    <a:pt x="6549" y="4299"/>
                    <a:pt x="6394" y="4466"/>
                    <a:pt x="6191" y="4466"/>
                  </a:cubicBezTo>
                  <a:lnTo>
                    <a:pt x="4810" y="4466"/>
                  </a:lnTo>
                  <a:cubicBezTo>
                    <a:pt x="4763" y="4466"/>
                    <a:pt x="4727" y="4477"/>
                    <a:pt x="4691" y="4513"/>
                  </a:cubicBezTo>
                  <a:cubicBezTo>
                    <a:pt x="4667" y="4549"/>
                    <a:pt x="4644" y="4608"/>
                    <a:pt x="4667" y="4656"/>
                  </a:cubicBezTo>
                  <a:lnTo>
                    <a:pt x="4763" y="5323"/>
                  </a:lnTo>
                  <a:lnTo>
                    <a:pt x="3596" y="4537"/>
                  </a:lnTo>
                  <a:lnTo>
                    <a:pt x="4191" y="4096"/>
                  </a:lnTo>
                  <a:lnTo>
                    <a:pt x="5513" y="4096"/>
                  </a:lnTo>
                  <a:cubicBezTo>
                    <a:pt x="5882" y="4096"/>
                    <a:pt x="6191" y="3799"/>
                    <a:pt x="6191" y="3418"/>
                  </a:cubicBezTo>
                  <a:lnTo>
                    <a:pt x="6191" y="989"/>
                  </a:lnTo>
                  <a:close/>
                  <a:moveTo>
                    <a:pt x="691" y="1"/>
                  </a:moveTo>
                  <a:cubicBezTo>
                    <a:pt x="322" y="1"/>
                    <a:pt x="0" y="298"/>
                    <a:pt x="0" y="679"/>
                  </a:cubicBezTo>
                  <a:lnTo>
                    <a:pt x="0" y="3430"/>
                  </a:lnTo>
                  <a:cubicBezTo>
                    <a:pt x="0" y="3811"/>
                    <a:pt x="298" y="4120"/>
                    <a:pt x="691" y="4120"/>
                  </a:cubicBezTo>
                  <a:lnTo>
                    <a:pt x="1393" y="4120"/>
                  </a:lnTo>
                  <a:lnTo>
                    <a:pt x="1393" y="4132"/>
                  </a:lnTo>
                  <a:cubicBezTo>
                    <a:pt x="1393" y="4501"/>
                    <a:pt x="1691" y="4823"/>
                    <a:pt x="2072" y="4823"/>
                  </a:cubicBezTo>
                  <a:lnTo>
                    <a:pt x="2203" y="4823"/>
                  </a:lnTo>
                  <a:lnTo>
                    <a:pt x="2143" y="5073"/>
                  </a:lnTo>
                  <a:cubicBezTo>
                    <a:pt x="2119" y="5180"/>
                    <a:pt x="2167" y="5275"/>
                    <a:pt x="2250" y="5335"/>
                  </a:cubicBezTo>
                  <a:cubicBezTo>
                    <a:pt x="2298" y="5370"/>
                    <a:pt x="2346" y="5382"/>
                    <a:pt x="2381" y="5382"/>
                  </a:cubicBezTo>
                  <a:cubicBezTo>
                    <a:pt x="2429" y="5382"/>
                    <a:pt x="2489" y="5370"/>
                    <a:pt x="2536" y="5335"/>
                  </a:cubicBezTo>
                  <a:lnTo>
                    <a:pt x="3251" y="4823"/>
                  </a:lnTo>
                  <a:lnTo>
                    <a:pt x="3417" y="4823"/>
                  </a:lnTo>
                  <a:lnTo>
                    <a:pt x="4751" y="5716"/>
                  </a:lnTo>
                  <a:cubicBezTo>
                    <a:pt x="4798" y="5740"/>
                    <a:pt x="4846" y="5751"/>
                    <a:pt x="4882" y="5751"/>
                  </a:cubicBezTo>
                  <a:cubicBezTo>
                    <a:pt x="4929" y="5751"/>
                    <a:pt x="4977" y="5740"/>
                    <a:pt x="5025" y="5716"/>
                  </a:cubicBezTo>
                  <a:cubicBezTo>
                    <a:pt x="5108" y="5656"/>
                    <a:pt x="5144" y="5561"/>
                    <a:pt x="5120" y="5454"/>
                  </a:cubicBezTo>
                  <a:lnTo>
                    <a:pt x="5025" y="4799"/>
                  </a:lnTo>
                  <a:lnTo>
                    <a:pt x="6215" y="4799"/>
                  </a:lnTo>
                  <a:cubicBezTo>
                    <a:pt x="6584" y="4799"/>
                    <a:pt x="6894" y="4501"/>
                    <a:pt x="6894" y="4120"/>
                  </a:cubicBezTo>
                  <a:lnTo>
                    <a:pt x="6894" y="1370"/>
                  </a:lnTo>
                  <a:cubicBezTo>
                    <a:pt x="6870" y="977"/>
                    <a:pt x="6572" y="679"/>
                    <a:pt x="6191" y="679"/>
                  </a:cubicBezTo>
                  <a:cubicBezTo>
                    <a:pt x="6179" y="298"/>
                    <a:pt x="5882" y="1"/>
                    <a:pt x="55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074;p145">
              <a:extLst>
                <a:ext uri="{FF2B5EF4-FFF2-40B4-BE49-F238E27FC236}">
                  <a16:creationId xmlns:a16="http://schemas.microsoft.com/office/drawing/2014/main" id="{4A329BCE-D2C1-C9F6-A307-BF47006A3EC4}"/>
                </a:ext>
              </a:extLst>
            </p:cNvPr>
            <p:cNvSpPr/>
            <p:nvPr/>
          </p:nvSpPr>
          <p:spPr>
            <a:xfrm>
              <a:off x="3187822" y="2009177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lnTo>
                    <a:pt x="679" y="322"/>
                  </a:lnTo>
                  <a:cubicBezTo>
                    <a:pt x="774" y="322"/>
                    <a:pt x="846" y="251"/>
                    <a:pt x="846" y="167"/>
                  </a:cubicBezTo>
                  <a:cubicBezTo>
                    <a:pt x="846" y="72"/>
                    <a:pt x="774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075;p145">
              <a:extLst>
                <a:ext uri="{FF2B5EF4-FFF2-40B4-BE49-F238E27FC236}">
                  <a16:creationId xmlns:a16="http://schemas.microsoft.com/office/drawing/2014/main" id="{7684E5C1-02C7-E77C-6CA2-397F93CFC06B}"/>
                </a:ext>
              </a:extLst>
            </p:cNvPr>
            <p:cNvSpPr/>
            <p:nvPr/>
          </p:nvSpPr>
          <p:spPr>
            <a:xfrm>
              <a:off x="3226110" y="2009177"/>
              <a:ext cx="81478" cy="10280"/>
            </a:xfrm>
            <a:custGeom>
              <a:avLst/>
              <a:gdLst/>
              <a:ahLst/>
              <a:cxnLst/>
              <a:rect l="l" t="t" r="r" b="b"/>
              <a:pathLst>
                <a:path w="2560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2393" y="322"/>
                  </a:lnTo>
                  <a:cubicBezTo>
                    <a:pt x="2488" y="322"/>
                    <a:pt x="2560" y="251"/>
                    <a:pt x="2560" y="167"/>
                  </a:cubicBezTo>
                  <a:cubicBezTo>
                    <a:pt x="2560" y="72"/>
                    <a:pt x="2488" y="1"/>
                    <a:pt x="23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076;p145">
              <a:extLst>
                <a:ext uri="{FF2B5EF4-FFF2-40B4-BE49-F238E27FC236}">
                  <a16:creationId xmlns:a16="http://schemas.microsoft.com/office/drawing/2014/main" id="{A8F24ABF-EAA2-E554-B6F0-CB7B4696F022}"/>
                </a:ext>
              </a:extLst>
            </p:cNvPr>
            <p:cNvSpPr/>
            <p:nvPr/>
          </p:nvSpPr>
          <p:spPr>
            <a:xfrm>
              <a:off x="3187822" y="2036453"/>
              <a:ext cx="119767" cy="10662"/>
            </a:xfrm>
            <a:custGeom>
              <a:avLst/>
              <a:gdLst/>
              <a:ahLst/>
              <a:cxnLst/>
              <a:rect l="l" t="t" r="r" b="b"/>
              <a:pathLst>
                <a:path w="3763" h="335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5" y="334"/>
                  </a:cubicBezTo>
                  <a:lnTo>
                    <a:pt x="3596" y="334"/>
                  </a:lnTo>
                  <a:cubicBezTo>
                    <a:pt x="3691" y="334"/>
                    <a:pt x="3763" y="263"/>
                    <a:pt x="3763" y="168"/>
                  </a:cubicBezTo>
                  <a:cubicBezTo>
                    <a:pt x="3763" y="84"/>
                    <a:pt x="3691" y="1"/>
                    <a:pt x="35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077;p145">
              <a:extLst>
                <a:ext uri="{FF2B5EF4-FFF2-40B4-BE49-F238E27FC236}">
                  <a16:creationId xmlns:a16="http://schemas.microsoft.com/office/drawing/2014/main" id="{0AF4DBE4-71B0-504E-449E-C404546AFBC4}"/>
                </a:ext>
              </a:extLst>
            </p:cNvPr>
            <p:cNvSpPr/>
            <p:nvPr/>
          </p:nvSpPr>
          <p:spPr>
            <a:xfrm>
              <a:off x="3187822" y="2064143"/>
              <a:ext cx="81510" cy="10248"/>
            </a:xfrm>
            <a:custGeom>
              <a:avLst/>
              <a:gdLst/>
              <a:ahLst/>
              <a:cxnLst/>
              <a:rect l="l" t="t" r="r" b="b"/>
              <a:pathLst>
                <a:path w="2561" h="322" extrusionOk="0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2394" y="322"/>
                  </a:lnTo>
                  <a:cubicBezTo>
                    <a:pt x="2477" y="322"/>
                    <a:pt x="2560" y="250"/>
                    <a:pt x="2560" y="167"/>
                  </a:cubicBezTo>
                  <a:cubicBezTo>
                    <a:pt x="2560" y="72"/>
                    <a:pt x="2477" y="0"/>
                    <a:pt x="23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078;p145">
              <a:extLst>
                <a:ext uri="{FF2B5EF4-FFF2-40B4-BE49-F238E27FC236}">
                  <a16:creationId xmlns:a16="http://schemas.microsoft.com/office/drawing/2014/main" id="{8F173808-E79D-04AE-DC37-89031DFA8927}"/>
                </a:ext>
              </a:extLst>
            </p:cNvPr>
            <p:cNvSpPr/>
            <p:nvPr/>
          </p:nvSpPr>
          <p:spPr>
            <a:xfrm>
              <a:off x="3280663" y="2064143"/>
              <a:ext cx="26926" cy="10248"/>
            </a:xfrm>
            <a:custGeom>
              <a:avLst/>
              <a:gdLst/>
              <a:ahLst/>
              <a:cxnLst/>
              <a:rect l="l" t="t" r="r" b="b"/>
              <a:pathLst>
                <a:path w="846" h="322" extrusionOk="0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611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F62400-F854-400D-9CE6-F618C75F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Projeto da Interface</a:t>
            </a:r>
          </a:p>
        </p:txBody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UserFlow">
            <a:extLst>
              <a:ext uri="{FF2B5EF4-FFF2-40B4-BE49-F238E27FC236}">
                <a16:creationId xmlns:a16="http://schemas.microsoft.com/office/drawing/2014/main" id="{F1504EE8-4ED2-4260-4CB5-D82766012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3214" y="0"/>
            <a:ext cx="73887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oogle Shape;12535;p147">
            <a:extLst>
              <a:ext uri="{FF2B5EF4-FFF2-40B4-BE49-F238E27FC236}">
                <a16:creationId xmlns:a16="http://schemas.microsoft.com/office/drawing/2014/main" id="{8A32D5D9-51E8-E7C7-8563-099892AF1372}"/>
              </a:ext>
            </a:extLst>
          </p:cNvPr>
          <p:cNvGrpSpPr/>
          <p:nvPr/>
        </p:nvGrpSpPr>
        <p:grpSpPr>
          <a:xfrm>
            <a:off x="1859741" y="2740368"/>
            <a:ext cx="1083733" cy="1082580"/>
            <a:chOff x="1309875" y="1499912"/>
            <a:chExt cx="359015" cy="358633"/>
          </a:xfrm>
        </p:grpSpPr>
        <p:sp>
          <p:nvSpPr>
            <p:cNvPr id="4" name="Google Shape;12536;p147">
              <a:extLst>
                <a:ext uri="{FF2B5EF4-FFF2-40B4-BE49-F238E27FC236}">
                  <a16:creationId xmlns:a16="http://schemas.microsoft.com/office/drawing/2014/main" id="{238A92A5-E532-673B-E5A4-7B3C08246A8C}"/>
                </a:ext>
              </a:extLst>
            </p:cNvPr>
            <p:cNvSpPr/>
            <p:nvPr/>
          </p:nvSpPr>
          <p:spPr>
            <a:xfrm>
              <a:off x="1309875" y="1499912"/>
              <a:ext cx="133708" cy="204665"/>
            </a:xfrm>
            <a:custGeom>
              <a:avLst/>
              <a:gdLst/>
              <a:ahLst/>
              <a:cxnLst/>
              <a:rect l="l" t="t" r="r" b="b"/>
              <a:pathLst>
                <a:path w="4204" h="6435" extrusionOk="0">
                  <a:moveTo>
                    <a:pt x="1310" y="0"/>
                  </a:moveTo>
                  <a:cubicBezTo>
                    <a:pt x="608" y="0"/>
                    <a:pt x="24" y="560"/>
                    <a:pt x="24" y="1274"/>
                  </a:cubicBezTo>
                  <a:cubicBezTo>
                    <a:pt x="36" y="6323"/>
                    <a:pt x="0" y="6037"/>
                    <a:pt x="72" y="6311"/>
                  </a:cubicBezTo>
                  <a:cubicBezTo>
                    <a:pt x="82" y="6381"/>
                    <a:pt x="152" y="6435"/>
                    <a:pt x="231" y="6435"/>
                  </a:cubicBezTo>
                  <a:cubicBezTo>
                    <a:pt x="246" y="6435"/>
                    <a:pt x="260" y="6433"/>
                    <a:pt x="274" y="6430"/>
                  </a:cubicBezTo>
                  <a:cubicBezTo>
                    <a:pt x="370" y="6394"/>
                    <a:pt x="429" y="6311"/>
                    <a:pt x="393" y="6215"/>
                  </a:cubicBezTo>
                  <a:cubicBezTo>
                    <a:pt x="358" y="6013"/>
                    <a:pt x="381" y="6180"/>
                    <a:pt x="370" y="1262"/>
                  </a:cubicBezTo>
                  <a:cubicBezTo>
                    <a:pt x="370" y="739"/>
                    <a:pt x="786" y="322"/>
                    <a:pt x="1310" y="322"/>
                  </a:cubicBezTo>
                  <a:lnTo>
                    <a:pt x="4049" y="322"/>
                  </a:lnTo>
                  <a:cubicBezTo>
                    <a:pt x="4132" y="322"/>
                    <a:pt x="4203" y="250"/>
                    <a:pt x="4203" y="167"/>
                  </a:cubicBezTo>
                  <a:cubicBezTo>
                    <a:pt x="4203" y="72"/>
                    <a:pt x="4132" y="0"/>
                    <a:pt x="40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537;p147">
              <a:extLst>
                <a:ext uri="{FF2B5EF4-FFF2-40B4-BE49-F238E27FC236}">
                  <a16:creationId xmlns:a16="http://schemas.microsoft.com/office/drawing/2014/main" id="{2D4E1C11-7DC9-A5C2-53A1-F859E08E2083}"/>
                </a:ext>
              </a:extLst>
            </p:cNvPr>
            <p:cNvSpPr/>
            <p:nvPr/>
          </p:nvSpPr>
          <p:spPr>
            <a:xfrm>
              <a:off x="1454524" y="1499912"/>
              <a:ext cx="213602" cy="123467"/>
            </a:xfrm>
            <a:custGeom>
              <a:avLst/>
              <a:gdLst/>
              <a:ahLst/>
              <a:cxnLst/>
              <a:rect l="l" t="t" r="r" b="b"/>
              <a:pathLst>
                <a:path w="6716" h="388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5430" y="322"/>
                  </a:lnTo>
                  <a:cubicBezTo>
                    <a:pt x="5954" y="322"/>
                    <a:pt x="6371" y="739"/>
                    <a:pt x="6371" y="1262"/>
                  </a:cubicBezTo>
                  <a:lnTo>
                    <a:pt x="6371" y="3715"/>
                  </a:lnTo>
                  <a:cubicBezTo>
                    <a:pt x="6371" y="3810"/>
                    <a:pt x="6442" y="3882"/>
                    <a:pt x="6537" y="3882"/>
                  </a:cubicBezTo>
                  <a:cubicBezTo>
                    <a:pt x="6621" y="3882"/>
                    <a:pt x="6704" y="3810"/>
                    <a:pt x="6704" y="3715"/>
                  </a:cubicBezTo>
                  <a:lnTo>
                    <a:pt x="6704" y="1262"/>
                  </a:lnTo>
                  <a:cubicBezTo>
                    <a:pt x="6716" y="584"/>
                    <a:pt x="6144" y="0"/>
                    <a:pt x="54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538;p147">
              <a:extLst>
                <a:ext uri="{FF2B5EF4-FFF2-40B4-BE49-F238E27FC236}">
                  <a16:creationId xmlns:a16="http://schemas.microsoft.com/office/drawing/2014/main" id="{6C704E87-7E94-29CB-45FE-3AADAE4BD7EC}"/>
                </a:ext>
              </a:extLst>
            </p:cNvPr>
            <p:cNvSpPr/>
            <p:nvPr/>
          </p:nvSpPr>
          <p:spPr>
            <a:xfrm>
              <a:off x="1322756" y="1634701"/>
              <a:ext cx="346134" cy="223844"/>
            </a:xfrm>
            <a:custGeom>
              <a:avLst/>
              <a:gdLst/>
              <a:ahLst/>
              <a:cxnLst/>
              <a:rect l="l" t="t" r="r" b="b"/>
              <a:pathLst>
                <a:path w="10883" h="7038" extrusionOk="0">
                  <a:moveTo>
                    <a:pt x="5930" y="3037"/>
                  </a:moveTo>
                  <a:lnTo>
                    <a:pt x="5930" y="5656"/>
                  </a:lnTo>
                  <a:lnTo>
                    <a:pt x="4560" y="5656"/>
                  </a:lnTo>
                  <a:lnTo>
                    <a:pt x="4560" y="3037"/>
                  </a:lnTo>
                  <a:close/>
                  <a:moveTo>
                    <a:pt x="7370" y="5990"/>
                  </a:moveTo>
                  <a:cubicBezTo>
                    <a:pt x="7549" y="5990"/>
                    <a:pt x="7716" y="6133"/>
                    <a:pt x="7716" y="6323"/>
                  </a:cubicBezTo>
                  <a:lnTo>
                    <a:pt x="7716" y="6383"/>
                  </a:lnTo>
                  <a:cubicBezTo>
                    <a:pt x="7716" y="6561"/>
                    <a:pt x="7573" y="6728"/>
                    <a:pt x="7370" y="6728"/>
                  </a:cubicBezTo>
                  <a:lnTo>
                    <a:pt x="3120" y="6728"/>
                  </a:lnTo>
                  <a:cubicBezTo>
                    <a:pt x="2941" y="6728"/>
                    <a:pt x="2774" y="6585"/>
                    <a:pt x="2774" y="6383"/>
                  </a:cubicBezTo>
                  <a:lnTo>
                    <a:pt x="2774" y="6323"/>
                  </a:lnTo>
                  <a:cubicBezTo>
                    <a:pt x="2774" y="6145"/>
                    <a:pt x="2929" y="5990"/>
                    <a:pt x="3120" y="5990"/>
                  </a:cubicBezTo>
                  <a:close/>
                  <a:moveTo>
                    <a:pt x="10692" y="1"/>
                  </a:moveTo>
                  <a:cubicBezTo>
                    <a:pt x="10597" y="1"/>
                    <a:pt x="10525" y="72"/>
                    <a:pt x="10525" y="168"/>
                  </a:cubicBezTo>
                  <a:lnTo>
                    <a:pt x="10525" y="1763"/>
                  </a:lnTo>
                  <a:cubicBezTo>
                    <a:pt x="10525" y="2275"/>
                    <a:pt x="10109" y="2692"/>
                    <a:pt x="9585" y="2692"/>
                  </a:cubicBezTo>
                  <a:lnTo>
                    <a:pt x="917" y="2692"/>
                  </a:lnTo>
                  <a:cubicBezTo>
                    <a:pt x="691" y="2692"/>
                    <a:pt x="465" y="2608"/>
                    <a:pt x="298" y="2454"/>
                  </a:cubicBezTo>
                  <a:cubicBezTo>
                    <a:pt x="265" y="2426"/>
                    <a:pt x="225" y="2412"/>
                    <a:pt x="185" y="2412"/>
                  </a:cubicBezTo>
                  <a:cubicBezTo>
                    <a:pt x="138" y="2412"/>
                    <a:pt x="92" y="2432"/>
                    <a:pt x="60" y="2477"/>
                  </a:cubicBezTo>
                  <a:cubicBezTo>
                    <a:pt x="0" y="2549"/>
                    <a:pt x="0" y="2656"/>
                    <a:pt x="84" y="2716"/>
                  </a:cubicBezTo>
                  <a:cubicBezTo>
                    <a:pt x="322" y="2918"/>
                    <a:pt x="619" y="3025"/>
                    <a:pt x="917" y="3025"/>
                  </a:cubicBezTo>
                  <a:lnTo>
                    <a:pt x="4227" y="3025"/>
                  </a:lnTo>
                  <a:lnTo>
                    <a:pt x="4227" y="5644"/>
                  </a:lnTo>
                  <a:lnTo>
                    <a:pt x="3132" y="5644"/>
                  </a:lnTo>
                  <a:cubicBezTo>
                    <a:pt x="2763" y="5644"/>
                    <a:pt x="2465" y="5942"/>
                    <a:pt x="2465" y="6311"/>
                  </a:cubicBezTo>
                  <a:lnTo>
                    <a:pt x="2465" y="6371"/>
                  </a:lnTo>
                  <a:cubicBezTo>
                    <a:pt x="2465" y="6740"/>
                    <a:pt x="2763" y="7038"/>
                    <a:pt x="3132" y="7038"/>
                  </a:cubicBezTo>
                  <a:lnTo>
                    <a:pt x="7394" y="7038"/>
                  </a:lnTo>
                  <a:cubicBezTo>
                    <a:pt x="7763" y="7038"/>
                    <a:pt x="8061" y="6740"/>
                    <a:pt x="8061" y="6371"/>
                  </a:cubicBezTo>
                  <a:lnTo>
                    <a:pt x="8061" y="6311"/>
                  </a:lnTo>
                  <a:cubicBezTo>
                    <a:pt x="8061" y="5942"/>
                    <a:pt x="7763" y="5644"/>
                    <a:pt x="7394" y="5644"/>
                  </a:cubicBezTo>
                  <a:lnTo>
                    <a:pt x="6287" y="5644"/>
                  </a:lnTo>
                  <a:lnTo>
                    <a:pt x="6287" y="3037"/>
                  </a:lnTo>
                  <a:lnTo>
                    <a:pt x="9609" y="3037"/>
                  </a:lnTo>
                  <a:cubicBezTo>
                    <a:pt x="10311" y="3037"/>
                    <a:pt x="10883" y="2477"/>
                    <a:pt x="10883" y="1751"/>
                  </a:cubicBezTo>
                  <a:lnTo>
                    <a:pt x="10883" y="168"/>
                  </a:lnTo>
                  <a:cubicBezTo>
                    <a:pt x="10859" y="72"/>
                    <a:pt x="10787" y="1"/>
                    <a:pt x="1069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539;p147">
              <a:extLst>
                <a:ext uri="{FF2B5EF4-FFF2-40B4-BE49-F238E27FC236}">
                  <a16:creationId xmlns:a16="http://schemas.microsoft.com/office/drawing/2014/main" id="{04B142E3-BBC5-2BE6-F305-2F76D36F3F9D}"/>
                </a:ext>
              </a:extLst>
            </p:cNvPr>
            <p:cNvSpPr/>
            <p:nvPr/>
          </p:nvSpPr>
          <p:spPr>
            <a:xfrm>
              <a:off x="1331852" y="1519217"/>
              <a:ext cx="191243" cy="140514"/>
            </a:xfrm>
            <a:custGeom>
              <a:avLst/>
              <a:gdLst/>
              <a:ahLst/>
              <a:cxnLst/>
              <a:rect l="l" t="t" r="r" b="b"/>
              <a:pathLst>
                <a:path w="6013" h="4418" extrusionOk="0">
                  <a:moveTo>
                    <a:pt x="869" y="1"/>
                  </a:moveTo>
                  <a:cubicBezTo>
                    <a:pt x="393" y="1"/>
                    <a:pt x="0" y="393"/>
                    <a:pt x="0" y="870"/>
                  </a:cubicBezTo>
                  <a:lnTo>
                    <a:pt x="0" y="4263"/>
                  </a:lnTo>
                  <a:cubicBezTo>
                    <a:pt x="0" y="4346"/>
                    <a:pt x="83" y="4418"/>
                    <a:pt x="167" y="4418"/>
                  </a:cubicBezTo>
                  <a:cubicBezTo>
                    <a:pt x="262" y="4418"/>
                    <a:pt x="333" y="4346"/>
                    <a:pt x="333" y="4263"/>
                  </a:cubicBezTo>
                  <a:lnTo>
                    <a:pt x="333" y="870"/>
                  </a:lnTo>
                  <a:cubicBezTo>
                    <a:pt x="333" y="572"/>
                    <a:pt x="572" y="334"/>
                    <a:pt x="869" y="334"/>
                  </a:cubicBezTo>
                  <a:lnTo>
                    <a:pt x="5834" y="334"/>
                  </a:lnTo>
                  <a:cubicBezTo>
                    <a:pt x="5929" y="334"/>
                    <a:pt x="6001" y="251"/>
                    <a:pt x="6001" y="167"/>
                  </a:cubicBezTo>
                  <a:cubicBezTo>
                    <a:pt x="6013" y="72"/>
                    <a:pt x="5929" y="1"/>
                    <a:pt x="58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540;p147">
              <a:extLst>
                <a:ext uri="{FF2B5EF4-FFF2-40B4-BE49-F238E27FC236}">
                  <a16:creationId xmlns:a16="http://schemas.microsoft.com/office/drawing/2014/main" id="{0EDAAD7A-648E-FC9D-FAB0-EF2455D68BA0}"/>
                </a:ext>
              </a:extLst>
            </p:cNvPr>
            <p:cNvSpPr/>
            <p:nvPr/>
          </p:nvSpPr>
          <p:spPr>
            <a:xfrm>
              <a:off x="1331852" y="1519217"/>
              <a:ext cx="315442" cy="190512"/>
            </a:xfrm>
            <a:custGeom>
              <a:avLst/>
              <a:gdLst/>
              <a:ahLst/>
              <a:cxnLst/>
              <a:rect l="l" t="t" r="r" b="b"/>
              <a:pathLst>
                <a:path w="9918" h="5990" extrusionOk="0">
                  <a:moveTo>
                    <a:pt x="6513" y="1"/>
                  </a:moveTo>
                  <a:cubicBezTo>
                    <a:pt x="6418" y="1"/>
                    <a:pt x="6346" y="72"/>
                    <a:pt x="6346" y="167"/>
                  </a:cubicBezTo>
                  <a:cubicBezTo>
                    <a:pt x="6346" y="251"/>
                    <a:pt x="6418" y="322"/>
                    <a:pt x="6513" y="322"/>
                  </a:cubicBezTo>
                  <a:lnTo>
                    <a:pt x="9049" y="322"/>
                  </a:lnTo>
                  <a:cubicBezTo>
                    <a:pt x="9346" y="322"/>
                    <a:pt x="9585" y="560"/>
                    <a:pt x="9585" y="870"/>
                  </a:cubicBezTo>
                  <a:lnTo>
                    <a:pt x="9585" y="5120"/>
                  </a:lnTo>
                  <a:cubicBezTo>
                    <a:pt x="9585" y="5418"/>
                    <a:pt x="9346" y="5656"/>
                    <a:pt x="9049" y="5656"/>
                  </a:cubicBezTo>
                  <a:lnTo>
                    <a:pt x="869" y="5656"/>
                  </a:lnTo>
                  <a:cubicBezTo>
                    <a:pt x="572" y="5656"/>
                    <a:pt x="333" y="5418"/>
                    <a:pt x="333" y="5120"/>
                  </a:cubicBezTo>
                  <a:lnTo>
                    <a:pt x="333" y="4930"/>
                  </a:lnTo>
                  <a:cubicBezTo>
                    <a:pt x="333" y="4834"/>
                    <a:pt x="262" y="4763"/>
                    <a:pt x="167" y="4763"/>
                  </a:cubicBezTo>
                  <a:cubicBezTo>
                    <a:pt x="71" y="4763"/>
                    <a:pt x="0" y="4834"/>
                    <a:pt x="0" y="4930"/>
                  </a:cubicBezTo>
                  <a:lnTo>
                    <a:pt x="0" y="5120"/>
                  </a:lnTo>
                  <a:cubicBezTo>
                    <a:pt x="0" y="5596"/>
                    <a:pt x="393" y="5989"/>
                    <a:pt x="869" y="5989"/>
                  </a:cubicBezTo>
                  <a:lnTo>
                    <a:pt x="9049" y="5989"/>
                  </a:lnTo>
                  <a:cubicBezTo>
                    <a:pt x="9525" y="5989"/>
                    <a:pt x="9918" y="5596"/>
                    <a:pt x="9918" y="5120"/>
                  </a:cubicBezTo>
                  <a:lnTo>
                    <a:pt x="9918" y="870"/>
                  </a:lnTo>
                  <a:cubicBezTo>
                    <a:pt x="9918" y="393"/>
                    <a:pt x="9525" y="1"/>
                    <a:pt x="904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541;p147">
              <a:extLst>
                <a:ext uri="{FF2B5EF4-FFF2-40B4-BE49-F238E27FC236}">
                  <a16:creationId xmlns:a16="http://schemas.microsoft.com/office/drawing/2014/main" id="{ACC69DF2-2ADD-0699-4A6C-9806C4981AD5}"/>
                </a:ext>
              </a:extLst>
            </p:cNvPr>
            <p:cNvSpPr/>
            <p:nvPr/>
          </p:nvSpPr>
          <p:spPr>
            <a:xfrm>
              <a:off x="1587056" y="1669178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542;p147">
              <a:extLst>
                <a:ext uri="{FF2B5EF4-FFF2-40B4-BE49-F238E27FC236}">
                  <a16:creationId xmlns:a16="http://schemas.microsoft.com/office/drawing/2014/main" id="{9FFB2822-87EC-8D07-681B-C2D34BE649CE}"/>
                </a:ext>
              </a:extLst>
            </p:cNvPr>
            <p:cNvSpPr/>
            <p:nvPr/>
          </p:nvSpPr>
          <p:spPr>
            <a:xfrm>
              <a:off x="1471190" y="1538523"/>
              <a:ext cx="160965" cy="141278"/>
            </a:xfrm>
            <a:custGeom>
              <a:avLst/>
              <a:gdLst/>
              <a:ahLst/>
              <a:cxnLst/>
              <a:rect l="l" t="t" r="r" b="b"/>
              <a:pathLst>
                <a:path w="5061" h="4442" extrusionOk="0">
                  <a:moveTo>
                    <a:pt x="2489" y="346"/>
                  </a:moveTo>
                  <a:lnTo>
                    <a:pt x="1536" y="1096"/>
                  </a:lnTo>
                  <a:lnTo>
                    <a:pt x="548" y="346"/>
                  </a:lnTo>
                  <a:close/>
                  <a:moveTo>
                    <a:pt x="322" y="596"/>
                  </a:moveTo>
                  <a:lnTo>
                    <a:pt x="1251" y="1299"/>
                  </a:lnTo>
                  <a:lnTo>
                    <a:pt x="322" y="2013"/>
                  </a:lnTo>
                  <a:lnTo>
                    <a:pt x="322" y="596"/>
                  </a:lnTo>
                  <a:close/>
                  <a:moveTo>
                    <a:pt x="2739" y="584"/>
                  </a:moveTo>
                  <a:lnTo>
                    <a:pt x="2739" y="2013"/>
                  </a:lnTo>
                  <a:lnTo>
                    <a:pt x="1810" y="1299"/>
                  </a:lnTo>
                  <a:lnTo>
                    <a:pt x="2739" y="584"/>
                  </a:lnTo>
                  <a:close/>
                  <a:moveTo>
                    <a:pt x="1536" y="1501"/>
                  </a:moveTo>
                  <a:lnTo>
                    <a:pt x="2525" y="2263"/>
                  </a:lnTo>
                  <a:lnTo>
                    <a:pt x="548" y="2263"/>
                  </a:lnTo>
                  <a:lnTo>
                    <a:pt x="1536" y="1501"/>
                  </a:lnTo>
                  <a:close/>
                  <a:moveTo>
                    <a:pt x="3239" y="2680"/>
                  </a:moveTo>
                  <a:lnTo>
                    <a:pt x="3239" y="2680"/>
                  </a:lnTo>
                  <a:cubicBezTo>
                    <a:pt x="3261" y="2702"/>
                    <a:pt x="4644" y="3120"/>
                    <a:pt x="4644" y="3120"/>
                  </a:cubicBezTo>
                  <a:cubicBezTo>
                    <a:pt x="4639" y="3122"/>
                    <a:pt x="4637" y="3122"/>
                    <a:pt x="4636" y="3122"/>
                  </a:cubicBezTo>
                  <a:cubicBezTo>
                    <a:pt x="4636" y="3122"/>
                    <a:pt x="4642" y="3120"/>
                    <a:pt x="4640" y="3120"/>
                  </a:cubicBezTo>
                  <a:cubicBezTo>
                    <a:pt x="4636" y="3120"/>
                    <a:pt x="4565" y="3136"/>
                    <a:pt x="4049" y="3263"/>
                  </a:cubicBezTo>
                  <a:cubicBezTo>
                    <a:pt x="3930" y="3287"/>
                    <a:pt x="3834" y="3382"/>
                    <a:pt x="3811" y="3501"/>
                  </a:cubicBezTo>
                  <a:cubicBezTo>
                    <a:pt x="3686" y="3957"/>
                    <a:pt x="3662" y="4068"/>
                    <a:pt x="3659" y="4091"/>
                  </a:cubicBezTo>
                  <a:lnTo>
                    <a:pt x="3659" y="4091"/>
                  </a:lnTo>
                  <a:cubicBezTo>
                    <a:pt x="3658" y="4092"/>
                    <a:pt x="3657" y="4094"/>
                    <a:pt x="3656" y="4097"/>
                  </a:cubicBezTo>
                  <a:cubicBezTo>
                    <a:pt x="3656" y="4085"/>
                    <a:pt x="3620" y="3954"/>
                    <a:pt x="3239" y="2680"/>
                  </a:cubicBezTo>
                  <a:close/>
                  <a:moveTo>
                    <a:pt x="322" y="1"/>
                  </a:moveTo>
                  <a:cubicBezTo>
                    <a:pt x="143" y="1"/>
                    <a:pt x="1" y="156"/>
                    <a:pt x="1" y="334"/>
                  </a:cubicBezTo>
                  <a:lnTo>
                    <a:pt x="1" y="2263"/>
                  </a:lnTo>
                  <a:cubicBezTo>
                    <a:pt x="1" y="2442"/>
                    <a:pt x="143" y="2596"/>
                    <a:pt x="322" y="2596"/>
                  </a:cubicBezTo>
                  <a:lnTo>
                    <a:pt x="2739" y="2596"/>
                  </a:lnTo>
                  <a:cubicBezTo>
                    <a:pt x="2810" y="2596"/>
                    <a:pt x="2882" y="2561"/>
                    <a:pt x="2941" y="2513"/>
                  </a:cubicBezTo>
                  <a:lnTo>
                    <a:pt x="2941" y="2513"/>
                  </a:lnTo>
                  <a:cubicBezTo>
                    <a:pt x="2894" y="2596"/>
                    <a:pt x="2882" y="2692"/>
                    <a:pt x="2918" y="2787"/>
                  </a:cubicBezTo>
                  <a:lnTo>
                    <a:pt x="3334" y="4204"/>
                  </a:lnTo>
                  <a:cubicBezTo>
                    <a:pt x="3375" y="4362"/>
                    <a:pt x="3511" y="4442"/>
                    <a:pt x="3650" y="4442"/>
                  </a:cubicBezTo>
                  <a:cubicBezTo>
                    <a:pt x="3793" y="4442"/>
                    <a:pt x="3941" y="4356"/>
                    <a:pt x="3989" y="4180"/>
                  </a:cubicBezTo>
                  <a:lnTo>
                    <a:pt x="4132" y="3585"/>
                  </a:lnTo>
                  <a:lnTo>
                    <a:pt x="4727" y="3442"/>
                  </a:lnTo>
                  <a:cubicBezTo>
                    <a:pt x="5061" y="3358"/>
                    <a:pt x="5061" y="2894"/>
                    <a:pt x="4727" y="2787"/>
                  </a:cubicBezTo>
                  <a:lnTo>
                    <a:pt x="3322" y="2370"/>
                  </a:lnTo>
                  <a:cubicBezTo>
                    <a:pt x="3290" y="2363"/>
                    <a:pt x="3256" y="2359"/>
                    <a:pt x="3223" y="2359"/>
                  </a:cubicBezTo>
                  <a:cubicBezTo>
                    <a:pt x="3147" y="2359"/>
                    <a:pt x="3075" y="2380"/>
                    <a:pt x="3025" y="2430"/>
                  </a:cubicBezTo>
                  <a:cubicBezTo>
                    <a:pt x="3096" y="2299"/>
                    <a:pt x="3049" y="2334"/>
                    <a:pt x="3060" y="334"/>
                  </a:cubicBezTo>
                  <a:cubicBezTo>
                    <a:pt x="3060" y="287"/>
                    <a:pt x="3060" y="251"/>
                    <a:pt x="3049" y="215"/>
                  </a:cubicBezTo>
                  <a:cubicBezTo>
                    <a:pt x="3049" y="179"/>
                    <a:pt x="3037" y="156"/>
                    <a:pt x="3025" y="132"/>
                  </a:cubicBezTo>
                  <a:cubicBezTo>
                    <a:pt x="3001" y="120"/>
                    <a:pt x="2989" y="108"/>
                    <a:pt x="2977" y="108"/>
                  </a:cubicBezTo>
                  <a:cubicBezTo>
                    <a:pt x="2918" y="48"/>
                    <a:pt x="2822" y="1"/>
                    <a:pt x="2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543;p147">
              <a:extLst>
                <a:ext uri="{FF2B5EF4-FFF2-40B4-BE49-F238E27FC236}">
                  <a16:creationId xmlns:a16="http://schemas.microsoft.com/office/drawing/2014/main" id="{336837A7-C5FE-5F8D-EC44-3781532416C3}"/>
                </a:ext>
              </a:extLst>
            </p:cNvPr>
            <p:cNvSpPr/>
            <p:nvPr/>
          </p:nvSpPr>
          <p:spPr>
            <a:xfrm>
              <a:off x="1354943" y="1540049"/>
              <a:ext cx="124230" cy="148847"/>
            </a:xfrm>
            <a:custGeom>
              <a:avLst/>
              <a:gdLst/>
              <a:ahLst/>
              <a:cxnLst/>
              <a:rect l="l" t="t" r="r" b="b"/>
              <a:pathLst>
                <a:path w="3906" h="4680" extrusionOk="0">
                  <a:moveTo>
                    <a:pt x="1834" y="0"/>
                  </a:moveTo>
                  <a:cubicBezTo>
                    <a:pt x="1489" y="0"/>
                    <a:pt x="1179" y="227"/>
                    <a:pt x="1072" y="548"/>
                  </a:cubicBezTo>
                  <a:cubicBezTo>
                    <a:pt x="0" y="3929"/>
                    <a:pt x="24" y="3751"/>
                    <a:pt x="24" y="3941"/>
                  </a:cubicBezTo>
                  <a:cubicBezTo>
                    <a:pt x="24" y="4346"/>
                    <a:pt x="346" y="4680"/>
                    <a:pt x="750" y="4680"/>
                  </a:cubicBezTo>
                  <a:cubicBezTo>
                    <a:pt x="1060" y="4680"/>
                    <a:pt x="1346" y="4477"/>
                    <a:pt x="1429" y="4168"/>
                  </a:cubicBezTo>
                  <a:lnTo>
                    <a:pt x="1524" y="3882"/>
                  </a:lnTo>
                  <a:cubicBezTo>
                    <a:pt x="1572" y="3739"/>
                    <a:pt x="1703" y="3644"/>
                    <a:pt x="1846" y="3644"/>
                  </a:cubicBezTo>
                  <a:lnTo>
                    <a:pt x="2024" y="3644"/>
                  </a:lnTo>
                  <a:cubicBezTo>
                    <a:pt x="2179" y="3644"/>
                    <a:pt x="2310" y="3739"/>
                    <a:pt x="2358" y="3882"/>
                  </a:cubicBezTo>
                  <a:lnTo>
                    <a:pt x="2441" y="4168"/>
                  </a:lnTo>
                  <a:cubicBezTo>
                    <a:pt x="2548" y="4465"/>
                    <a:pt x="2822" y="4680"/>
                    <a:pt x="3132" y="4680"/>
                  </a:cubicBezTo>
                  <a:cubicBezTo>
                    <a:pt x="3536" y="4680"/>
                    <a:pt x="3858" y="4346"/>
                    <a:pt x="3858" y="3941"/>
                  </a:cubicBezTo>
                  <a:cubicBezTo>
                    <a:pt x="3906" y="3751"/>
                    <a:pt x="3858" y="3739"/>
                    <a:pt x="3489" y="2501"/>
                  </a:cubicBezTo>
                  <a:cubicBezTo>
                    <a:pt x="3470" y="2424"/>
                    <a:pt x="3405" y="2386"/>
                    <a:pt x="3337" y="2386"/>
                  </a:cubicBezTo>
                  <a:cubicBezTo>
                    <a:pt x="3320" y="2386"/>
                    <a:pt x="3303" y="2389"/>
                    <a:pt x="3286" y="2394"/>
                  </a:cubicBezTo>
                  <a:cubicBezTo>
                    <a:pt x="3191" y="2429"/>
                    <a:pt x="3144" y="2513"/>
                    <a:pt x="3179" y="2608"/>
                  </a:cubicBezTo>
                  <a:cubicBezTo>
                    <a:pt x="3584" y="3882"/>
                    <a:pt x="3596" y="3834"/>
                    <a:pt x="3596" y="3941"/>
                  </a:cubicBezTo>
                  <a:cubicBezTo>
                    <a:pt x="3596" y="4168"/>
                    <a:pt x="3417" y="4334"/>
                    <a:pt x="3203" y="4334"/>
                  </a:cubicBezTo>
                  <a:cubicBezTo>
                    <a:pt x="3048" y="4334"/>
                    <a:pt x="2894" y="4227"/>
                    <a:pt x="2834" y="4060"/>
                  </a:cubicBezTo>
                  <a:lnTo>
                    <a:pt x="2751" y="3787"/>
                  </a:lnTo>
                  <a:cubicBezTo>
                    <a:pt x="2655" y="3501"/>
                    <a:pt x="2393" y="3310"/>
                    <a:pt x="2096" y="3310"/>
                  </a:cubicBezTo>
                  <a:lnTo>
                    <a:pt x="1882" y="3310"/>
                  </a:lnTo>
                  <a:cubicBezTo>
                    <a:pt x="1584" y="3310"/>
                    <a:pt x="1334" y="3501"/>
                    <a:pt x="1227" y="3787"/>
                  </a:cubicBezTo>
                  <a:lnTo>
                    <a:pt x="1143" y="4084"/>
                  </a:lnTo>
                  <a:cubicBezTo>
                    <a:pt x="1084" y="4239"/>
                    <a:pt x="929" y="4346"/>
                    <a:pt x="762" y="4346"/>
                  </a:cubicBezTo>
                  <a:cubicBezTo>
                    <a:pt x="500" y="4346"/>
                    <a:pt x="298" y="4096"/>
                    <a:pt x="393" y="3822"/>
                  </a:cubicBezTo>
                  <a:lnTo>
                    <a:pt x="1417" y="655"/>
                  </a:lnTo>
                  <a:cubicBezTo>
                    <a:pt x="1477" y="465"/>
                    <a:pt x="1655" y="346"/>
                    <a:pt x="1846" y="346"/>
                  </a:cubicBezTo>
                  <a:lnTo>
                    <a:pt x="2084" y="346"/>
                  </a:lnTo>
                  <a:cubicBezTo>
                    <a:pt x="2286" y="346"/>
                    <a:pt x="2465" y="477"/>
                    <a:pt x="2524" y="655"/>
                  </a:cubicBezTo>
                  <a:lnTo>
                    <a:pt x="2941" y="1965"/>
                  </a:lnTo>
                  <a:cubicBezTo>
                    <a:pt x="2960" y="2041"/>
                    <a:pt x="3025" y="2079"/>
                    <a:pt x="3093" y="2079"/>
                  </a:cubicBezTo>
                  <a:cubicBezTo>
                    <a:pt x="3110" y="2079"/>
                    <a:pt x="3127" y="2077"/>
                    <a:pt x="3144" y="2072"/>
                  </a:cubicBezTo>
                  <a:cubicBezTo>
                    <a:pt x="3239" y="2036"/>
                    <a:pt x="3275" y="1953"/>
                    <a:pt x="3251" y="1858"/>
                  </a:cubicBezTo>
                  <a:lnTo>
                    <a:pt x="2834" y="548"/>
                  </a:lnTo>
                  <a:cubicBezTo>
                    <a:pt x="2727" y="227"/>
                    <a:pt x="2417" y="0"/>
                    <a:pt x="20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544;p147">
              <a:extLst>
                <a:ext uri="{FF2B5EF4-FFF2-40B4-BE49-F238E27FC236}">
                  <a16:creationId xmlns:a16="http://schemas.microsoft.com/office/drawing/2014/main" id="{C734C401-1D1E-995A-3A1C-AF0C0027FC5D}"/>
                </a:ext>
              </a:extLst>
            </p:cNvPr>
            <p:cNvSpPr/>
            <p:nvPr/>
          </p:nvSpPr>
          <p:spPr>
            <a:xfrm>
              <a:off x="1399629" y="1581714"/>
              <a:ext cx="37148" cy="52669"/>
            </a:xfrm>
            <a:custGeom>
              <a:avLst/>
              <a:gdLst/>
              <a:ahLst/>
              <a:cxnLst/>
              <a:rect l="l" t="t" r="r" b="b"/>
              <a:pathLst>
                <a:path w="1168" h="1656" extrusionOk="0">
                  <a:moveTo>
                    <a:pt x="596" y="738"/>
                  </a:moveTo>
                  <a:lnTo>
                    <a:pt x="774" y="1310"/>
                  </a:lnTo>
                  <a:lnTo>
                    <a:pt x="417" y="1310"/>
                  </a:lnTo>
                  <a:lnTo>
                    <a:pt x="596" y="738"/>
                  </a:lnTo>
                  <a:close/>
                  <a:moveTo>
                    <a:pt x="584" y="0"/>
                  </a:moveTo>
                  <a:cubicBezTo>
                    <a:pt x="512" y="0"/>
                    <a:pt x="453" y="48"/>
                    <a:pt x="417" y="119"/>
                  </a:cubicBezTo>
                  <a:lnTo>
                    <a:pt x="36" y="1429"/>
                  </a:lnTo>
                  <a:cubicBezTo>
                    <a:pt x="0" y="1536"/>
                    <a:pt x="72" y="1655"/>
                    <a:pt x="191" y="1655"/>
                  </a:cubicBezTo>
                  <a:lnTo>
                    <a:pt x="1000" y="1655"/>
                  </a:lnTo>
                  <a:cubicBezTo>
                    <a:pt x="1060" y="1655"/>
                    <a:pt x="1108" y="1619"/>
                    <a:pt x="1131" y="1584"/>
                  </a:cubicBezTo>
                  <a:cubicBezTo>
                    <a:pt x="1167" y="1536"/>
                    <a:pt x="1167" y="1488"/>
                    <a:pt x="1143" y="1429"/>
                  </a:cubicBezTo>
                  <a:lnTo>
                    <a:pt x="750" y="119"/>
                  </a:lnTo>
                  <a:cubicBezTo>
                    <a:pt x="727" y="48"/>
                    <a:pt x="655" y="0"/>
                    <a:pt x="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4934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4530E-F8FB-46DF-B798-3DE41C92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870" y="350084"/>
            <a:ext cx="9720072" cy="1499616"/>
          </a:xfrm>
        </p:spPr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A419B-8CAB-4B15-B0D8-E17B35CEB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870" y="1831411"/>
            <a:ext cx="10510374" cy="5008300"/>
          </a:xfrm>
        </p:spPr>
        <p:txBody>
          <a:bodyPr>
            <a:normAutofit fontScale="92500" lnSpcReduction="10000"/>
          </a:bodyPr>
          <a:lstStyle/>
          <a:p>
            <a:r>
              <a:rPr lang="pt-BR" sz="2600" b="1" dirty="0"/>
              <a:t>Processo de Trabalho (Design Thinking e Scrum)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O Scrum é um framework de gerenciamento que as equipes usam para se auto-organizar e trabalhar em direção a um objetivo em comum. A estrutura descreve um conjunto de reuniões, ferramentas e funções para uma entrega eficiente de projetos.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sz="2600" b="1" dirty="0"/>
              <a:t>Divisão de Papéis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Por sermos apenas dois, dividimos as tarefas meio a meio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 Vinícius: responsável por fazer o Miro e o GitHub;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 Yago:  responsável por fazer o relatório técnico e a apresentação;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sz="2600" dirty="0"/>
              <a:t>F</a:t>
            </a:r>
            <a:r>
              <a:rPr lang="pt-BR" sz="2600" b="1" dirty="0"/>
              <a:t>erramentas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Miro</a:t>
            </a:r>
            <a:r>
              <a:rPr lang="pt-BR" dirty="0"/>
              <a:t>		/	</a:t>
            </a:r>
            <a:r>
              <a:rPr lang="pt-BR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pt-BR" dirty="0">
                <a:solidFill>
                  <a:schemeClr val="accent2"/>
                </a:solidFill>
              </a:rPr>
              <a:t>	</a:t>
            </a:r>
            <a:r>
              <a:rPr lang="pt-BR" dirty="0"/>
              <a:t>	/ 	</a:t>
            </a:r>
            <a:r>
              <a:rPr lang="pt-BR" dirty="0" err="1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Figma</a:t>
            </a:r>
            <a:endParaRPr lang="pt-BR" dirty="0">
              <a:solidFill>
                <a:schemeClr val="accent2"/>
              </a:solidFill>
            </a:endParaRPr>
          </a:p>
          <a:p>
            <a:endParaRPr lang="pt-BR" sz="2600" b="1" dirty="0"/>
          </a:p>
          <a:p>
            <a:endParaRPr lang="pt-BR" sz="2600" b="1" dirty="0"/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4" name="Google Shape;12495;p147">
            <a:extLst>
              <a:ext uri="{FF2B5EF4-FFF2-40B4-BE49-F238E27FC236}">
                <a16:creationId xmlns:a16="http://schemas.microsoft.com/office/drawing/2014/main" id="{A11F1BEB-0D3D-5E0B-87D7-141F3C44403B}"/>
              </a:ext>
            </a:extLst>
          </p:cNvPr>
          <p:cNvGrpSpPr/>
          <p:nvPr/>
        </p:nvGrpSpPr>
        <p:grpSpPr>
          <a:xfrm>
            <a:off x="9874968" y="536163"/>
            <a:ext cx="911565" cy="988121"/>
            <a:chOff x="3110102" y="1499880"/>
            <a:chExt cx="330613" cy="358379"/>
          </a:xfrm>
        </p:grpSpPr>
        <p:sp>
          <p:nvSpPr>
            <p:cNvPr id="5" name="Google Shape;12496;p147">
              <a:extLst>
                <a:ext uri="{FF2B5EF4-FFF2-40B4-BE49-F238E27FC236}">
                  <a16:creationId xmlns:a16="http://schemas.microsoft.com/office/drawing/2014/main" id="{F059C9E0-580C-D04A-BAAB-B48E0A6C5609}"/>
                </a:ext>
              </a:extLst>
            </p:cNvPr>
            <p:cNvSpPr/>
            <p:nvPr/>
          </p:nvSpPr>
          <p:spPr>
            <a:xfrm>
              <a:off x="3385024" y="1775979"/>
              <a:ext cx="55341" cy="71211"/>
            </a:xfrm>
            <a:custGeom>
              <a:avLst/>
              <a:gdLst/>
              <a:ahLst/>
              <a:cxnLst/>
              <a:rect l="l" t="t" r="r" b="b"/>
              <a:pathLst>
                <a:path w="1740" h="2239" extrusionOk="0">
                  <a:moveTo>
                    <a:pt x="1248" y="0"/>
                  </a:moveTo>
                  <a:cubicBezTo>
                    <a:pt x="1180" y="0"/>
                    <a:pt x="1124" y="45"/>
                    <a:pt x="1096" y="119"/>
                  </a:cubicBezTo>
                  <a:cubicBezTo>
                    <a:pt x="1072" y="202"/>
                    <a:pt x="1108" y="286"/>
                    <a:pt x="1203" y="321"/>
                  </a:cubicBezTo>
                  <a:cubicBezTo>
                    <a:pt x="1275" y="333"/>
                    <a:pt x="1334" y="369"/>
                    <a:pt x="1406" y="369"/>
                  </a:cubicBezTo>
                  <a:lnTo>
                    <a:pt x="1406" y="1095"/>
                  </a:lnTo>
                  <a:cubicBezTo>
                    <a:pt x="1320" y="1097"/>
                    <a:pt x="1242" y="1097"/>
                    <a:pt x="1171" y="1097"/>
                  </a:cubicBezTo>
                  <a:cubicBezTo>
                    <a:pt x="861" y="1097"/>
                    <a:pt x="689" y="1088"/>
                    <a:pt x="585" y="1088"/>
                  </a:cubicBezTo>
                  <a:cubicBezTo>
                    <a:pt x="472" y="1088"/>
                    <a:pt x="438" y="1098"/>
                    <a:pt x="394" y="1143"/>
                  </a:cubicBezTo>
                  <a:cubicBezTo>
                    <a:pt x="370" y="1167"/>
                    <a:pt x="358" y="1214"/>
                    <a:pt x="358" y="1262"/>
                  </a:cubicBezTo>
                  <a:cubicBezTo>
                    <a:pt x="370" y="1524"/>
                    <a:pt x="263" y="1774"/>
                    <a:pt x="96" y="1953"/>
                  </a:cubicBezTo>
                  <a:cubicBezTo>
                    <a:pt x="1" y="2060"/>
                    <a:pt x="72" y="2238"/>
                    <a:pt x="215" y="2238"/>
                  </a:cubicBezTo>
                  <a:cubicBezTo>
                    <a:pt x="263" y="2238"/>
                    <a:pt x="310" y="2226"/>
                    <a:pt x="334" y="2179"/>
                  </a:cubicBezTo>
                  <a:cubicBezTo>
                    <a:pt x="537" y="1976"/>
                    <a:pt x="667" y="1703"/>
                    <a:pt x="679" y="1417"/>
                  </a:cubicBezTo>
                  <a:lnTo>
                    <a:pt x="1572" y="1417"/>
                  </a:lnTo>
                  <a:cubicBezTo>
                    <a:pt x="1668" y="1417"/>
                    <a:pt x="1739" y="1345"/>
                    <a:pt x="1739" y="1262"/>
                  </a:cubicBezTo>
                  <a:lnTo>
                    <a:pt x="1739" y="238"/>
                  </a:lnTo>
                  <a:cubicBezTo>
                    <a:pt x="1739" y="131"/>
                    <a:pt x="1680" y="60"/>
                    <a:pt x="1572" y="60"/>
                  </a:cubicBezTo>
                  <a:cubicBezTo>
                    <a:pt x="1489" y="60"/>
                    <a:pt x="1382" y="36"/>
                    <a:pt x="1310" y="12"/>
                  </a:cubicBezTo>
                  <a:cubicBezTo>
                    <a:pt x="1289" y="4"/>
                    <a:pt x="1268" y="0"/>
                    <a:pt x="12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497;p147">
              <a:extLst>
                <a:ext uri="{FF2B5EF4-FFF2-40B4-BE49-F238E27FC236}">
                  <a16:creationId xmlns:a16="http://schemas.microsoft.com/office/drawing/2014/main" id="{9806B896-842A-6469-1E6B-E410CDBE2AD5}"/>
                </a:ext>
              </a:extLst>
            </p:cNvPr>
            <p:cNvSpPr/>
            <p:nvPr/>
          </p:nvSpPr>
          <p:spPr>
            <a:xfrm>
              <a:off x="3347176" y="1535501"/>
              <a:ext cx="93189" cy="61765"/>
            </a:xfrm>
            <a:custGeom>
              <a:avLst/>
              <a:gdLst/>
              <a:ahLst/>
              <a:cxnLst/>
              <a:rect l="l" t="t" r="r" b="b"/>
              <a:pathLst>
                <a:path w="2930" h="1942" extrusionOk="0">
                  <a:moveTo>
                    <a:pt x="1703" y="1"/>
                  </a:moveTo>
                  <a:cubicBezTo>
                    <a:pt x="1619" y="1"/>
                    <a:pt x="1524" y="72"/>
                    <a:pt x="1536" y="179"/>
                  </a:cubicBezTo>
                  <a:cubicBezTo>
                    <a:pt x="1572" y="655"/>
                    <a:pt x="1155" y="1132"/>
                    <a:pt x="595" y="1132"/>
                  </a:cubicBezTo>
                  <a:cubicBezTo>
                    <a:pt x="476" y="1132"/>
                    <a:pt x="345" y="1108"/>
                    <a:pt x="250" y="1072"/>
                  </a:cubicBezTo>
                  <a:cubicBezTo>
                    <a:pt x="228" y="1064"/>
                    <a:pt x="206" y="1060"/>
                    <a:pt x="186" y="1060"/>
                  </a:cubicBezTo>
                  <a:cubicBezTo>
                    <a:pt x="118" y="1060"/>
                    <a:pt x="60" y="1101"/>
                    <a:pt x="24" y="1155"/>
                  </a:cubicBezTo>
                  <a:cubicBezTo>
                    <a:pt x="0" y="1251"/>
                    <a:pt x="36" y="1334"/>
                    <a:pt x="119" y="1382"/>
                  </a:cubicBezTo>
                  <a:cubicBezTo>
                    <a:pt x="262" y="1441"/>
                    <a:pt x="429" y="1465"/>
                    <a:pt x="595" y="1465"/>
                  </a:cubicBezTo>
                  <a:cubicBezTo>
                    <a:pt x="1250" y="1465"/>
                    <a:pt x="1798" y="977"/>
                    <a:pt x="1869" y="334"/>
                  </a:cubicBezTo>
                  <a:lnTo>
                    <a:pt x="2596" y="334"/>
                  </a:lnTo>
                  <a:lnTo>
                    <a:pt x="2596" y="1786"/>
                  </a:lnTo>
                  <a:cubicBezTo>
                    <a:pt x="2596" y="1870"/>
                    <a:pt x="2679" y="1941"/>
                    <a:pt x="2762" y="1941"/>
                  </a:cubicBezTo>
                  <a:cubicBezTo>
                    <a:pt x="2858" y="1941"/>
                    <a:pt x="2929" y="1870"/>
                    <a:pt x="2929" y="1786"/>
                  </a:cubicBezTo>
                  <a:lnTo>
                    <a:pt x="2929" y="155"/>
                  </a:lnTo>
                  <a:cubicBezTo>
                    <a:pt x="2929" y="72"/>
                    <a:pt x="2858" y="1"/>
                    <a:pt x="27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498;p147">
              <a:extLst>
                <a:ext uri="{FF2B5EF4-FFF2-40B4-BE49-F238E27FC236}">
                  <a16:creationId xmlns:a16="http://schemas.microsoft.com/office/drawing/2014/main" id="{97096215-FD4C-1C11-5B57-CFCC09356AE4}"/>
                </a:ext>
              </a:extLst>
            </p:cNvPr>
            <p:cNvSpPr/>
            <p:nvPr/>
          </p:nvSpPr>
          <p:spPr>
            <a:xfrm>
              <a:off x="3110102" y="1580728"/>
              <a:ext cx="330613" cy="277530"/>
            </a:xfrm>
            <a:custGeom>
              <a:avLst/>
              <a:gdLst/>
              <a:ahLst/>
              <a:cxnLst/>
              <a:rect l="l" t="t" r="r" b="b"/>
              <a:pathLst>
                <a:path w="10395" h="8726" extrusionOk="0">
                  <a:moveTo>
                    <a:pt x="5044" y="1"/>
                  </a:moveTo>
                  <a:cubicBezTo>
                    <a:pt x="4997" y="1"/>
                    <a:pt x="4950" y="22"/>
                    <a:pt x="4918" y="67"/>
                  </a:cubicBezTo>
                  <a:cubicBezTo>
                    <a:pt x="4251" y="817"/>
                    <a:pt x="4692" y="2055"/>
                    <a:pt x="5704" y="2186"/>
                  </a:cubicBezTo>
                  <a:lnTo>
                    <a:pt x="5704" y="2924"/>
                  </a:lnTo>
                  <a:lnTo>
                    <a:pt x="4823" y="2924"/>
                  </a:lnTo>
                  <a:cubicBezTo>
                    <a:pt x="4739" y="2924"/>
                    <a:pt x="4668" y="2996"/>
                    <a:pt x="4668" y="3079"/>
                  </a:cubicBezTo>
                  <a:cubicBezTo>
                    <a:pt x="4668" y="3630"/>
                    <a:pt x="4207" y="4034"/>
                    <a:pt x="3710" y="4034"/>
                  </a:cubicBezTo>
                  <a:cubicBezTo>
                    <a:pt x="3573" y="4034"/>
                    <a:pt x="3433" y="4003"/>
                    <a:pt x="3299" y="3936"/>
                  </a:cubicBezTo>
                  <a:cubicBezTo>
                    <a:pt x="2977" y="3770"/>
                    <a:pt x="2775" y="3460"/>
                    <a:pt x="2775" y="3079"/>
                  </a:cubicBezTo>
                  <a:cubicBezTo>
                    <a:pt x="2775" y="2996"/>
                    <a:pt x="2704" y="2924"/>
                    <a:pt x="2608" y="2924"/>
                  </a:cubicBezTo>
                  <a:lnTo>
                    <a:pt x="1727" y="2924"/>
                  </a:lnTo>
                  <a:lnTo>
                    <a:pt x="1727" y="2043"/>
                  </a:lnTo>
                  <a:cubicBezTo>
                    <a:pt x="1727" y="1948"/>
                    <a:pt x="1656" y="1877"/>
                    <a:pt x="1572" y="1877"/>
                  </a:cubicBezTo>
                  <a:cubicBezTo>
                    <a:pt x="834" y="1865"/>
                    <a:pt x="394" y="1055"/>
                    <a:pt x="763" y="436"/>
                  </a:cubicBezTo>
                  <a:cubicBezTo>
                    <a:pt x="810" y="364"/>
                    <a:pt x="799" y="257"/>
                    <a:pt x="703" y="210"/>
                  </a:cubicBezTo>
                  <a:cubicBezTo>
                    <a:pt x="679" y="193"/>
                    <a:pt x="650" y="185"/>
                    <a:pt x="621" y="185"/>
                  </a:cubicBezTo>
                  <a:cubicBezTo>
                    <a:pt x="565" y="185"/>
                    <a:pt x="508" y="214"/>
                    <a:pt x="477" y="269"/>
                  </a:cubicBezTo>
                  <a:cubicBezTo>
                    <a:pt x="1" y="1055"/>
                    <a:pt x="501" y="2067"/>
                    <a:pt x="1406" y="2210"/>
                  </a:cubicBezTo>
                  <a:lnTo>
                    <a:pt x="1406" y="3651"/>
                  </a:lnTo>
                  <a:cubicBezTo>
                    <a:pt x="1406" y="3734"/>
                    <a:pt x="1477" y="3817"/>
                    <a:pt x="1572" y="3817"/>
                  </a:cubicBezTo>
                  <a:cubicBezTo>
                    <a:pt x="1656" y="3817"/>
                    <a:pt x="1727" y="3734"/>
                    <a:pt x="1727" y="3651"/>
                  </a:cubicBezTo>
                  <a:lnTo>
                    <a:pt x="1727" y="3246"/>
                  </a:lnTo>
                  <a:lnTo>
                    <a:pt x="2465" y="3246"/>
                  </a:lnTo>
                  <a:cubicBezTo>
                    <a:pt x="2537" y="3817"/>
                    <a:pt x="2977" y="4258"/>
                    <a:pt x="3549" y="4341"/>
                  </a:cubicBezTo>
                  <a:cubicBezTo>
                    <a:pt x="3614" y="4351"/>
                    <a:pt x="3678" y="4356"/>
                    <a:pt x="3742" y="4356"/>
                  </a:cubicBezTo>
                  <a:cubicBezTo>
                    <a:pt x="4376" y="4356"/>
                    <a:pt x="4914" y="3884"/>
                    <a:pt x="4990" y="3246"/>
                  </a:cubicBezTo>
                  <a:lnTo>
                    <a:pt x="5716" y="3246"/>
                  </a:lnTo>
                  <a:lnTo>
                    <a:pt x="5716" y="4127"/>
                  </a:lnTo>
                  <a:cubicBezTo>
                    <a:pt x="5716" y="4210"/>
                    <a:pt x="5799" y="4294"/>
                    <a:pt x="5882" y="4294"/>
                  </a:cubicBezTo>
                  <a:cubicBezTo>
                    <a:pt x="6406" y="4294"/>
                    <a:pt x="6835" y="4722"/>
                    <a:pt x="6835" y="5234"/>
                  </a:cubicBezTo>
                  <a:cubicBezTo>
                    <a:pt x="6835" y="5758"/>
                    <a:pt x="6406" y="6187"/>
                    <a:pt x="5882" y="6187"/>
                  </a:cubicBezTo>
                  <a:cubicBezTo>
                    <a:pt x="5799" y="6187"/>
                    <a:pt x="5716" y="6270"/>
                    <a:pt x="5716" y="6353"/>
                  </a:cubicBezTo>
                  <a:lnTo>
                    <a:pt x="5716" y="7234"/>
                  </a:lnTo>
                  <a:lnTo>
                    <a:pt x="4990" y="7234"/>
                  </a:lnTo>
                  <a:cubicBezTo>
                    <a:pt x="4906" y="7234"/>
                    <a:pt x="4823" y="7306"/>
                    <a:pt x="4823" y="7401"/>
                  </a:cubicBezTo>
                  <a:cubicBezTo>
                    <a:pt x="4823" y="7484"/>
                    <a:pt x="4906" y="7568"/>
                    <a:pt x="4990" y="7568"/>
                  </a:cubicBezTo>
                  <a:lnTo>
                    <a:pt x="6775" y="7568"/>
                  </a:lnTo>
                  <a:cubicBezTo>
                    <a:pt x="6839" y="8230"/>
                    <a:pt x="7403" y="8726"/>
                    <a:pt x="8059" y="8726"/>
                  </a:cubicBezTo>
                  <a:cubicBezTo>
                    <a:pt x="8146" y="8726"/>
                    <a:pt x="8234" y="8717"/>
                    <a:pt x="8323" y="8699"/>
                  </a:cubicBezTo>
                  <a:cubicBezTo>
                    <a:pt x="8419" y="8675"/>
                    <a:pt x="8478" y="8592"/>
                    <a:pt x="8454" y="8496"/>
                  </a:cubicBezTo>
                  <a:cubicBezTo>
                    <a:pt x="8443" y="8420"/>
                    <a:pt x="8373" y="8364"/>
                    <a:pt x="8288" y="8364"/>
                  </a:cubicBezTo>
                  <a:cubicBezTo>
                    <a:pt x="8280" y="8364"/>
                    <a:pt x="8272" y="8364"/>
                    <a:pt x="8264" y="8365"/>
                  </a:cubicBezTo>
                  <a:cubicBezTo>
                    <a:pt x="8195" y="8380"/>
                    <a:pt x="8127" y="8387"/>
                    <a:pt x="8061" y="8387"/>
                  </a:cubicBezTo>
                  <a:cubicBezTo>
                    <a:pt x="7535" y="8387"/>
                    <a:pt x="7089" y="7950"/>
                    <a:pt x="7121" y="7401"/>
                  </a:cubicBezTo>
                  <a:cubicBezTo>
                    <a:pt x="7121" y="7353"/>
                    <a:pt x="7109" y="7306"/>
                    <a:pt x="7073" y="7282"/>
                  </a:cubicBezTo>
                  <a:cubicBezTo>
                    <a:pt x="7034" y="7237"/>
                    <a:pt x="7003" y="7227"/>
                    <a:pt x="6891" y="7227"/>
                  </a:cubicBezTo>
                  <a:cubicBezTo>
                    <a:pt x="6787" y="7227"/>
                    <a:pt x="6613" y="7236"/>
                    <a:pt x="6299" y="7236"/>
                  </a:cubicBezTo>
                  <a:cubicBezTo>
                    <a:pt x="6227" y="7236"/>
                    <a:pt x="6148" y="7236"/>
                    <a:pt x="6061" y="7234"/>
                  </a:cubicBezTo>
                  <a:lnTo>
                    <a:pt x="6061" y="6508"/>
                  </a:lnTo>
                  <a:cubicBezTo>
                    <a:pt x="6811" y="6401"/>
                    <a:pt x="7299" y="5698"/>
                    <a:pt x="7145" y="4972"/>
                  </a:cubicBezTo>
                  <a:cubicBezTo>
                    <a:pt x="7049" y="4472"/>
                    <a:pt x="6633" y="4032"/>
                    <a:pt x="6061" y="3960"/>
                  </a:cubicBezTo>
                  <a:lnTo>
                    <a:pt x="6061" y="3234"/>
                  </a:lnTo>
                  <a:lnTo>
                    <a:pt x="6787" y="3234"/>
                  </a:lnTo>
                  <a:cubicBezTo>
                    <a:pt x="6878" y="3888"/>
                    <a:pt x="7448" y="4334"/>
                    <a:pt x="8061" y="4334"/>
                  </a:cubicBezTo>
                  <a:cubicBezTo>
                    <a:pt x="8252" y="4334"/>
                    <a:pt x="8447" y="4291"/>
                    <a:pt x="8633" y="4198"/>
                  </a:cubicBezTo>
                  <a:cubicBezTo>
                    <a:pt x="9026" y="4008"/>
                    <a:pt x="9276" y="3651"/>
                    <a:pt x="9335" y="3234"/>
                  </a:cubicBezTo>
                  <a:lnTo>
                    <a:pt x="10062" y="3234"/>
                  </a:lnTo>
                  <a:lnTo>
                    <a:pt x="10062" y="3960"/>
                  </a:lnTo>
                  <a:cubicBezTo>
                    <a:pt x="9109" y="4091"/>
                    <a:pt x="8633" y="5246"/>
                    <a:pt x="9228" y="6020"/>
                  </a:cubicBezTo>
                  <a:cubicBezTo>
                    <a:pt x="9262" y="6060"/>
                    <a:pt x="9311" y="6082"/>
                    <a:pt x="9360" y="6082"/>
                  </a:cubicBezTo>
                  <a:cubicBezTo>
                    <a:pt x="9398" y="6082"/>
                    <a:pt x="9435" y="6069"/>
                    <a:pt x="9466" y="6044"/>
                  </a:cubicBezTo>
                  <a:cubicBezTo>
                    <a:pt x="9550" y="5984"/>
                    <a:pt x="9562" y="5877"/>
                    <a:pt x="9502" y="5806"/>
                  </a:cubicBezTo>
                  <a:cubicBezTo>
                    <a:pt x="9026" y="5198"/>
                    <a:pt x="9454" y="4294"/>
                    <a:pt x="10228" y="4270"/>
                  </a:cubicBezTo>
                  <a:cubicBezTo>
                    <a:pt x="10324" y="4270"/>
                    <a:pt x="10395" y="4198"/>
                    <a:pt x="10395" y="4103"/>
                  </a:cubicBezTo>
                  <a:lnTo>
                    <a:pt x="10395" y="1007"/>
                  </a:lnTo>
                  <a:cubicBezTo>
                    <a:pt x="10383" y="936"/>
                    <a:pt x="10312" y="865"/>
                    <a:pt x="10216" y="865"/>
                  </a:cubicBezTo>
                  <a:cubicBezTo>
                    <a:pt x="10133" y="865"/>
                    <a:pt x="10050" y="936"/>
                    <a:pt x="10050" y="1031"/>
                  </a:cubicBezTo>
                  <a:lnTo>
                    <a:pt x="10050" y="2900"/>
                  </a:lnTo>
                  <a:lnTo>
                    <a:pt x="9157" y="2900"/>
                  </a:lnTo>
                  <a:cubicBezTo>
                    <a:pt x="9073" y="2900"/>
                    <a:pt x="8990" y="2984"/>
                    <a:pt x="8990" y="3067"/>
                  </a:cubicBezTo>
                  <a:cubicBezTo>
                    <a:pt x="8990" y="3293"/>
                    <a:pt x="8907" y="3520"/>
                    <a:pt x="8740" y="3698"/>
                  </a:cubicBezTo>
                  <a:cubicBezTo>
                    <a:pt x="8542" y="3912"/>
                    <a:pt x="8291" y="4008"/>
                    <a:pt x="8045" y="4008"/>
                  </a:cubicBezTo>
                  <a:cubicBezTo>
                    <a:pt x="7564" y="4008"/>
                    <a:pt x="7101" y="3642"/>
                    <a:pt x="7085" y="3067"/>
                  </a:cubicBezTo>
                  <a:cubicBezTo>
                    <a:pt x="7085" y="2984"/>
                    <a:pt x="7014" y="2900"/>
                    <a:pt x="6930" y="2900"/>
                  </a:cubicBezTo>
                  <a:lnTo>
                    <a:pt x="6049" y="2900"/>
                  </a:lnTo>
                  <a:lnTo>
                    <a:pt x="6049" y="2031"/>
                  </a:lnTo>
                  <a:cubicBezTo>
                    <a:pt x="6049" y="1936"/>
                    <a:pt x="5978" y="1865"/>
                    <a:pt x="5882" y="1865"/>
                  </a:cubicBezTo>
                  <a:cubicBezTo>
                    <a:pt x="5061" y="1865"/>
                    <a:pt x="4632" y="900"/>
                    <a:pt x="5168" y="281"/>
                  </a:cubicBezTo>
                  <a:cubicBezTo>
                    <a:pt x="5228" y="210"/>
                    <a:pt x="5228" y="103"/>
                    <a:pt x="5156" y="43"/>
                  </a:cubicBezTo>
                  <a:cubicBezTo>
                    <a:pt x="5123" y="16"/>
                    <a:pt x="5083" y="1"/>
                    <a:pt x="50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499;p147">
              <a:extLst>
                <a:ext uri="{FF2B5EF4-FFF2-40B4-BE49-F238E27FC236}">
                  <a16:creationId xmlns:a16="http://schemas.microsoft.com/office/drawing/2014/main" id="{08DBC7D7-1BF6-416E-FA02-8D3E1A84D0DF}"/>
                </a:ext>
              </a:extLst>
            </p:cNvPr>
            <p:cNvSpPr/>
            <p:nvPr/>
          </p:nvSpPr>
          <p:spPr>
            <a:xfrm>
              <a:off x="3139267" y="1504428"/>
              <a:ext cx="77668" cy="78113"/>
            </a:xfrm>
            <a:custGeom>
              <a:avLst/>
              <a:gdLst/>
              <a:ahLst/>
              <a:cxnLst/>
              <a:rect l="l" t="t" r="r" b="b"/>
              <a:pathLst>
                <a:path w="2442" h="2456" extrusionOk="0">
                  <a:moveTo>
                    <a:pt x="2255" y="1"/>
                  </a:moveTo>
                  <a:cubicBezTo>
                    <a:pt x="2226" y="1"/>
                    <a:pt x="2196" y="9"/>
                    <a:pt x="2168" y="25"/>
                  </a:cubicBezTo>
                  <a:cubicBezTo>
                    <a:pt x="1810" y="216"/>
                    <a:pt x="1572" y="573"/>
                    <a:pt x="1513" y="978"/>
                  </a:cubicBezTo>
                  <a:lnTo>
                    <a:pt x="620" y="978"/>
                  </a:lnTo>
                  <a:cubicBezTo>
                    <a:pt x="536" y="978"/>
                    <a:pt x="465" y="1049"/>
                    <a:pt x="465" y="1132"/>
                  </a:cubicBezTo>
                  <a:lnTo>
                    <a:pt x="465" y="2025"/>
                  </a:lnTo>
                  <a:cubicBezTo>
                    <a:pt x="346" y="2049"/>
                    <a:pt x="215" y="2073"/>
                    <a:pt x="120" y="2132"/>
                  </a:cubicBezTo>
                  <a:cubicBezTo>
                    <a:pt x="24" y="2180"/>
                    <a:pt x="1" y="2263"/>
                    <a:pt x="24" y="2359"/>
                  </a:cubicBezTo>
                  <a:cubicBezTo>
                    <a:pt x="60" y="2420"/>
                    <a:pt x="121" y="2456"/>
                    <a:pt x="184" y="2456"/>
                  </a:cubicBezTo>
                  <a:cubicBezTo>
                    <a:pt x="206" y="2456"/>
                    <a:pt x="229" y="2451"/>
                    <a:pt x="251" y="2442"/>
                  </a:cubicBezTo>
                  <a:cubicBezTo>
                    <a:pt x="370" y="2382"/>
                    <a:pt x="501" y="2359"/>
                    <a:pt x="620" y="2359"/>
                  </a:cubicBezTo>
                  <a:cubicBezTo>
                    <a:pt x="715" y="2359"/>
                    <a:pt x="786" y="2275"/>
                    <a:pt x="786" y="2192"/>
                  </a:cubicBezTo>
                  <a:lnTo>
                    <a:pt x="786" y="1299"/>
                  </a:lnTo>
                  <a:lnTo>
                    <a:pt x="1667" y="1299"/>
                  </a:lnTo>
                  <a:cubicBezTo>
                    <a:pt x="1751" y="1299"/>
                    <a:pt x="1834" y="1228"/>
                    <a:pt x="1834" y="1132"/>
                  </a:cubicBezTo>
                  <a:cubicBezTo>
                    <a:pt x="1834" y="1132"/>
                    <a:pt x="1810" y="585"/>
                    <a:pt x="2322" y="299"/>
                  </a:cubicBezTo>
                  <a:cubicBezTo>
                    <a:pt x="2406" y="263"/>
                    <a:pt x="2441" y="168"/>
                    <a:pt x="2394" y="85"/>
                  </a:cubicBezTo>
                  <a:cubicBezTo>
                    <a:pt x="2362" y="30"/>
                    <a:pt x="2311" y="1"/>
                    <a:pt x="22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500;p147">
              <a:extLst>
                <a:ext uri="{FF2B5EF4-FFF2-40B4-BE49-F238E27FC236}">
                  <a16:creationId xmlns:a16="http://schemas.microsoft.com/office/drawing/2014/main" id="{CBD64A54-0466-3382-4771-E58EE76938B2}"/>
                </a:ext>
              </a:extLst>
            </p:cNvPr>
            <p:cNvSpPr/>
            <p:nvPr/>
          </p:nvSpPr>
          <p:spPr>
            <a:xfrm>
              <a:off x="3226381" y="1499880"/>
              <a:ext cx="116279" cy="82661"/>
            </a:xfrm>
            <a:custGeom>
              <a:avLst/>
              <a:gdLst/>
              <a:ahLst/>
              <a:cxnLst/>
              <a:rect l="l" t="t" r="r" b="b"/>
              <a:pathLst>
                <a:path w="3656" h="2599" extrusionOk="0">
                  <a:moveTo>
                    <a:pt x="170" y="0"/>
                  </a:moveTo>
                  <a:cubicBezTo>
                    <a:pt x="83" y="0"/>
                    <a:pt x="12" y="67"/>
                    <a:pt x="12" y="144"/>
                  </a:cubicBezTo>
                  <a:cubicBezTo>
                    <a:pt x="0" y="239"/>
                    <a:pt x="71" y="323"/>
                    <a:pt x="155" y="323"/>
                  </a:cubicBezTo>
                  <a:cubicBezTo>
                    <a:pt x="631" y="370"/>
                    <a:pt x="1024" y="775"/>
                    <a:pt x="1024" y="1275"/>
                  </a:cubicBezTo>
                  <a:cubicBezTo>
                    <a:pt x="1024" y="1371"/>
                    <a:pt x="1095" y="1442"/>
                    <a:pt x="1191" y="1442"/>
                  </a:cubicBezTo>
                  <a:lnTo>
                    <a:pt x="2084" y="1442"/>
                  </a:lnTo>
                  <a:lnTo>
                    <a:pt x="2084" y="2168"/>
                  </a:lnTo>
                  <a:cubicBezTo>
                    <a:pt x="1965" y="2192"/>
                    <a:pt x="1822" y="2228"/>
                    <a:pt x="1738" y="2275"/>
                  </a:cubicBezTo>
                  <a:cubicBezTo>
                    <a:pt x="1643" y="2299"/>
                    <a:pt x="1619" y="2406"/>
                    <a:pt x="1643" y="2502"/>
                  </a:cubicBezTo>
                  <a:cubicBezTo>
                    <a:pt x="1669" y="2563"/>
                    <a:pt x="1735" y="2599"/>
                    <a:pt x="1801" y="2599"/>
                  </a:cubicBezTo>
                  <a:cubicBezTo>
                    <a:pt x="1824" y="2599"/>
                    <a:pt x="1848" y="2594"/>
                    <a:pt x="1869" y="2585"/>
                  </a:cubicBezTo>
                  <a:cubicBezTo>
                    <a:pt x="1988" y="2549"/>
                    <a:pt x="2107" y="2514"/>
                    <a:pt x="2238" y="2514"/>
                  </a:cubicBezTo>
                  <a:cubicBezTo>
                    <a:pt x="2334" y="2514"/>
                    <a:pt x="2405" y="2442"/>
                    <a:pt x="2405" y="2347"/>
                  </a:cubicBezTo>
                  <a:lnTo>
                    <a:pt x="2405" y="1454"/>
                  </a:lnTo>
                  <a:lnTo>
                    <a:pt x="3131" y="1454"/>
                  </a:lnTo>
                  <a:cubicBezTo>
                    <a:pt x="3167" y="1668"/>
                    <a:pt x="3227" y="1859"/>
                    <a:pt x="3346" y="2025"/>
                  </a:cubicBezTo>
                  <a:cubicBezTo>
                    <a:pt x="3376" y="2072"/>
                    <a:pt x="3427" y="2098"/>
                    <a:pt x="3485" y="2098"/>
                  </a:cubicBezTo>
                  <a:cubicBezTo>
                    <a:pt x="3516" y="2098"/>
                    <a:pt x="3550" y="2090"/>
                    <a:pt x="3584" y="2073"/>
                  </a:cubicBezTo>
                  <a:cubicBezTo>
                    <a:pt x="3643" y="2013"/>
                    <a:pt x="3655" y="1906"/>
                    <a:pt x="3620" y="1823"/>
                  </a:cubicBezTo>
                  <a:cubicBezTo>
                    <a:pt x="3500" y="1656"/>
                    <a:pt x="3453" y="1442"/>
                    <a:pt x="3453" y="1299"/>
                  </a:cubicBezTo>
                  <a:cubicBezTo>
                    <a:pt x="3453" y="1204"/>
                    <a:pt x="3381" y="1121"/>
                    <a:pt x="3286" y="1121"/>
                  </a:cubicBezTo>
                  <a:lnTo>
                    <a:pt x="1334" y="1121"/>
                  </a:lnTo>
                  <a:cubicBezTo>
                    <a:pt x="1262" y="525"/>
                    <a:pt x="774" y="61"/>
                    <a:pt x="191" y="1"/>
                  </a:cubicBezTo>
                  <a:cubicBezTo>
                    <a:pt x="183" y="0"/>
                    <a:pt x="177" y="0"/>
                    <a:pt x="1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501;p147">
              <a:extLst>
                <a:ext uri="{FF2B5EF4-FFF2-40B4-BE49-F238E27FC236}">
                  <a16:creationId xmlns:a16="http://schemas.microsoft.com/office/drawing/2014/main" id="{DECCCCCA-45CE-1830-4C5D-06C5E8657047}"/>
                </a:ext>
              </a:extLst>
            </p:cNvPr>
            <p:cNvSpPr/>
            <p:nvPr/>
          </p:nvSpPr>
          <p:spPr>
            <a:xfrm>
              <a:off x="3179786" y="1775216"/>
              <a:ext cx="86764" cy="46594"/>
            </a:xfrm>
            <a:custGeom>
              <a:avLst/>
              <a:gdLst/>
              <a:ahLst/>
              <a:cxnLst/>
              <a:rect l="l" t="t" r="r" b="b"/>
              <a:pathLst>
                <a:path w="2728" h="1465" extrusionOk="0">
                  <a:moveTo>
                    <a:pt x="1525" y="0"/>
                  </a:moveTo>
                  <a:cubicBezTo>
                    <a:pt x="870" y="0"/>
                    <a:pt x="322" y="500"/>
                    <a:pt x="239" y="1131"/>
                  </a:cubicBezTo>
                  <a:lnTo>
                    <a:pt x="167" y="1131"/>
                  </a:lnTo>
                  <a:cubicBezTo>
                    <a:pt x="84" y="1131"/>
                    <a:pt x="1" y="1215"/>
                    <a:pt x="1" y="1298"/>
                  </a:cubicBezTo>
                  <a:cubicBezTo>
                    <a:pt x="1" y="1393"/>
                    <a:pt x="84" y="1465"/>
                    <a:pt x="167" y="1465"/>
                  </a:cubicBezTo>
                  <a:lnTo>
                    <a:pt x="405" y="1465"/>
                  </a:lnTo>
                  <a:cubicBezTo>
                    <a:pt x="501" y="1465"/>
                    <a:pt x="584" y="1393"/>
                    <a:pt x="572" y="1286"/>
                  </a:cubicBezTo>
                  <a:cubicBezTo>
                    <a:pt x="560" y="798"/>
                    <a:pt x="953" y="322"/>
                    <a:pt x="1525" y="322"/>
                  </a:cubicBezTo>
                  <a:cubicBezTo>
                    <a:pt x="1882" y="322"/>
                    <a:pt x="2227" y="524"/>
                    <a:pt x="2382" y="857"/>
                  </a:cubicBezTo>
                  <a:cubicBezTo>
                    <a:pt x="2415" y="915"/>
                    <a:pt x="2471" y="950"/>
                    <a:pt x="2530" y="950"/>
                  </a:cubicBezTo>
                  <a:cubicBezTo>
                    <a:pt x="2556" y="950"/>
                    <a:pt x="2583" y="943"/>
                    <a:pt x="2608" y="929"/>
                  </a:cubicBezTo>
                  <a:cubicBezTo>
                    <a:pt x="2679" y="905"/>
                    <a:pt x="2727" y="810"/>
                    <a:pt x="2679" y="738"/>
                  </a:cubicBezTo>
                  <a:cubicBezTo>
                    <a:pt x="2477" y="286"/>
                    <a:pt x="2013" y="0"/>
                    <a:pt x="15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502;p147">
              <a:extLst>
                <a:ext uri="{FF2B5EF4-FFF2-40B4-BE49-F238E27FC236}">
                  <a16:creationId xmlns:a16="http://schemas.microsoft.com/office/drawing/2014/main" id="{E2775996-26BF-4AFB-E00D-83ED4E42622B}"/>
                </a:ext>
              </a:extLst>
            </p:cNvPr>
            <p:cNvSpPr/>
            <p:nvPr/>
          </p:nvSpPr>
          <p:spPr>
            <a:xfrm>
              <a:off x="3154024" y="1712337"/>
              <a:ext cx="15203" cy="109473"/>
            </a:xfrm>
            <a:custGeom>
              <a:avLst/>
              <a:gdLst/>
              <a:ahLst/>
              <a:cxnLst/>
              <a:rect l="l" t="t" r="r" b="b"/>
              <a:pathLst>
                <a:path w="478" h="3442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275"/>
                  </a:lnTo>
                  <a:cubicBezTo>
                    <a:pt x="1" y="3370"/>
                    <a:pt x="72" y="3442"/>
                    <a:pt x="156" y="3442"/>
                  </a:cubicBezTo>
                  <a:lnTo>
                    <a:pt x="310" y="3442"/>
                  </a:lnTo>
                  <a:cubicBezTo>
                    <a:pt x="394" y="3442"/>
                    <a:pt x="477" y="3370"/>
                    <a:pt x="477" y="3275"/>
                  </a:cubicBezTo>
                  <a:cubicBezTo>
                    <a:pt x="477" y="3203"/>
                    <a:pt x="418" y="3132"/>
                    <a:pt x="322" y="3108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7411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BF5C42F-EF95-444A-82E0-0B248029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Vy Finanças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F277B38-6BF8-40CC-929C-430FF75E2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pt-BR" sz="2400" b="1" dirty="0"/>
              <a:t>Equipe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Vinícius Miranda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Yago Almeida</a:t>
            </a:r>
          </a:p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6077C5-D874-4EB6-922B-F4E71AA55FF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6" b="1427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578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121</TotalTime>
  <Words>353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VY Finanças </vt:lpstr>
      <vt:lpstr>Contexto DO Problema</vt:lpstr>
      <vt:lpstr>Público-Alvo | PERSONAS</vt:lpstr>
      <vt:lpstr>Proposta de Solução | Objetivos</vt:lpstr>
      <vt:lpstr>Histórias de Usuários e Requisitos</vt:lpstr>
      <vt:lpstr>Projeto da Interface</vt:lpstr>
      <vt:lpstr>Metodologia</vt:lpstr>
      <vt:lpstr>Vy Finanças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XPTO</dc:title>
  <dc:creator>Rommel Carneiro</dc:creator>
  <cp:lastModifiedBy>Vinícius Miranda</cp:lastModifiedBy>
  <cp:revision>6</cp:revision>
  <dcterms:created xsi:type="dcterms:W3CDTF">2022-04-05T03:20:00Z</dcterms:created>
  <dcterms:modified xsi:type="dcterms:W3CDTF">2023-04-16T17:46:40Z</dcterms:modified>
</cp:coreProperties>
</file>