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32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f1.luistoledo4.repl.co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391995" y="2142967"/>
            <a:ext cx="5332690" cy="890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823"/>
              </a:lnSpc>
              <a:buNone/>
            </a:pPr>
            <a:r>
              <a:rPr lang="en-US" sz="5249" b="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Speed Fanatic</a:t>
            </a:r>
            <a:endParaRPr lang="en-US" sz="524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648" y="3364194"/>
            <a:ext cx="987504" cy="12506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4835386"/>
            <a:ext cx="7477601" cy="3127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Grupo 10 - Entretenimento
</a:t>
            </a:r>
            <a:r>
              <a:rPr lang="en-US" sz="17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Integrantes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Henrique Monteiro;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Guilherme Almeida;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Diego Polanski;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Samuel Ferreira;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Luis Toledo.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50451" y="1201489"/>
            <a:ext cx="5234940" cy="645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22"/>
              </a:lnSpc>
              <a:buNone/>
            </a:pPr>
            <a:r>
              <a:rPr lang="en-US" sz="3940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Contexto do Problema</a:t>
            </a:r>
            <a:endParaRPr lang="en-US" sz="394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332" y="1102212"/>
            <a:ext cx="945118" cy="119688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30" y="2696437"/>
            <a:ext cx="2601873" cy="258274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0451" y="5477851"/>
            <a:ext cx="4243030" cy="1430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1- O brasileiro sempre foi um completo apaixonado por Fórmula 1. Desde os tempos de Fitipaldi a nação tem o costume de ligar a TV aos Domingos e torcer para seu piloto favorito.</a:t>
            </a:r>
            <a:endParaRPr lang="en-US" sz="1576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204" y="2696437"/>
            <a:ext cx="2601873" cy="258274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193625" y="5477851"/>
            <a:ext cx="4243030" cy="1072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2- Após a era Felipe Massa, o Brasil foi perdendo o interesse nas corridas, já que não havia mais nenhum brasileiro na categoria.</a:t>
            </a:r>
            <a:endParaRPr lang="en-US" sz="157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7378" y="2696437"/>
            <a:ext cx="2601873" cy="258274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636800" y="5477851"/>
            <a:ext cx="4243030" cy="1787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3- Com o passar dos anos, o amor e o costume de ligar a televisão para ver a corrida vem voltando ao Brasil, agora ainda mais no público mais jovem, devido aos corredores mais jovens como Max Verstappen, Charles Leclerc e Lewis Hamilton.</a:t>
            </a:r>
            <a:endParaRPr lang="en-US" sz="157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41937"/>
            <a:ext cx="54406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Proposta de Solução: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523" y="931668"/>
            <a:ext cx="1049179" cy="13286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88601" y="270140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Web App que ajude no acesso à informações sobre Fórmula 1;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320854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nosso aplicativo visa atender todas as necessidades dos fãs de corridas no Brasil;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371568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Nossa ideia era juntar no mesmo app, ideias de diferentes portais, com a vantagem de ser o único sobre Fórmula 1.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422282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Nos inspiramos em apps já existentes: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3108484" y="4729964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743200" lvl="7" indent="-342900" algn="l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Interface do app oficial da NBA e NFL;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3108484" y="5157801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743200" lvl="7" indent="-342900" algn="l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Grade de horário e local de transmissão do OneFootball;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3108484" y="5585638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743200" lvl="7" indent="-342900" algn="l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Tips do 365Score e Flashscore;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1188601" y="601347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Cada um do grupo ficou com uma parte responsável pelo projeto, para que ao final tudo fosse integrado.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833199" y="6741152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67092" y="930090"/>
            <a:ext cx="4251008" cy="685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39"/>
              </a:lnSpc>
              <a:buNone/>
            </a:pPr>
            <a:r>
              <a:rPr lang="en-US" sz="418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Itens do App e </a:t>
            </a:r>
            <a:r>
              <a:rPr lang="en-US" sz="4184" dirty="0" err="1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Metodologia</a:t>
            </a:r>
            <a:r>
              <a:rPr lang="en-US" sz="418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 do Grupo</a:t>
            </a:r>
            <a:endParaRPr lang="en-US" sz="418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319" y="791144"/>
            <a:ext cx="1003697" cy="12711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7004" y="2484173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•Login, por meio do Gmail, Facebook e Instagram; 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Diego Polanski.</a:t>
            </a:r>
            <a:endParaRPr lang="en-US" sz="1674" dirty="0"/>
          </a:p>
        </p:txBody>
      </p:sp>
      <p:sp>
        <p:nvSpPr>
          <p:cNvPr id="7" name="Text 3"/>
          <p:cNvSpPr/>
          <p:nvPr/>
        </p:nvSpPr>
        <p:spPr>
          <a:xfrm>
            <a:off x="797004" y="3074872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•Fatos históricos da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competição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Luís Toledo.</a:t>
            </a:r>
            <a:endParaRPr lang="en-US" sz="1674" dirty="0"/>
          </a:p>
        </p:txBody>
      </p:sp>
      <p:sp>
        <p:nvSpPr>
          <p:cNvPr id="8" name="Text 4"/>
          <p:cNvSpPr/>
          <p:nvPr/>
        </p:nvSpPr>
        <p:spPr>
          <a:xfrm>
            <a:off x="797004" y="3665571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•Lista com os campeões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mundiais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Luís Toledo.</a:t>
            </a:r>
            <a:endParaRPr lang="en-US" sz="1674" dirty="0"/>
          </a:p>
        </p:txBody>
      </p:sp>
      <p:sp>
        <p:nvSpPr>
          <p:cNvPr id="9" name="Text 5"/>
          <p:cNvSpPr/>
          <p:nvPr/>
        </p:nvSpPr>
        <p:spPr>
          <a:xfrm>
            <a:off x="797004" y="4256270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•Detalhes de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cada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piloto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Henrique Monteiro.</a:t>
            </a:r>
            <a:endParaRPr lang="en-US" sz="1674" dirty="0"/>
          </a:p>
        </p:txBody>
      </p:sp>
      <p:sp>
        <p:nvSpPr>
          <p:cNvPr id="10" name="Text 6"/>
          <p:cNvSpPr/>
          <p:nvPr/>
        </p:nvSpPr>
        <p:spPr>
          <a:xfrm>
            <a:off x="797004" y="4846969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técnicas de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cada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equipe; 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Guilherme de Almeida.</a:t>
            </a:r>
            <a:endParaRPr lang="en-US" sz="1674" dirty="0"/>
          </a:p>
        </p:txBody>
      </p:sp>
      <p:sp>
        <p:nvSpPr>
          <p:cNvPr id="11" name="Text 7"/>
          <p:cNvSpPr/>
          <p:nvPr/>
        </p:nvSpPr>
        <p:spPr>
          <a:xfrm>
            <a:off x="797004" y="5437668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•Todas os circuitos da F1; 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Henrique Monteiro.</a:t>
            </a:r>
            <a:endParaRPr lang="en-US" sz="1674" dirty="0"/>
          </a:p>
        </p:txBody>
      </p:sp>
      <p:sp>
        <p:nvSpPr>
          <p:cNvPr id="12" name="Text 8"/>
          <p:cNvSpPr/>
          <p:nvPr/>
        </p:nvSpPr>
        <p:spPr>
          <a:xfrm>
            <a:off x="797004" y="6028366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técnicas da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pista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Henrique Monteiro.</a:t>
            </a:r>
            <a:endParaRPr lang="en-US" sz="1674" dirty="0"/>
          </a:p>
        </p:txBody>
      </p:sp>
      <p:sp>
        <p:nvSpPr>
          <p:cNvPr id="13" name="Text 9"/>
          <p:cNvSpPr/>
          <p:nvPr/>
        </p:nvSpPr>
        <p:spPr>
          <a:xfrm>
            <a:off x="797004" y="6619065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dos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países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         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 Diego Polanski. </a:t>
            </a:r>
            <a:endParaRPr lang="en-US" sz="1674" dirty="0"/>
          </a:p>
        </p:txBody>
      </p:sp>
      <p:sp>
        <p:nvSpPr>
          <p:cNvPr id="14" name="Text 10"/>
          <p:cNvSpPr/>
          <p:nvPr/>
        </p:nvSpPr>
        <p:spPr>
          <a:xfrm>
            <a:off x="797004" y="7209764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Calendário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de corridas; 	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Responsável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Guilherme de Almeida.</a:t>
            </a:r>
            <a:endParaRPr lang="en-US" sz="167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67092" y="930090"/>
            <a:ext cx="4251008" cy="685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39"/>
              </a:lnSpc>
              <a:buNone/>
            </a:pPr>
            <a:r>
              <a:rPr lang="en-US" sz="4184" dirty="0" err="1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Arquitetura</a:t>
            </a:r>
            <a:r>
              <a:rPr lang="en-US" sz="418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 da </a:t>
            </a:r>
            <a:r>
              <a:rPr lang="en-US" sz="4184" dirty="0" err="1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Solução</a:t>
            </a:r>
            <a:endParaRPr lang="en-US" sz="418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319" y="791144"/>
            <a:ext cx="1003697" cy="12711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7004" y="2484173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•Miro;</a:t>
            </a:r>
            <a:endParaRPr lang="en-US" sz="1674" dirty="0"/>
          </a:p>
        </p:txBody>
      </p:sp>
      <p:sp>
        <p:nvSpPr>
          <p:cNvPr id="7" name="Text 3"/>
          <p:cNvSpPr/>
          <p:nvPr/>
        </p:nvSpPr>
        <p:spPr>
          <a:xfrm>
            <a:off x="797004" y="3074872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•Discord;</a:t>
            </a:r>
            <a:endParaRPr lang="en-US" sz="1674" dirty="0"/>
          </a:p>
        </p:txBody>
      </p:sp>
      <p:sp>
        <p:nvSpPr>
          <p:cNvPr id="8" name="Text 4"/>
          <p:cNvSpPr/>
          <p:nvPr/>
        </p:nvSpPr>
        <p:spPr>
          <a:xfrm>
            <a:off x="797004" y="3665571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•GitHub;</a:t>
            </a:r>
            <a:endParaRPr lang="en-US" sz="1674" dirty="0"/>
          </a:p>
        </p:txBody>
      </p:sp>
      <p:sp>
        <p:nvSpPr>
          <p:cNvPr id="9" name="Text 5"/>
          <p:cNvSpPr/>
          <p:nvPr/>
        </p:nvSpPr>
        <p:spPr>
          <a:xfrm>
            <a:off x="797004" y="4256270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•Visual Studio Code;</a:t>
            </a:r>
            <a:endParaRPr lang="en-US" sz="1674" dirty="0"/>
          </a:p>
        </p:txBody>
      </p:sp>
      <p:sp>
        <p:nvSpPr>
          <p:cNvPr id="10" name="Text 6"/>
          <p:cNvSpPr/>
          <p:nvPr/>
        </p:nvSpPr>
        <p:spPr>
          <a:xfrm>
            <a:off x="797004" y="4846969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Replit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;</a:t>
            </a:r>
            <a:endParaRPr lang="en-US" sz="1674" dirty="0"/>
          </a:p>
        </p:txBody>
      </p:sp>
      <p:sp>
        <p:nvSpPr>
          <p:cNvPr id="11" name="Text 7"/>
          <p:cNvSpPr/>
          <p:nvPr/>
        </p:nvSpPr>
        <p:spPr>
          <a:xfrm>
            <a:off x="797004" y="5437668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•Canva;</a:t>
            </a:r>
            <a:endParaRPr lang="en-US" sz="1674" dirty="0"/>
          </a:p>
        </p:txBody>
      </p:sp>
      <p:sp>
        <p:nvSpPr>
          <p:cNvPr id="12" name="Text 8"/>
          <p:cNvSpPr/>
          <p:nvPr/>
        </p:nvSpPr>
        <p:spPr>
          <a:xfrm>
            <a:off x="797004" y="6028366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</a:t>
            </a:r>
            <a:r>
              <a:rPr lang="en-US" sz="1674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MarvelApp</a:t>
            </a: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674" dirty="0"/>
          </a:p>
        </p:txBody>
      </p:sp>
    </p:spTree>
    <p:extLst>
      <p:ext uri="{BB962C8B-B14F-4D97-AF65-F5344CB8AC3E}">
        <p14:creationId xmlns:p14="http://schemas.microsoft.com/office/powerpoint/2010/main" val="16191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648897" y="1896193"/>
            <a:ext cx="45796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App funcionando: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642" y="1785924"/>
            <a:ext cx="1049179" cy="13286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3555657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173066"/>
            <a:ext cx="12964001" cy="11956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33199" y="5589302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833199" y="6206711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398</Words>
  <Application>Microsoft Office PowerPoint</Application>
  <PresentationFormat>Personalizar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Lato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Guilherme De Almeida Santos</cp:lastModifiedBy>
  <cp:revision>2</cp:revision>
  <dcterms:created xsi:type="dcterms:W3CDTF">2023-07-02T14:45:42Z</dcterms:created>
  <dcterms:modified xsi:type="dcterms:W3CDTF">2023-07-02T22:16:52Z</dcterms:modified>
</cp:coreProperties>
</file>