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0" r:id="rId3"/>
    <p:sldId id="281" r:id="rId4"/>
    <p:sldId id="282" r:id="rId5"/>
    <p:sldId id="283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MovieSync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Arthur Martinho	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Daniel Salgado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Pedro Felipe	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Pedro Ribeiro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8F55AE-5A78-DD68-B3AA-D31AF5B14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42607"/>
            <a:ext cx="12192000" cy="69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 popularização dos serviços de streaming nos últimos anos devido à quarentena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Uma grande diversificação de meios para assistir conteúdo.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 dificuldade em encontrar informações precisas sobre filmes e programas de TV disponíveis online.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latin typeface="Söhne"/>
              </a:rPr>
              <a:t>A </a:t>
            </a:r>
            <a:r>
              <a:rPr lang="pt-BR" b="0" i="0" dirty="0">
                <a:effectLst/>
                <a:latin typeface="Söhne"/>
              </a:rPr>
              <a:t>necessidade de um local mais conciso onde as informações necessárias sobre entretenimento na web possam ser encontradas.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Söhne"/>
              </a:rPr>
              <a:t>A indecisão sobre oque assistir devido ao vasto catálogo que os streamings fornecem 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 | público-alvo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0FC9728-D7F8-228A-0A7D-5D1671C5E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19" y="2345854"/>
            <a:ext cx="4254045" cy="4022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3F0F674-9880-2A91-65BC-C4216ED02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38" y="2345853"/>
            <a:ext cx="4254047" cy="4022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Ajudar o usuário a encontrar um filme/serie para assistir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Fornecer informações sobre determinado filmes e series</a:t>
            </a:r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047" y="2286000"/>
            <a:ext cx="4915117" cy="402336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pt-BR" sz="2900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 sistema deverá cadastrar o usuário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 usuário deverá conseguir gerar uma senha para sua conta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Ter imagens dos conteúdos.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 sistema deve ser capaz de deixar o usuário alterar seus dados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 sistema deve operar 24/7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 sistema deve ser capaz de lidar com o alto tráfego de usuários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 usuário deve conseguir alterar suas listas de marcações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 sistema deverá mostrar uma aba de pesquisa que pode ser digitada ou marcada por </a:t>
            </a:r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9AA196-9BB2-D21E-047B-4E258898B6E3}"/>
              </a:ext>
            </a:extLst>
          </p:cNvPr>
          <p:cNvSpPr txBox="1"/>
          <p:nvPr/>
        </p:nvSpPr>
        <p:spPr>
          <a:xfrm>
            <a:off x="6444343" y="2286000"/>
            <a:ext cx="5071871" cy="4171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000" dirty="0"/>
              <a:t>Requisitos Não Funcionais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1500" dirty="0"/>
              <a:t>Ter modo claro e escuro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1500" dirty="0"/>
              <a:t>Ser touchscreen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1500" dirty="0"/>
              <a:t>Ser multiplataforma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1500" dirty="0"/>
              <a:t>Tempo de resposta &lt;1seg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1500" dirty="0"/>
              <a:t>O sistema deve ser compatível com Windows XP, Vista, 7, 8, 10, 11 e MacOS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1500" dirty="0"/>
              <a:t>O usuário deve conseguir alterar os comentários feitos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1500" dirty="0"/>
              <a:t>O sistema poderá avisar sobre novos conteúdos que possam interessar o usuário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1500" dirty="0"/>
              <a:t>O sistema poderá mudar o fundo da página de acordo com o conteúdo acessado</a:t>
            </a:r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B61AB-EE3E-497E-B50C-C2B67D58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moviesync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Arthur Martinho	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Daniel Salgado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Pedro Felipe	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Pedro Ribeiro</a:t>
            </a:r>
          </a:p>
          <a:p>
            <a:endParaRPr lang="pt-BR" dirty="0"/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7B56CB87-FA7E-E7BA-C340-6FD5CD047B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2" b="9982"/>
          <a:stretch>
            <a:fillRect/>
          </a:stretch>
        </p:blipFill>
        <p:spPr>
          <a:xfrm>
            <a:off x="953422" y="304799"/>
            <a:ext cx="10285156" cy="3857898"/>
          </a:xfrm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410</TotalTime>
  <Words>276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Söhne</vt:lpstr>
      <vt:lpstr>Tw Cen MT</vt:lpstr>
      <vt:lpstr>Tw Cen MT Condensed</vt:lpstr>
      <vt:lpstr>Wingdings</vt:lpstr>
      <vt:lpstr>Wingdings 3</vt:lpstr>
      <vt:lpstr>Integral</vt:lpstr>
      <vt:lpstr>Projeto MovieSync</vt:lpstr>
      <vt:lpstr>Contexto DO Problema</vt:lpstr>
      <vt:lpstr>PERSONAS | público-alvo</vt:lpstr>
      <vt:lpstr>Proposta de Solução | Objetivos</vt:lpstr>
      <vt:lpstr>Requisitos</vt:lpstr>
      <vt:lpstr>Projeto da Interface</vt:lpstr>
      <vt:lpstr>Projeto moviesync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Arthur Martinho Medeiros Oliveira</cp:lastModifiedBy>
  <cp:revision>2</cp:revision>
  <dcterms:created xsi:type="dcterms:W3CDTF">2022-04-05T03:20:00Z</dcterms:created>
  <dcterms:modified xsi:type="dcterms:W3CDTF">2023-04-14T21:01:16Z</dcterms:modified>
</cp:coreProperties>
</file>