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BF48A4-8EB9-4315-9B65-94A7564A22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0" y="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D07D6-9E5C-4504-B59C-F8380816B8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7ECC11-5A22-4DDF-9D74-8E23F080BF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12092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24184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1B7257-A532-468E-B1C7-9C14E655BD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9E9355-BF7B-44F7-AE58-EB3C5F0FDB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D7C44E-5A32-4187-95EB-E21C26D7C7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5E3B72-5640-48D1-B1EF-B0EBA7B230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B0DCD6-F471-40A5-B9A4-B165ACB9F1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D9CDE6-428A-4EF8-B5DE-996D8A1E01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28F1F4-D19D-4E1F-A8F7-AC915E9E50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F4B4E5-B4C4-496A-BF3B-B81360FAD2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622A1-DE0A-41E2-9AFC-534033A799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F37BD3-8D97-47B3-B6F4-0F6199032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A7F943-99C1-4166-ADCC-7D42CC8292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0" y="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4D5BEA-B012-4823-BB9D-0376334285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DB8DD-2A7B-4857-8270-44098A86FF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2092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24184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039C37-D94E-423C-B5F3-D8774EB1D9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AAC698-010F-4049-9F74-81E22EE57C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9357B2-D198-446B-986D-757F89AA35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FA4019-3BC1-439C-B2EE-1B004D7DD4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859572-FE3F-4E6A-B760-7B46C9BB00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AC04AF-1AC8-4847-BDD9-A5629B5A28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0" y="0"/>
            <a:ext cx="121885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1E6E30-193C-4059-A8D9-EA29302A50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00E20B-831D-40BA-BA99-750E9623C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249890-4A7A-4E77-A5EB-7605353D71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0A8F45-8768-4949-96C5-2A246C299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9C1A7F-FD3F-4F41-9BF5-FC96E1A9F5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0" y="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C2AC75-1746-4B78-A163-E4B2CEA1E8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7B95F2-3CD7-439D-8851-C36F8D9933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12092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8241840" y="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28F77E-F2D3-41B4-B4BE-987B3E5B71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3303F3-21E5-4AAF-9FF5-11D90420CE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38412F-A59E-4805-8EEE-4CBF86D850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5B2CB-33EE-422F-8597-4631AE5662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670992-0336-41D8-8BEC-6BC5165A82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3E7B86-E539-4536-9CD0-94CFC7AAB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45640" y="0"/>
            <a:ext cx="59479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0" y="2388240"/>
            <a:ext cx="121885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F9593-D8DF-485A-B785-D830FC2EB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4571640"/>
              <a:gd name="textAreaBottom" fmla="*/ 4572000 h 457164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80000"/>
              </a:lnSpc>
              <a:buNone/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Clique para editar o título Mestre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856C56A-384E-487B-B07C-E3D8C3AA1577}" type="slidenum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8386560" y="5263920"/>
            <a:ext cx="360" cy="914760"/>
          </a:xfrm>
          <a:prstGeom prst="straightConnector1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Clique para editar o formato do texto da estrutura de tópicos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Clique para editar o título Mestre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Clique para editar os estilos de texto Mestres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800" spc="-1" strike="noStrike">
                <a:solidFill>
                  <a:srgbClr val="000000"/>
                </a:solidFill>
                <a:latin typeface="Tw Cen MT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400" spc="-1" strike="noStrike">
                <a:solidFill>
                  <a:srgbClr val="000000"/>
                </a:solidFill>
                <a:latin typeface="Tw Cen MT"/>
              </a:rPr>
              <a:t>Terceiro nível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400" spc="-1" strike="noStrike">
                <a:solidFill>
                  <a:srgbClr val="000000"/>
                </a:solidFill>
                <a:latin typeface="Tw Cen MT"/>
              </a:rPr>
              <a:t>Quarto nível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400" spc="-1" strike="noStrike">
                <a:solidFill>
                  <a:srgbClr val="000000"/>
                </a:solidFill>
                <a:latin typeface="Tw Cen MT"/>
              </a:rPr>
              <a:t>Quinto nível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89B9858-D886-4AC8-821B-849DF39FAA4E}" type="slidenum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80000"/>
              </a:lnSpc>
              <a:buNone/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Clique para editar o título Mestre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457200" rIns="45720" tIns="3657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Clique no ícone para adicionar uma imagem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Clique para editar os estilos de texto Mestres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7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8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9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2841A84-3581-4E42-84A4-74B708F6D207}" type="slidenum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4" name="Straight Connector 7"/>
          <p:cNvCxnSpPr/>
          <p:nvPr/>
        </p:nvCxnSpPr>
        <p:spPr>
          <a:xfrm flipV="1">
            <a:off x="8386560" y="526392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r">
              <a:lnSpc>
                <a:spcPct val="80000"/>
              </a:lnSpc>
              <a:buNone/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Projeto MovieSync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d0d0d"/>
                </a:solidFill>
                <a:latin typeface="Tw Cen MT"/>
              </a:rPr>
              <a:t>Equipe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Arthur Martinho</a:t>
            </a: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	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Daniel Salgado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Felipe</a:t>
            </a: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	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Ribeiro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6" descr=""/>
          <p:cNvPicPr/>
          <p:nvPr/>
        </p:nvPicPr>
        <p:blipFill>
          <a:blip r:embed="rId1"/>
          <a:stretch/>
        </p:blipFill>
        <p:spPr>
          <a:xfrm>
            <a:off x="0" y="-2342520"/>
            <a:ext cx="12191760" cy="693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Contexto DO Problema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öhne"/>
              </a:rPr>
              <a:t>A popularização dos serviços de streaming nos últimos anos devido à quarentena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öhne"/>
              </a:rPr>
              <a:t>Uma grande diversificação de meios para assistir conteúdo.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öhne"/>
              </a:rPr>
              <a:t>A dificuldade em encontrar informações precisas sobre filmes e programas de TV disponíveis online.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öhne"/>
              </a:rPr>
              <a:t>A necessidade de um local mais conciso onde as informações necessárias sobre entretenimento na web possam ser encontradas.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öhne"/>
              </a:rPr>
              <a:t>A indecisão sobre oque assistir devido ao vasto catálogo que os streamings fornecem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PERSONAS | público-alvo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37" name="Espaço Reservado para Conteúdo 8" descr=""/>
          <p:cNvPicPr/>
          <p:nvPr/>
        </p:nvPicPr>
        <p:blipFill>
          <a:blip r:embed="rId1"/>
          <a:stretch/>
        </p:blipFill>
        <p:spPr>
          <a:xfrm>
            <a:off x="1630080" y="2345760"/>
            <a:ext cx="4253760" cy="40222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8" name="Imagem 10" descr=""/>
          <p:cNvPicPr/>
          <p:nvPr/>
        </p:nvPicPr>
        <p:blipFill>
          <a:blip r:embed="rId2"/>
          <a:stretch/>
        </p:blipFill>
        <p:spPr>
          <a:xfrm>
            <a:off x="6307920" y="2345760"/>
            <a:ext cx="4253760" cy="40222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Proposta de Solução | Objetivos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/>
          </a:bodyPr>
          <a:p>
            <a:pPr marL="91440" indent="-9144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w Cen MT"/>
              </a:rPr>
              <a:t>Ajudar o usuário a encontrar um filme/serie para assistir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w Cen MT"/>
              </a:rPr>
              <a:t>Fornecer informações sobre determinado filmes e series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Requisitos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69120" y="2286000"/>
            <a:ext cx="491472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 fontScale="71000"/>
          </a:bodyPr>
          <a:p>
            <a:pPr indent="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900" spc="-1" strike="noStrike">
                <a:solidFill>
                  <a:srgbClr val="000000"/>
                </a:solidFill>
                <a:latin typeface="Tw Cen MT"/>
              </a:rPr>
              <a:t>Requisitos Funcionais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sistema deverá cadastrar o usuário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usuário deverá conseguir gerar uma senha para sua conta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Ter imagens dos conteúdos.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sistema deve ser capaz de deixar o usuário alterar seus dados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sistema deve operar 24/7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sistema deve ser capaz de lidar com o alto tráfego de usuários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usuário deve conseguir alterar suas listas de marcações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70360" indent="-27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O sistema deverá mostrar uma aba de pesquisa que pode ser digitada ou marcada por tags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CaixaDeTexto 3"/>
          <p:cNvSpPr/>
          <p:nvPr/>
        </p:nvSpPr>
        <p:spPr>
          <a:xfrm>
            <a:off x="6444360" y="2286000"/>
            <a:ext cx="5071680" cy="41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Tw Cen MT"/>
              </a:rPr>
              <a:t>Requisitos Não Funcionais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Ter modo claro e escuro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Ser touchscreen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Ser multiplataforma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Tempo de resposta &lt;1seg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O sistema deve ser compatível com Windows XP, Vista, 7, 8, 10, 11 e MacOS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O usuário deve conseguir alterar os comentários feitos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O sistema poderá avisar sobre novos conteúdos que possam interessar o usuário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500" spc="-1" strike="noStrike">
                <a:solidFill>
                  <a:srgbClr val="000000"/>
                </a:solidFill>
                <a:latin typeface="Tw Cen MT"/>
              </a:rPr>
              <a:t>O sistema poderá mudar o fundo da página de acordo com o conteúdo acessado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80000" y="30060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Projeto da Interface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024200" y="1440000"/>
            <a:ext cx="971964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r">
              <a:lnSpc>
                <a:spcPct val="80000"/>
              </a:lnSpc>
              <a:buNone/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Projeto moviesync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d0d0d"/>
                </a:solidFill>
                <a:latin typeface="Tw Cen MT"/>
              </a:rPr>
              <a:t>Equipe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Arthur Martinho</a:t>
            </a: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Daniel Salgado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Felipe</a:t>
            </a: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277920" indent="-277920">
              <a:lnSpc>
                <a:spcPct val="100000"/>
              </a:lnSpc>
              <a:spcAft>
                <a:spcPts val="201"/>
              </a:spcAft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Ribeiro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48" name="Espaço Reservado para Imagem 11" descr=""/>
          <p:cNvPicPr/>
          <p:nvPr/>
        </p:nvPicPr>
        <p:blipFill>
          <a:blip r:embed="rId1"/>
          <a:srcRect l="0" t="9986" r="0" b="9986"/>
          <a:stretch/>
        </p:blipFill>
        <p:spPr>
          <a:xfrm>
            <a:off x="953280" y="304920"/>
            <a:ext cx="10284840" cy="38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</TotalTime>
  <Application>LibreOffice/7.5.1.2$Windows_X86_64 LibreOffice_project/fcbaee479e84c6cd81291587d2ee68cba099e129</Application>
  <AppVersion>15.0000</AppVersion>
  <Words>276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  <dc:description/>
  <dc:language>pt-BR</dc:language>
  <cp:lastModifiedBy/>
  <dcterms:modified xsi:type="dcterms:W3CDTF">2023-04-14T18:30:46Z</dcterms:modified>
  <cp:revision>3</cp:revision>
  <dc:subject/>
  <dc:title>Projeto XPTO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