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1" r:id="rId4"/>
    <p:sldId id="280" r:id="rId5"/>
    <p:sldId id="278" r:id="rId6"/>
    <p:sldId id="291" r:id="rId7"/>
    <p:sldId id="300" r:id="rId8"/>
    <p:sldId id="269" r:id="rId9"/>
    <p:sldId id="292" r:id="rId10"/>
  </p:sldIdLst>
  <p:sldSz cx="9144000" cy="5143500" type="screen16x9"/>
  <p:notesSz cx="6858000" cy="9144000"/>
  <p:embeddedFontLst>
    <p:embeddedFont>
      <p:font typeface="Manrope" pitchFamily="2" charset="0"/>
      <p:regular r:id="rId12"/>
      <p:bold r:id="rId13"/>
    </p:embeddedFont>
    <p:embeddedFont>
      <p:font typeface="Manrope ExtraBold" pitchFamily="2" charset="0"/>
      <p:bold r:id="rId14"/>
    </p:embeddedFont>
    <p:embeddedFont>
      <p:font typeface="Manrope Medium" pitchFamily="2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Titan One" panose="02000000000000000000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74E2B-7B9A-4D82-AC99-3CD56C895C5F}">
  <a:tblStyle styleId="{ACA74E2B-7B9A-4D82-AC99-3CD56C895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22:25:11.9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61 154,'0'-53,"7"56,-6-3,-1 1,0-1,0 1,1-1,-1 1,0-1,0 1,1-1,-1 1,0-1,1 0,-1 1,1-1,-1 0,1 1,-1-1,0 0,1 0,-1 1,1-1,-1 0,1 0,0 0,-1 0,1 1,-1-1,1 0,-1 0,1 0,-1 0,1 0,-1 0,1-1,-1 1,1 0,-1 0,1 0,-1 0,1-1,-1 1,1 0,-1 0,1-1,-1 1,1 0,-1-1,0 1,1-1,-1 1,0 0,1-1,-1 1,0-1,0 1,1-1,-1 1,0-1,0 1,0-1,0 1,1-1,4-64,-4 66,0 0,-1 0,1 0,0 0,0 0,0 0,0 0,0 0,0 0,0-1,0 1,1 0,-1-1,0 1,0-1,1 1,-1-1,0 1,0-1,1 0,-1 0,0 0,1 0,-1 0,0 0,1 0,-1 0,0 0,1-1,-1 1,0 0,1-1,-1 1,0-1,0 0,0 1,0-1,1 0,-1 0,0 0,0 1,0-1,-1 0,1-1,0 1,0 0,0 0,-1 0,1 0,-1 0,1-1,-1 1,1 0,-1-1,0 1,0 0,1-1,-1 1,0 0,0-1,0 1,-1 0,11 131,-11-114,1 27,0-59,30-174,-40 263,-68 143,39-120,31-150,11-187,-33 368,5-22,19-129,60-182,-46 259,-8 37,2-90,-1-1,0 1,0 0,0 0,0 0,1-1,-1 1,0-1,0 1,0-1,0 1,0-1,0 0,0 1,0-1,0 0,0 0,0 0,-1 0,1 1,0-1,-1 0,1 0,0-1,-1 1,1 0,-1 0,0 0,1 0,-1 0,0-1,0 1,0 0,1 0,-1 0,-1-1,1 1,0 0,0 0,0 0,0 0,-1-1,0 0,4-24,-4 21,1 0,0 1,0-1,0 0,0 1,1-1,-1 1,1-1,1 1,-1-1,1 1,-1-1,1 1,0 0,1 0,-1 0,1 0,-1 0,1 1,1-1,-1 1,0 0,3-2,-3 6,-1 1,1 0,-1 0,0 0,0 0,1 0,-1 0,-1 1,1-1,0 1,-1-1,1 1,-1 0,0 0,0-1,0 1,0 0,0 0,-1 0,1 0,-1 0,0 0,0 0,0 0,0 0,0 0,-1 1,1-2,2 17,-2 0,0 0,-1 0,-1 0,-1 0,-1-1,0 1,-2-1,0 0,-1 0,-6 11,13-30,0 1,0-1,0 1,0-1,0 1,-1-1,1 0,0 1,0-1,0 1,-1-1,1 1,0-1,-1 1,1-1,0 1,-1-1,1 1,-1 0,1-1,-1 1,1 0,-1-1,1 1,-1 0,1-1,-1 1,1 0,-1 0,0 0,1 0,-1 0,1 0,-1-1,1 1,-1 0,0 1,1-1,-1 0,1 0,-1 0,0 0,1 0,-1 0,1 1,-1-1,1 0,-1 1,1-1,-1 0,1 1,-1-1,1 1,-3-67,3 63,2-163,-16 315,-7 15,35-338,-5 127,31-65,-40 111,1 0,-1 1,1-1,-1 0,1 1,-1-1,1 1,0-1,-1 1,1 0,0-1,-1 1,1 0,0-1,0 1,-1 0,1 0,0 0,0-1,-1 1,1 0,0 0,0 0,0 0,-1 0,1 1,0-1,0 0,-1 0,1 0,0 1,0-1,-1 0,1 1,0-1,-1 1,1-1,-1 1,1-1,0 1,-1-1,1 1,-1-1,1 1,-1 0,0-1,1 1,-1 0,0-1,1 1,-1 0,0 0,0-1,1 1,-1 0,0 0,0 0,0-1,0 1,0 0,0 0,8 52,-6 16,-3-38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22:25:01.3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588 264,'0'0</inkml:trace>
  <inkml:trace contextRef="#ctx0" brushRef="#br0" timeOffset="6224.103">80 297,'443'0,"-314"-26,-156 18,-452 9,419-15,113-3,500 12,-383-26,-153 30,15 0,-61 15,0-7,0-1,0-1,-1-2,1-1,-1-1,-28-3,-139 14,-60 10,461-44,8 7,-401 50,86-13,133-10,551-12,-506 14,-128 19,20-24,0-2,0-2,-1 0,0-3,0-1,0-1,-33-5,-29 2,-142 3,445-33,186 33,-1162 0,702-12,65 11,1 1,0-1,0 1,0-1,0 1,0-1,0 0,0 1,0-1,0 0,1 0,-1 0,0 0,0 1,1-1,-1 0,0 0,1-1,-1 1,1 0,0 0,-1 0,1 0,0 0,-1 0,1-1,0 1,0 0,0 0,0 0,0-1,0 1,1 0,-1 0,0 0,1 0,-1 0,1-1,-1 1,1 0,-1 0,1 0,0 0,-1 0,1 0,0 1,0-1,0 0,-1 0,1 1,0-1,0 0,0 1,1-1,-1 1,13-11,0 0,1 2,1-1,-1 2,2 0,-1 2,1-1,0 2,2-1,57-21,-8-1,-108 34,37-4,0 0,0 0,0-1,-1 1,1-1,0 0,-1 0,1 0,-1-1,1 1,-1-1,1 1,-1-1,0 0,1-1,-1 1,1-1,-1 1,1-1,-1 0,1 0,0-1,-1 1,1-1,0 1,0-1,0 0,0 0,0-1,1 1,-1 0,1-1,-1 0,1 0,0 1,0-1,0 0,1-1,-1 1,1 0,-2-3,3 8,0-1,-1 0,1 1,-1-1,1 1,-1-1,1 0,-1 1,0-1,0 0,0 0,0 0,0 0,0 0,0 0,0 0,0 0,0 0,-1 0,1-1,0 1,-1 0,1-1,0 1,-1-1,1 1,-1-1,1 0,-1 0,1 0,-1 0,1 0,0 0,-1 0,1 0,-1 0,1-1,-1 1,1 0,0-1,-1 0,1 1,0-1,-1 0,1 1,0-1,0 0,0 0,-1 0,1 0,0 0,1 0,-1-1,0 1,0 0,0 0,1-1,-1 1,0 0,1-1,0 1,-1-1,1 1,0-1,-1 1,1 0,0-1,0 1,0-1,1 0,-50 88,49-86,-1-1,1 1,0-1,0 1,0-1,-1 1,1-1,0 1,-1 0,1-1,0 1,-1-1,1 1,-1 0,1-1,-1 1,1 0,-1-1,1 1,-1 0,1 0,-1 0,1-1,-1 1,1 0,-1 0,1 0,-1 0,1 0,-1 0,1 0,-1 0,0 0,1 0,-1 0,1 0,-1 1,1-1,-1 0,1 0,-1 1,1-1,-1 0,1 0,-1 1,1-1,0 1,-1-1,1 1,-6-28,-3 17,6 37,1-1,-9 104,13-128,-1 0,1-1,0 1,-1 0,1-1,0 0,0 1,0-1,0 0,0 0,0 0,1 0,-1-1,0 1,0-1,1 1,-1-1,0 0,0 1,1-1,-1-1,0 1,1 0,-1 0,0-1,0 1,1-1,-1 0,0 0,0 0,0 0,0 0,0 0,0 0,0-1,0 1,-1-1,2-1,20-5,32-6,1 2,0 3,1 2,42 1,-390 7,290-1,1 1,-1-1,0 0,1 1,-1-1,1 0,-1 1,0-1,1 0,-1 0,0 0,0 0,1 0,-1 0,0 0,1 0,-1 0,0 0,1 0,-1 0,0 0,1 0,-1-1,0 1,1 0,-1-1,0 1,1 0,-1-1,1 1,-1-1,1 1,-1-1,1 1,-1-1,1 1,-1-1,1 1,0-1,-1 0,1 1,0-1,0 0,-1 1,1-1,0 0,0 1,0-1,0 0,0 1,0-1,0 0,0 1,0-1,0 0,0 0,0 1,1-1,-1 0,0 1,0-1,1 1,-1-1,0 0,1 1,-1-1,1 1,-1-1,1 1,43-26,192-6,-69 11,-664 22,424-14,107-4,143-19,48 0,-375 51,-42 27,64-14,127-25,0 1,0-1,1 1,-1-1,1 1,0 0,0-1,0 1,0-1,1 1,0-1,-1 1,1-1,0 1,1-1,-1 0,1 1,-1-1,1 0,0 0,0 0,0 0,1 0,-1-1,1 1,-1-1,1 0,1 1,9 15,74 127,-141-313,81 90,-26-73,-1 151,0 1,-1-1,1 0,0 1,-1-1,1 1,0-1,-1 0,1 0,-1 1,1-1,-1 0,1 0,-1 1,1-1,0 0,-1 0,1 0,-1 0,1 0,-1 0,1 0,-1 0,1 0,-1 0,1 0,-1 0,1 0,-1 0,1 0,-1 0,1-1,-1 1,1 0,-1 0,1-1,-1 1,1 0,0-1,-1 1,1 0,0-1,-1 1,1 0,0-1,-1 1,1-1,0 1,0-1,-9 50,7-16,2-2</inkml:trace>
  <inkml:trace contextRef="#ctx0" brushRef="#br0" timeOffset="13195.737">487 297,'77'-53,"-14"24,-64 28,0-1,-1 1,0-1,1 1,-1 0,0 0,1-1,-1 1,0 0,0 1,0-1,0 0,0 0,0 1,0-1,0 1,0 0,0 0,-1 0,1 0,0 0,0 0,0 0,0 1,0-1,0 1,0-1,0 1,2-1,0 1,1-1,-1 0,0 1,1-1,-1 0,0 1,1-1,-1 0,0 1,0-1,0 1,1-1,-1 0,0 1,0-1,0 1,0-1,0 1,0-1,0 0,0 1,0-1,0 1,0-1,0 1,0-1,0 1,0-1,-1 0,1 1,0-1,0 1,0-1,-1 0,1 1,0-1,0 0,-1 1,1-1,0 0,-1 1,1-1,0 0,-1 0,1 1,-1-1,1 0,45 9,256-8,-374 32,47-24,-1-1,0-1,-1-2,1-1,-1 0,0-3,0 0,0-1,0-2,180-20,-178 10,-31 9,55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9f63e6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9f63e6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7e3708338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27e3708338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7e3708338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27e3708338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271972e92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1271972e92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g1271972e4b0_0_16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4" name="Google Shape;3294;g1271972e4b0_0_16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g1271972e92f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2" name="Google Shape;4622;g1271972e92f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7e3708338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27e3708338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1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29f8cab63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29f8cab63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1271972e92f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1271972e92f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000"/>
            <a:ext cx="91758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12925" y="-11800"/>
            <a:ext cx="431025" cy="5155500"/>
            <a:chOff x="8712925" y="-11800"/>
            <a:chExt cx="431025" cy="5155500"/>
          </a:xfrm>
        </p:grpSpPr>
        <p:sp>
          <p:nvSpPr>
            <p:cNvPr id="11" name="Google Shape;11;p2"/>
            <p:cNvSpPr/>
            <p:nvPr/>
          </p:nvSpPr>
          <p:spPr>
            <a:xfrm>
              <a:off x="8712925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8928425" y="-11800"/>
              <a:ext cx="0" cy="515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14" name="Google Shape;14;p2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>
            <a:off x="8002375" y="459396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85375" y="4593975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006375" y="3829963"/>
            <a:ext cx="51312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839450" y="2553898"/>
            <a:ext cx="54651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800">
                <a:latin typeface="Titan One"/>
                <a:ea typeface="Titan One"/>
                <a:cs typeface="Titan One"/>
                <a:sym typeface="Titan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 idx="2"/>
          </p:nvPr>
        </p:nvSpPr>
        <p:spPr>
          <a:xfrm>
            <a:off x="1966025" y="1450235"/>
            <a:ext cx="5211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45" name="Google Shape;545;p32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546" name="Google Shape;546;p32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32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32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549" name="Google Shape;549;p32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title" idx="2"/>
          </p:nvPr>
        </p:nvSpPr>
        <p:spPr>
          <a:xfrm>
            <a:off x="970275" y="197795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2" name="Google Shape;552;p32"/>
          <p:cNvSpPr txBox="1">
            <a:spLocks noGrp="1"/>
          </p:cNvSpPr>
          <p:nvPr>
            <p:ph type="title" idx="3"/>
          </p:nvPr>
        </p:nvSpPr>
        <p:spPr>
          <a:xfrm>
            <a:off x="970275" y="236425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title" idx="4"/>
          </p:nvPr>
        </p:nvSpPr>
        <p:spPr>
          <a:xfrm>
            <a:off x="3508975" y="197795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title" idx="5"/>
          </p:nvPr>
        </p:nvSpPr>
        <p:spPr>
          <a:xfrm>
            <a:off x="3508975" y="236425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title" idx="6"/>
          </p:nvPr>
        </p:nvSpPr>
        <p:spPr>
          <a:xfrm>
            <a:off x="6047675" y="197795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 idx="7"/>
          </p:nvPr>
        </p:nvSpPr>
        <p:spPr>
          <a:xfrm>
            <a:off x="6047675" y="236425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title" idx="8"/>
          </p:nvPr>
        </p:nvSpPr>
        <p:spPr>
          <a:xfrm>
            <a:off x="970275" y="355210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title" idx="9"/>
          </p:nvPr>
        </p:nvSpPr>
        <p:spPr>
          <a:xfrm>
            <a:off x="970275" y="393840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title" idx="13"/>
          </p:nvPr>
        </p:nvSpPr>
        <p:spPr>
          <a:xfrm>
            <a:off x="3508975" y="355210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title" idx="14"/>
          </p:nvPr>
        </p:nvSpPr>
        <p:spPr>
          <a:xfrm>
            <a:off x="3508975" y="393840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title" idx="15"/>
          </p:nvPr>
        </p:nvSpPr>
        <p:spPr>
          <a:xfrm>
            <a:off x="6047675" y="3552100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title" idx="16"/>
          </p:nvPr>
        </p:nvSpPr>
        <p:spPr>
          <a:xfrm>
            <a:off x="6047675" y="3938400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563" name="Google Shape;563;p32"/>
          <p:cNvGrpSpPr/>
          <p:nvPr/>
        </p:nvGrpSpPr>
        <p:grpSpPr>
          <a:xfrm>
            <a:off x="633213" y="1833738"/>
            <a:ext cx="225075" cy="225350"/>
            <a:chOff x="4089475" y="2784100"/>
            <a:chExt cx="225075" cy="225350"/>
          </a:xfrm>
        </p:grpSpPr>
        <p:sp>
          <p:nvSpPr>
            <p:cNvPr id="564" name="Google Shape;564;p3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32"/>
          <p:cNvSpPr/>
          <p:nvPr/>
        </p:nvSpPr>
        <p:spPr>
          <a:xfrm>
            <a:off x="8257463" y="450781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8360275" y="1346488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/>
          <p:nvPr/>
        </p:nvSpPr>
        <p:spPr>
          <a:xfrm>
            <a:off x="0" y="-4000"/>
            <a:ext cx="91758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 txBox="1">
            <a:spLocks noGrp="1"/>
          </p:cNvSpPr>
          <p:nvPr>
            <p:ph type="title"/>
          </p:nvPr>
        </p:nvSpPr>
        <p:spPr>
          <a:xfrm>
            <a:off x="2056500" y="867774"/>
            <a:ext cx="50310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33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579" name="Google Shape;579;p33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33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3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582" name="Google Shape;582;p33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33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4" name="Google Shape;584;p33"/>
          <p:cNvSpPr txBox="1">
            <a:spLocks noGrp="1"/>
          </p:cNvSpPr>
          <p:nvPr>
            <p:ph type="title" idx="2"/>
          </p:nvPr>
        </p:nvSpPr>
        <p:spPr>
          <a:xfrm>
            <a:off x="2570850" y="1869138"/>
            <a:ext cx="4002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4537400" y="53841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>
            <a:off x="600675" y="1156413"/>
            <a:ext cx="225075" cy="225350"/>
            <a:chOff x="4089475" y="2784100"/>
            <a:chExt cx="225075" cy="225350"/>
          </a:xfrm>
        </p:grpSpPr>
        <p:sp>
          <p:nvSpPr>
            <p:cNvPr id="587" name="Google Shape;587;p33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3"/>
          <p:cNvSpPr/>
          <p:nvPr/>
        </p:nvSpPr>
        <p:spPr>
          <a:xfrm>
            <a:off x="4485350" y="472743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/>
          <p:nvPr/>
        </p:nvSpPr>
        <p:spPr>
          <a:xfrm>
            <a:off x="0" y="-4000"/>
            <a:ext cx="91758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34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600" name="Google Shape;600;p34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1" name="Google Shape;601;p34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2" name="Google Shape;602;p34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603" name="Google Shape;603;p34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4" name="Google Shape;604;p34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34"/>
          <p:cNvSpPr/>
          <p:nvPr/>
        </p:nvSpPr>
        <p:spPr>
          <a:xfrm>
            <a:off x="539975" y="1099050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34"/>
          <p:cNvGrpSpPr/>
          <p:nvPr/>
        </p:nvGrpSpPr>
        <p:grpSpPr>
          <a:xfrm>
            <a:off x="6869100" y="4392188"/>
            <a:ext cx="225075" cy="225350"/>
            <a:chOff x="4089475" y="2784100"/>
            <a:chExt cx="225075" cy="225350"/>
          </a:xfrm>
        </p:grpSpPr>
        <p:sp>
          <p:nvSpPr>
            <p:cNvPr id="607" name="Google Shape;607;p34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5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618" name="Google Shape;618;p35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35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0" name="Google Shape;620;p35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621" name="Google Shape;621;p35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35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3" name="Google Shape;623;p35"/>
          <p:cNvSpPr/>
          <p:nvPr/>
        </p:nvSpPr>
        <p:spPr>
          <a:xfrm>
            <a:off x="8344150" y="131158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5"/>
          <p:cNvGrpSpPr/>
          <p:nvPr/>
        </p:nvGrpSpPr>
        <p:grpSpPr>
          <a:xfrm>
            <a:off x="649900" y="4250013"/>
            <a:ext cx="225075" cy="225350"/>
            <a:chOff x="4089475" y="2784100"/>
            <a:chExt cx="225075" cy="225350"/>
          </a:xfrm>
        </p:grpSpPr>
        <p:sp>
          <p:nvSpPr>
            <p:cNvPr id="625" name="Google Shape;625;p35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6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636" name="Google Shape;636;p36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7" name="Google Shape;637;p36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8" name="Google Shape;638;p36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639" name="Google Shape;639;p36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0" name="Google Shape;640;p36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1" name="Google Shape;641;p36"/>
          <p:cNvSpPr/>
          <p:nvPr/>
        </p:nvSpPr>
        <p:spPr>
          <a:xfrm>
            <a:off x="5364375" y="393278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0" y="4722000"/>
            <a:ext cx="92076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6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644" name="Google Shape;644;p36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5" name="Google Shape;645;p36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6" name="Google Shape;646;p36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647" name="Google Shape;647;p36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36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9" name="Google Shape;649;p36"/>
          <p:cNvGrpSpPr/>
          <p:nvPr/>
        </p:nvGrpSpPr>
        <p:grpSpPr>
          <a:xfrm>
            <a:off x="615188" y="779338"/>
            <a:ext cx="225075" cy="225350"/>
            <a:chOff x="4089475" y="2784100"/>
            <a:chExt cx="225075" cy="225350"/>
          </a:xfrm>
        </p:grpSpPr>
        <p:sp>
          <p:nvSpPr>
            <p:cNvPr id="650" name="Google Shape;650;p36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6"/>
          <p:cNvSpPr/>
          <p:nvPr/>
        </p:nvSpPr>
        <p:spPr>
          <a:xfrm>
            <a:off x="8154500" y="51606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77" name="Google Shape;77;p6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" name="Google Shape;78;p6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" name="Google Shape;79;p6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80" name="Google Shape;80;p6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6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6"/>
          <p:cNvSpPr/>
          <p:nvPr/>
        </p:nvSpPr>
        <p:spPr>
          <a:xfrm>
            <a:off x="5889650" y="450781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637025" y="1411800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" hasCustomPrompt="1"/>
          </p:nvPr>
        </p:nvSpPr>
        <p:spPr>
          <a:xfrm>
            <a:off x="1612075" y="130452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3"/>
          </p:nvPr>
        </p:nvSpPr>
        <p:spPr>
          <a:xfrm>
            <a:off x="904387" y="1649236"/>
            <a:ext cx="2242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4"/>
          </p:nvPr>
        </p:nvSpPr>
        <p:spPr>
          <a:xfrm>
            <a:off x="904375" y="2362487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5" hasCustomPrompt="1"/>
          </p:nvPr>
        </p:nvSpPr>
        <p:spPr>
          <a:xfrm>
            <a:off x="4158453" y="130452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6"/>
          </p:nvPr>
        </p:nvSpPr>
        <p:spPr>
          <a:xfrm>
            <a:off x="3450774" y="1649236"/>
            <a:ext cx="2242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/>
          </p:nvPr>
        </p:nvSpPr>
        <p:spPr>
          <a:xfrm>
            <a:off x="3450763" y="2362487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1612075" y="3040899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/>
          </p:nvPr>
        </p:nvSpPr>
        <p:spPr>
          <a:xfrm>
            <a:off x="904387" y="3389026"/>
            <a:ext cx="22425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/>
          </p:nvPr>
        </p:nvSpPr>
        <p:spPr>
          <a:xfrm>
            <a:off x="904375" y="4074711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58453" y="3040899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/>
          </p:nvPr>
        </p:nvSpPr>
        <p:spPr>
          <a:xfrm>
            <a:off x="3579625" y="3389036"/>
            <a:ext cx="19848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6"/>
          </p:nvPr>
        </p:nvSpPr>
        <p:spPr>
          <a:xfrm>
            <a:off x="3450763" y="4074711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7" hasCustomPrompt="1"/>
          </p:nvPr>
        </p:nvSpPr>
        <p:spPr>
          <a:xfrm>
            <a:off x="6800100" y="130452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8"/>
          </p:nvPr>
        </p:nvSpPr>
        <p:spPr>
          <a:xfrm>
            <a:off x="6092411" y="1649236"/>
            <a:ext cx="2242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9"/>
          </p:nvPr>
        </p:nvSpPr>
        <p:spPr>
          <a:xfrm>
            <a:off x="6092399" y="2362486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00100" y="3040899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1"/>
          </p:nvPr>
        </p:nvSpPr>
        <p:spPr>
          <a:xfrm>
            <a:off x="6092412" y="3389026"/>
            <a:ext cx="22425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2"/>
          </p:nvPr>
        </p:nvSpPr>
        <p:spPr>
          <a:xfrm>
            <a:off x="6092401" y="4074711"/>
            <a:ext cx="22425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81" name="Google Shape;181;p13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13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" name="Google Shape;184;p13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185" name="Google Shape;185;p13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13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5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57" name="Google Shape;357;p22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358" name="Google Shape;358;p22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22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22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361" name="Google Shape;361;p22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22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3" name="Google Shape;363;p22"/>
          <p:cNvSpPr txBox="1">
            <a:spLocks noGrp="1"/>
          </p:cNvSpPr>
          <p:nvPr>
            <p:ph type="body" idx="1"/>
          </p:nvPr>
        </p:nvSpPr>
        <p:spPr>
          <a:xfrm>
            <a:off x="2639675" y="1894275"/>
            <a:ext cx="3864600" cy="2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ADB5"/>
              </a:buClr>
              <a:buSzPts val="1600"/>
              <a:buFont typeface="Actor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600688" y="1317325"/>
            <a:ext cx="225075" cy="225350"/>
            <a:chOff x="4089475" y="2784100"/>
            <a:chExt cx="225075" cy="225350"/>
          </a:xfrm>
        </p:grpSpPr>
        <p:sp>
          <p:nvSpPr>
            <p:cNvPr id="365" name="Google Shape;365;p2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5902625" y="4458213"/>
            <a:ext cx="225075" cy="225350"/>
            <a:chOff x="4089475" y="2784100"/>
            <a:chExt cx="225075" cy="225350"/>
          </a:xfrm>
        </p:grpSpPr>
        <p:sp>
          <p:nvSpPr>
            <p:cNvPr id="375" name="Google Shape;375;p2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2"/>
          <p:cNvGrpSpPr/>
          <p:nvPr/>
        </p:nvGrpSpPr>
        <p:grpSpPr>
          <a:xfrm>
            <a:off x="8281475" y="2428438"/>
            <a:ext cx="225075" cy="225350"/>
            <a:chOff x="4089475" y="2784100"/>
            <a:chExt cx="225075" cy="225350"/>
          </a:xfrm>
        </p:grpSpPr>
        <p:sp>
          <p:nvSpPr>
            <p:cNvPr id="385" name="Google Shape;385;p2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22"/>
          <p:cNvSpPr/>
          <p:nvPr/>
        </p:nvSpPr>
        <p:spPr>
          <a:xfrm>
            <a:off x="2441888" y="4507800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758775" y="43485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398" name="Google Shape;398;p23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9" name="Google Shape;399;p23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0" name="Google Shape;400;p23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401" name="Google Shape;401;p23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3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3" name="Google Shape;403;p23"/>
          <p:cNvSpPr txBox="1">
            <a:spLocks noGrp="1"/>
          </p:cNvSpPr>
          <p:nvPr>
            <p:ph type="title" idx="2"/>
          </p:nvPr>
        </p:nvSpPr>
        <p:spPr>
          <a:xfrm>
            <a:off x="713225" y="2082125"/>
            <a:ext cx="31413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626600" y="410308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8251925" y="1237213"/>
            <a:ext cx="225075" cy="225350"/>
            <a:chOff x="4089475" y="2784100"/>
            <a:chExt cx="225075" cy="225350"/>
          </a:xfrm>
        </p:grpSpPr>
        <p:sp>
          <p:nvSpPr>
            <p:cNvPr id="406" name="Google Shape;406;p23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4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418" name="Google Shape;418;p24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9" name="Google Shape;419;p24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0" name="Google Shape;420;p24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421" name="Google Shape;421;p24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24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3" name="Google Shape;423;p24"/>
          <p:cNvSpPr/>
          <p:nvPr/>
        </p:nvSpPr>
        <p:spPr>
          <a:xfrm>
            <a:off x="4476200" y="4660200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8344150" y="1384725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649900" y="1282613"/>
            <a:ext cx="225075" cy="225350"/>
            <a:chOff x="4089475" y="2784100"/>
            <a:chExt cx="225075" cy="225350"/>
          </a:xfrm>
        </p:grpSpPr>
        <p:sp>
          <p:nvSpPr>
            <p:cNvPr id="426" name="Google Shape;426;p24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4"/>
          <p:cNvSpPr/>
          <p:nvPr/>
        </p:nvSpPr>
        <p:spPr>
          <a:xfrm>
            <a:off x="6833550" y="4829775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title" idx="2"/>
          </p:nvPr>
        </p:nvSpPr>
        <p:spPr>
          <a:xfrm>
            <a:off x="713253" y="1565125"/>
            <a:ext cx="3733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title" idx="3"/>
          </p:nvPr>
        </p:nvSpPr>
        <p:spPr>
          <a:xfrm>
            <a:off x="713253" y="1971851"/>
            <a:ext cx="3733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7" name="Google Shape;497;p29"/>
          <p:cNvSpPr txBox="1">
            <a:spLocks noGrp="1"/>
          </p:cNvSpPr>
          <p:nvPr>
            <p:ph type="title" idx="4"/>
          </p:nvPr>
        </p:nvSpPr>
        <p:spPr>
          <a:xfrm>
            <a:off x="713253" y="2567650"/>
            <a:ext cx="3733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 idx="5"/>
          </p:nvPr>
        </p:nvSpPr>
        <p:spPr>
          <a:xfrm>
            <a:off x="713233" y="2974301"/>
            <a:ext cx="3733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9" name="Google Shape;499;p29"/>
          <p:cNvSpPr txBox="1">
            <a:spLocks noGrp="1"/>
          </p:cNvSpPr>
          <p:nvPr>
            <p:ph type="title" idx="6"/>
          </p:nvPr>
        </p:nvSpPr>
        <p:spPr>
          <a:xfrm>
            <a:off x="713253" y="3570175"/>
            <a:ext cx="3733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 idx="7"/>
          </p:nvPr>
        </p:nvSpPr>
        <p:spPr>
          <a:xfrm>
            <a:off x="713252" y="3976825"/>
            <a:ext cx="3733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501" name="Google Shape;501;p29"/>
          <p:cNvGrpSpPr/>
          <p:nvPr/>
        </p:nvGrpSpPr>
        <p:grpSpPr>
          <a:xfrm>
            <a:off x="0" y="49"/>
            <a:ext cx="431025" cy="5143651"/>
            <a:chOff x="0" y="49"/>
            <a:chExt cx="431025" cy="5143651"/>
          </a:xfrm>
        </p:grpSpPr>
        <p:sp>
          <p:nvSpPr>
            <p:cNvPr id="502" name="Google Shape;502;p29"/>
            <p:cNvSpPr/>
            <p:nvPr/>
          </p:nvSpPr>
          <p:spPr>
            <a:xfrm>
              <a:off x="0" y="49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3" name="Google Shape;503;p29"/>
            <p:cNvCxnSpPr/>
            <p:nvPr/>
          </p:nvCxnSpPr>
          <p:spPr>
            <a:xfrm rot="10800000">
              <a:off x="215513" y="6200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4" name="Google Shape;504;p29"/>
          <p:cNvGrpSpPr/>
          <p:nvPr/>
        </p:nvGrpSpPr>
        <p:grpSpPr>
          <a:xfrm>
            <a:off x="8734025" y="3124"/>
            <a:ext cx="431025" cy="5143651"/>
            <a:chOff x="8734025" y="3124"/>
            <a:chExt cx="431025" cy="5143651"/>
          </a:xfrm>
        </p:grpSpPr>
        <p:sp>
          <p:nvSpPr>
            <p:cNvPr id="505" name="Google Shape;505;p29"/>
            <p:cNvSpPr/>
            <p:nvPr/>
          </p:nvSpPr>
          <p:spPr>
            <a:xfrm>
              <a:off x="8734025" y="3124"/>
              <a:ext cx="431025" cy="51435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6" name="Google Shape;506;p29"/>
            <p:cNvCxnSpPr/>
            <p:nvPr/>
          </p:nvCxnSpPr>
          <p:spPr>
            <a:xfrm rot="10800000">
              <a:off x="8949538" y="9275"/>
              <a:ext cx="0" cy="513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025" y="140575"/>
            <a:ext cx="772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025" y="1152475"/>
            <a:ext cx="772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8" r:id="rId6"/>
    <p:sldLayoutId id="2147483669" r:id="rId7"/>
    <p:sldLayoutId id="2147483670" r:id="rId8"/>
    <p:sldLayoutId id="2147483675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/>
          <p:nvPr/>
        </p:nvSpPr>
        <p:spPr>
          <a:xfrm>
            <a:off x="1514525" y="1233850"/>
            <a:ext cx="6114900" cy="239040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0"/>
          <p:cNvSpPr txBox="1">
            <a:spLocks noGrp="1"/>
          </p:cNvSpPr>
          <p:nvPr>
            <p:ph type="ctrTitle" idx="2"/>
          </p:nvPr>
        </p:nvSpPr>
        <p:spPr>
          <a:xfrm>
            <a:off x="1966025" y="1450235"/>
            <a:ext cx="5211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Old Fashioned</a:t>
            </a:r>
            <a:endParaRPr dirty="0"/>
          </a:p>
        </p:txBody>
      </p:sp>
      <p:sp>
        <p:nvSpPr>
          <p:cNvPr id="672" name="Google Shape;672;p40"/>
          <p:cNvSpPr txBox="1">
            <a:spLocks noGrp="1"/>
          </p:cNvSpPr>
          <p:nvPr>
            <p:ph type="ctrTitle"/>
          </p:nvPr>
        </p:nvSpPr>
        <p:spPr>
          <a:xfrm>
            <a:off x="1839450" y="2553898"/>
            <a:ext cx="54651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de moda e estilo para idosos</a:t>
            </a:r>
            <a:endParaRPr dirty="0"/>
          </a:p>
        </p:txBody>
      </p:sp>
      <p:sp>
        <p:nvSpPr>
          <p:cNvPr id="673" name="Google Shape;673;p40"/>
          <p:cNvSpPr/>
          <p:nvPr/>
        </p:nvSpPr>
        <p:spPr>
          <a:xfrm>
            <a:off x="2006375" y="3838075"/>
            <a:ext cx="5131200" cy="405300"/>
          </a:xfrm>
          <a:prstGeom prst="roundRect">
            <a:avLst>
              <a:gd name="adj" fmla="val 346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 txBox="1">
            <a:spLocks noGrp="1"/>
          </p:cNvSpPr>
          <p:nvPr>
            <p:ph type="subTitle" idx="1"/>
          </p:nvPr>
        </p:nvSpPr>
        <p:spPr>
          <a:xfrm>
            <a:off x="2006375" y="3829963"/>
            <a:ext cx="51312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Sophia Carrazza – Brenda Cristina – Breno Pires</a:t>
            </a:r>
            <a:endParaRPr dirty="0"/>
          </a:p>
        </p:txBody>
      </p:sp>
      <p:sp>
        <p:nvSpPr>
          <p:cNvPr id="675" name="Google Shape;675;p40"/>
          <p:cNvSpPr/>
          <p:nvPr/>
        </p:nvSpPr>
        <p:spPr>
          <a:xfrm>
            <a:off x="6095750" y="608700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40"/>
          <p:cNvGrpSpPr/>
          <p:nvPr/>
        </p:nvGrpSpPr>
        <p:grpSpPr>
          <a:xfrm>
            <a:off x="1267163" y="4383213"/>
            <a:ext cx="225075" cy="225350"/>
            <a:chOff x="4089475" y="2784100"/>
            <a:chExt cx="225075" cy="225350"/>
          </a:xfrm>
        </p:grpSpPr>
        <p:sp>
          <p:nvSpPr>
            <p:cNvPr id="677" name="Google Shape;677;p40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0"/>
          <p:cNvGrpSpPr/>
          <p:nvPr/>
        </p:nvGrpSpPr>
        <p:grpSpPr>
          <a:xfrm>
            <a:off x="8047850" y="662300"/>
            <a:ext cx="225075" cy="225350"/>
            <a:chOff x="4089475" y="2784100"/>
            <a:chExt cx="225075" cy="225350"/>
          </a:xfrm>
        </p:grpSpPr>
        <p:sp>
          <p:nvSpPr>
            <p:cNvPr id="687" name="Google Shape;687;p40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40"/>
          <p:cNvSpPr/>
          <p:nvPr/>
        </p:nvSpPr>
        <p:spPr>
          <a:xfrm>
            <a:off x="8084550" y="217281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0"/>
          <p:cNvGrpSpPr/>
          <p:nvPr/>
        </p:nvGrpSpPr>
        <p:grpSpPr>
          <a:xfrm>
            <a:off x="797678" y="1280869"/>
            <a:ext cx="1601452" cy="1402965"/>
            <a:chOff x="6947052" y="3415302"/>
            <a:chExt cx="1576387" cy="1381007"/>
          </a:xfrm>
        </p:grpSpPr>
        <p:sp>
          <p:nvSpPr>
            <p:cNvPr id="698" name="Google Shape;698;p40"/>
            <p:cNvSpPr/>
            <p:nvPr/>
          </p:nvSpPr>
          <p:spPr>
            <a:xfrm>
              <a:off x="6947052" y="3415302"/>
              <a:ext cx="1576387" cy="1381007"/>
            </a:xfrm>
            <a:custGeom>
              <a:avLst/>
              <a:gdLst/>
              <a:ahLst/>
              <a:cxnLst/>
              <a:rect l="l" t="t" r="r" b="b"/>
              <a:pathLst>
                <a:path w="61674" h="54030" extrusionOk="0">
                  <a:moveTo>
                    <a:pt x="30848" y="1"/>
                  </a:moveTo>
                  <a:cubicBezTo>
                    <a:pt x="20998" y="1"/>
                    <a:pt x="11511" y="5415"/>
                    <a:pt x="6748" y="14811"/>
                  </a:cubicBezTo>
                  <a:cubicBezTo>
                    <a:pt x="0" y="28125"/>
                    <a:pt x="5350" y="44386"/>
                    <a:pt x="18633" y="51104"/>
                  </a:cubicBezTo>
                  <a:cubicBezTo>
                    <a:pt x="22550" y="53089"/>
                    <a:pt x="26722" y="54030"/>
                    <a:pt x="30832" y="54030"/>
                  </a:cubicBezTo>
                  <a:cubicBezTo>
                    <a:pt x="40691" y="54030"/>
                    <a:pt x="50193" y="48615"/>
                    <a:pt x="54956" y="39219"/>
                  </a:cubicBezTo>
                  <a:cubicBezTo>
                    <a:pt x="61673" y="25906"/>
                    <a:pt x="56354" y="9644"/>
                    <a:pt x="43041" y="2927"/>
                  </a:cubicBezTo>
                  <a:cubicBezTo>
                    <a:pt x="39124" y="941"/>
                    <a:pt x="34954" y="1"/>
                    <a:pt x="30848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425616" y="3829614"/>
              <a:ext cx="619983" cy="551968"/>
            </a:xfrm>
            <a:custGeom>
              <a:avLst/>
              <a:gdLst/>
              <a:ahLst/>
              <a:cxnLst/>
              <a:rect l="l" t="t" r="r" b="b"/>
              <a:pathLst>
                <a:path w="24256" h="21595" extrusionOk="0">
                  <a:moveTo>
                    <a:pt x="12141" y="0"/>
                  </a:moveTo>
                  <a:cubicBezTo>
                    <a:pt x="7640" y="0"/>
                    <a:pt x="3439" y="2825"/>
                    <a:pt x="1915" y="7325"/>
                  </a:cubicBezTo>
                  <a:cubicBezTo>
                    <a:pt x="0" y="12948"/>
                    <a:pt x="3009" y="19088"/>
                    <a:pt x="8632" y="21003"/>
                  </a:cubicBezTo>
                  <a:cubicBezTo>
                    <a:pt x="9798" y="21404"/>
                    <a:pt x="10984" y="21594"/>
                    <a:pt x="12148" y="21594"/>
                  </a:cubicBezTo>
                  <a:cubicBezTo>
                    <a:pt x="16629" y="21594"/>
                    <a:pt x="20797" y="18773"/>
                    <a:pt x="22341" y="14285"/>
                  </a:cubicBezTo>
                  <a:cubicBezTo>
                    <a:pt x="24256" y="8662"/>
                    <a:pt x="21247" y="2522"/>
                    <a:pt x="15623" y="577"/>
                  </a:cubicBezTo>
                  <a:cubicBezTo>
                    <a:pt x="14470" y="186"/>
                    <a:pt x="13296" y="0"/>
                    <a:pt x="12141" y="0"/>
                  </a:cubicBezTo>
                  <a:close/>
                </a:path>
              </a:pathLst>
            </a:custGeom>
            <a:solidFill>
              <a:srgbClr val="F8E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232161" y="3947672"/>
              <a:ext cx="1094709" cy="685008"/>
            </a:xfrm>
            <a:custGeom>
              <a:avLst/>
              <a:gdLst/>
              <a:ahLst/>
              <a:cxnLst/>
              <a:rect l="l" t="t" r="r" b="b"/>
              <a:pathLst>
                <a:path w="42829" h="26800" extrusionOk="0">
                  <a:moveTo>
                    <a:pt x="39393" y="1"/>
                  </a:moveTo>
                  <a:lnTo>
                    <a:pt x="38998" y="122"/>
                  </a:lnTo>
                  <a:cubicBezTo>
                    <a:pt x="42342" y="10761"/>
                    <a:pt x="36415" y="22129"/>
                    <a:pt x="25776" y="25472"/>
                  </a:cubicBezTo>
                  <a:cubicBezTo>
                    <a:pt x="23764" y="26104"/>
                    <a:pt x="21726" y="26405"/>
                    <a:pt x="19721" y="26405"/>
                  </a:cubicBezTo>
                  <a:cubicBezTo>
                    <a:pt x="11125" y="26405"/>
                    <a:pt x="3137" y="20877"/>
                    <a:pt x="426" y="12250"/>
                  </a:cubicBezTo>
                  <a:lnTo>
                    <a:pt x="1" y="12372"/>
                  </a:lnTo>
                  <a:cubicBezTo>
                    <a:pt x="2783" y="21161"/>
                    <a:pt x="10909" y="26800"/>
                    <a:pt x="19664" y="26800"/>
                  </a:cubicBezTo>
                  <a:cubicBezTo>
                    <a:pt x="21718" y="26800"/>
                    <a:pt x="23806" y="26489"/>
                    <a:pt x="25867" y="25837"/>
                  </a:cubicBezTo>
                  <a:cubicBezTo>
                    <a:pt x="36749" y="22433"/>
                    <a:pt x="42828" y="10852"/>
                    <a:pt x="39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159906" y="4081984"/>
              <a:ext cx="132120" cy="97230"/>
            </a:xfrm>
            <a:custGeom>
              <a:avLst/>
              <a:gdLst/>
              <a:ahLst/>
              <a:cxnLst/>
              <a:rect l="l" t="t" r="r" b="b"/>
              <a:pathLst>
                <a:path w="5169" h="3804" extrusionOk="0">
                  <a:moveTo>
                    <a:pt x="3579" y="0"/>
                  </a:moveTo>
                  <a:cubicBezTo>
                    <a:pt x="3541" y="0"/>
                    <a:pt x="3504" y="2"/>
                    <a:pt x="3466" y="4"/>
                  </a:cubicBezTo>
                  <a:cubicBezTo>
                    <a:pt x="3010" y="34"/>
                    <a:pt x="2676" y="186"/>
                    <a:pt x="2432" y="521"/>
                  </a:cubicBezTo>
                  <a:cubicBezTo>
                    <a:pt x="2189" y="916"/>
                    <a:pt x="2068" y="1554"/>
                    <a:pt x="2098" y="2466"/>
                  </a:cubicBezTo>
                  <a:lnTo>
                    <a:pt x="1794" y="2466"/>
                  </a:lnTo>
                  <a:lnTo>
                    <a:pt x="1673" y="521"/>
                  </a:lnTo>
                  <a:cubicBezTo>
                    <a:pt x="1673" y="460"/>
                    <a:pt x="1521" y="369"/>
                    <a:pt x="1277" y="338"/>
                  </a:cubicBezTo>
                  <a:cubicBezTo>
                    <a:pt x="1004" y="308"/>
                    <a:pt x="761" y="308"/>
                    <a:pt x="548" y="308"/>
                  </a:cubicBezTo>
                  <a:cubicBezTo>
                    <a:pt x="214" y="338"/>
                    <a:pt x="1" y="430"/>
                    <a:pt x="1" y="521"/>
                  </a:cubicBezTo>
                  <a:lnTo>
                    <a:pt x="153" y="3621"/>
                  </a:lnTo>
                  <a:cubicBezTo>
                    <a:pt x="153" y="3739"/>
                    <a:pt x="463" y="3784"/>
                    <a:pt x="1056" y="3784"/>
                  </a:cubicBezTo>
                  <a:cubicBezTo>
                    <a:pt x="1228" y="3784"/>
                    <a:pt x="1424" y="3780"/>
                    <a:pt x="1642" y="3773"/>
                  </a:cubicBezTo>
                  <a:cubicBezTo>
                    <a:pt x="2645" y="3682"/>
                    <a:pt x="3132" y="3560"/>
                    <a:pt x="3132" y="3408"/>
                  </a:cubicBezTo>
                  <a:cubicBezTo>
                    <a:pt x="3132" y="2466"/>
                    <a:pt x="3253" y="1980"/>
                    <a:pt x="3496" y="1980"/>
                  </a:cubicBezTo>
                  <a:cubicBezTo>
                    <a:pt x="3587" y="1980"/>
                    <a:pt x="3648" y="2010"/>
                    <a:pt x="3709" y="2101"/>
                  </a:cubicBezTo>
                  <a:cubicBezTo>
                    <a:pt x="3739" y="2162"/>
                    <a:pt x="3770" y="2284"/>
                    <a:pt x="3770" y="2405"/>
                  </a:cubicBezTo>
                  <a:cubicBezTo>
                    <a:pt x="3770" y="2496"/>
                    <a:pt x="3739" y="2740"/>
                    <a:pt x="3618" y="3013"/>
                  </a:cubicBezTo>
                  <a:cubicBezTo>
                    <a:pt x="3527" y="3256"/>
                    <a:pt x="3466" y="3408"/>
                    <a:pt x="3466" y="3469"/>
                  </a:cubicBezTo>
                  <a:cubicBezTo>
                    <a:pt x="3466" y="3560"/>
                    <a:pt x="3587" y="3652"/>
                    <a:pt x="3861" y="3712"/>
                  </a:cubicBezTo>
                  <a:cubicBezTo>
                    <a:pt x="4135" y="3804"/>
                    <a:pt x="4378" y="3804"/>
                    <a:pt x="4682" y="3804"/>
                  </a:cubicBezTo>
                  <a:cubicBezTo>
                    <a:pt x="4803" y="3804"/>
                    <a:pt x="4925" y="3652"/>
                    <a:pt x="5016" y="3317"/>
                  </a:cubicBezTo>
                  <a:cubicBezTo>
                    <a:pt x="5138" y="3013"/>
                    <a:pt x="5168" y="2588"/>
                    <a:pt x="5138" y="2101"/>
                  </a:cubicBezTo>
                  <a:cubicBezTo>
                    <a:pt x="5077" y="1341"/>
                    <a:pt x="4925" y="794"/>
                    <a:pt x="4621" y="460"/>
                  </a:cubicBezTo>
                  <a:cubicBezTo>
                    <a:pt x="4342" y="153"/>
                    <a:pt x="3987" y="0"/>
                    <a:pt x="3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7168469" y="3945167"/>
              <a:ext cx="132094" cy="122765"/>
            </a:xfrm>
            <a:custGeom>
              <a:avLst/>
              <a:gdLst/>
              <a:ahLst/>
              <a:cxnLst/>
              <a:rect l="l" t="t" r="r" b="b"/>
              <a:pathLst>
                <a:path w="5168" h="4803" extrusionOk="0">
                  <a:moveTo>
                    <a:pt x="1540" y="1956"/>
                  </a:moveTo>
                  <a:cubicBezTo>
                    <a:pt x="1598" y="1956"/>
                    <a:pt x="1662" y="1963"/>
                    <a:pt x="1733" y="1983"/>
                  </a:cubicBezTo>
                  <a:cubicBezTo>
                    <a:pt x="1976" y="2014"/>
                    <a:pt x="2280" y="2044"/>
                    <a:pt x="2645" y="2135"/>
                  </a:cubicBezTo>
                  <a:cubicBezTo>
                    <a:pt x="3040" y="2196"/>
                    <a:pt x="3313" y="2287"/>
                    <a:pt x="3526" y="2348"/>
                  </a:cubicBezTo>
                  <a:cubicBezTo>
                    <a:pt x="3708" y="2378"/>
                    <a:pt x="3860" y="2469"/>
                    <a:pt x="3891" y="2500"/>
                  </a:cubicBezTo>
                  <a:cubicBezTo>
                    <a:pt x="3982" y="2530"/>
                    <a:pt x="3982" y="2621"/>
                    <a:pt x="3982" y="2652"/>
                  </a:cubicBezTo>
                  <a:cubicBezTo>
                    <a:pt x="3982" y="2682"/>
                    <a:pt x="3952" y="2743"/>
                    <a:pt x="3860" y="2773"/>
                  </a:cubicBezTo>
                  <a:cubicBezTo>
                    <a:pt x="3812" y="2793"/>
                    <a:pt x="3737" y="2803"/>
                    <a:pt x="3632" y="2803"/>
                  </a:cubicBezTo>
                  <a:cubicBezTo>
                    <a:pt x="3405" y="2803"/>
                    <a:pt x="3042" y="2756"/>
                    <a:pt x="2523" y="2652"/>
                  </a:cubicBezTo>
                  <a:cubicBezTo>
                    <a:pt x="1763" y="2500"/>
                    <a:pt x="1368" y="2348"/>
                    <a:pt x="1216" y="2226"/>
                  </a:cubicBezTo>
                  <a:cubicBezTo>
                    <a:pt x="1125" y="2196"/>
                    <a:pt x="1125" y="2166"/>
                    <a:pt x="1125" y="2074"/>
                  </a:cubicBezTo>
                  <a:cubicBezTo>
                    <a:pt x="1155" y="2044"/>
                    <a:pt x="1186" y="2014"/>
                    <a:pt x="1277" y="1983"/>
                  </a:cubicBezTo>
                  <a:cubicBezTo>
                    <a:pt x="1338" y="1983"/>
                    <a:pt x="1425" y="1956"/>
                    <a:pt x="1540" y="1956"/>
                  </a:cubicBezTo>
                  <a:close/>
                  <a:moveTo>
                    <a:pt x="2053" y="0"/>
                  </a:moveTo>
                  <a:cubicBezTo>
                    <a:pt x="1544" y="0"/>
                    <a:pt x="1147" y="116"/>
                    <a:pt x="851" y="372"/>
                  </a:cubicBezTo>
                  <a:cubicBezTo>
                    <a:pt x="669" y="555"/>
                    <a:pt x="486" y="798"/>
                    <a:pt x="365" y="1010"/>
                  </a:cubicBezTo>
                  <a:cubicBezTo>
                    <a:pt x="213" y="1284"/>
                    <a:pt x="152" y="1588"/>
                    <a:pt x="61" y="1922"/>
                  </a:cubicBezTo>
                  <a:cubicBezTo>
                    <a:pt x="0" y="2317"/>
                    <a:pt x="0" y="2621"/>
                    <a:pt x="0" y="2865"/>
                  </a:cubicBezTo>
                  <a:cubicBezTo>
                    <a:pt x="31" y="3138"/>
                    <a:pt x="91" y="3381"/>
                    <a:pt x="213" y="3625"/>
                  </a:cubicBezTo>
                  <a:cubicBezTo>
                    <a:pt x="486" y="4172"/>
                    <a:pt x="1094" y="4506"/>
                    <a:pt x="2067" y="4688"/>
                  </a:cubicBezTo>
                  <a:cubicBezTo>
                    <a:pt x="2442" y="4766"/>
                    <a:pt x="2782" y="4803"/>
                    <a:pt x="3082" y="4803"/>
                  </a:cubicBezTo>
                  <a:cubicBezTo>
                    <a:pt x="3608" y="4803"/>
                    <a:pt x="4015" y="4689"/>
                    <a:pt x="4286" y="4476"/>
                  </a:cubicBezTo>
                  <a:cubicBezTo>
                    <a:pt x="4468" y="4293"/>
                    <a:pt x="4651" y="4050"/>
                    <a:pt x="4772" y="3837"/>
                  </a:cubicBezTo>
                  <a:cubicBezTo>
                    <a:pt x="4894" y="3564"/>
                    <a:pt x="4985" y="3260"/>
                    <a:pt x="5076" y="2895"/>
                  </a:cubicBezTo>
                  <a:cubicBezTo>
                    <a:pt x="5167" y="2500"/>
                    <a:pt x="5167" y="2166"/>
                    <a:pt x="5167" y="1892"/>
                  </a:cubicBezTo>
                  <a:cubicBezTo>
                    <a:pt x="5167" y="1618"/>
                    <a:pt x="5076" y="1375"/>
                    <a:pt x="4924" y="1132"/>
                  </a:cubicBezTo>
                  <a:cubicBezTo>
                    <a:pt x="4651" y="646"/>
                    <a:pt x="4012" y="281"/>
                    <a:pt x="2979" y="99"/>
                  </a:cubicBezTo>
                  <a:cubicBezTo>
                    <a:pt x="2637" y="34"/>
                    <a:pt x="2328" y="0"/>
                    <a:pt x="2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204967" y="3784349"/>
              <a:ext cx="171738" cy="138689"/>
            </a:xfrm>
            <a:custGeom>
              <a:avLst/>
              <a:gdLst/>
              <a:ahLst/>
              <a:cxnLst/>
              <a:rect l="l" t="t" r="r" b="b"/>
              <a:pathLst>
                <a:path w="6719" h="5426" extrusionOk="0">
                  <a:moveTo>
                    <a:pt x="4803" y="1345"/>
                  </a:moveTo>
                  <a:cubicBezTo>
                    <a:pt x="4834" y="1345"/>
                    <a:pt x="4864" y="1345"/>
                    <a:pt x="4986" y="1375"/>
                  </a:cubicBezTo>
                  <a:cubicBezTo>
                    <a:pt x="5107" y="1375"/>
                    <a:pt x="5259" y="1497"/>
                    <a:pt x="5472" y="1619"/>
                  </a:cubicBezTo>
                  <a:cubicBezTo>
                    <a:pt x="5715" y="1770"/>
                    <a:pt x="5806" y="1892"/>
                    <a:pt x="5867" y="1953"/>
                  </a:cubicBezTo>
                  <a:cubicBezTo>
                    <a:pt x="5897" y="1983"/>
                    <a:pt x="5867" y="2044"/>
                    <a:pt x="5867" y="2074"/>
                  </a:cubicBezTo>
                  <a:cubicBezTo>
                    <a:pt x="5846" y="2116"/>
                    <a:pt x="5807" y="2136"/>
                    <a:pt x="5750" y="2136"/>
                  </a:cubicBezTo>
                  <a:cubicBezTo>
                    <a:pt x="5639" y="2136"/>
                    <a:pt x="5458" y="2062"/>
                    <a:pt x="5198" y="1922"/>
                  </a:cubicBezTo>
                  <a:cubicBezTo>
                    <a:pt x="4834" y="1679"/>
                    <a:pt x="4651" y="1527"/>
                    <a:pt x="4712" y="1406"/>
                  </a:cubicBezTo>
                  <a:cubicBezTo>
                    <a:pt x="4742" y="1375"/>
                    <a:pt x="4742" y="1345"/>
                    <a:pt x="4803" y="1345"/>
                  </a:cubicBezTo>
                  <a:close/>
                  <a:moveTo>
                    <a:pt x="5220" y="312"/>
                  </a:moveTo>
                  <a:cubicBezTo>
                    <a:pt x="5081" y="312"/>
                    <a:pt x="4953" y="343"/>
                    <a:pt x="4834" y="403"/>
                  </a:cubicBezTo>
                  <a:cubicBezTo>
                    <a:pt x="4560" y="555"/>
                    <a:pt x="4347" y="767"/>
                    <a:pt x="4135" y="1102"/>
                  </a:cubicBezTo>
                  <a:cubicBezTo>
                    <a:pt x="3952" y="1467"/>
                    <a:pt x="3831" y="1801"/>
                    <a:pt x="3891" y="2074"/>
                  </a:cubicBezTo>
                  <a:cubicBezTo>
                    <a:pt x="3891" y="2378"/>
                    <a:pt x="4135" y="2682"/>
                    <a:pt x="4590" y="2956"/>
                  </a:cubicBezTo>
                  <a:cubicBezTo>
                    <a:pt x="4935" y="3118"/>
                    <a:pt x="5212" y="3213"/>
                    <a:pt x="5448" y="3213"/>
                  </a:cubicBezTo>
                  <a:cubicBezTo>
                    <a:pt x="5567" y="3213"/>
                    <a:pt x="5675" y="3189"/>
                    <a:pt x="5776" y="3138"/>
                  </a:cubicBezTo>
                  <a:cubicBezTo>
                    <a:pt x="5928" y="3047"/>
                    <a:pt x="6049" y="2986"/>
                    <a:pt x="6171" y="2865"/>
                  </a:cubicBezTo>
                  <a:cubicBezTo>
                    <a:pt x="6262" y="2743"/>
                    <a:pt x="6353" y="2591"/>
                    <a:pt x="6445" y="2409"/>
                  </a:cubicBezTo>
                  <a:cubicBezTo>
                    <a:pt x="6657" y="2044"/>
                    <a:pt x="6718" y="1740"/>
                    <a:pt x="6718" y="1406"/>
                  </a:cubicBezTo>
                  <a:cubicBezTo>
                    <a:pt x="6718" y="1102"/>
                    <a:pt x="6445" y="798"/>
                    <a:pt x="5958" y="555"/>
                  </a:cubicBezTo>
                  <a:cubicBezTo>
                    <a:pt x="5681" y="388"/>
                    <a:pt x="5437" y="312"/>
                    <a:pt x="5220" y="312"/>
                  </a:cubicBezTo>
                  <a:close/>
                  <a:moveTo>
                    <a:pt x="943" y="3442"/>
                  </a:moveTo>
                  <a:cubicBezTo>
                    <a:pt x="1004" y="3442"/>
                    <a:pt x="1034" y="3442"/>
                    <a:pt x="1156" y="3473"/>
                  </a:cubicBezTo>
                  <a:cubicBezTo>
                    <a:pt x="1247" y="3473"/>
                    <a:pt x="1399" y="3594"/>
                    <a:pt x="1642" y="3716"/>
                  </a:cubicBezTo>
                  <a:cubicBezTo>
                    <a:pt x="1855" y="3807"/>
                    <a:pt x="1976" y="3929"/>
                    <a:pt x="2007" y="4020"/>
                  </a:cubicBezTo>
                  <a:cubicBezTo>
                    <a:pt x="2068" y="4050"/>
                    <a:pt x="2007" y="4081"/>
                    <a:pt x="2007" y="4111"/>
                  </a:cubicBezTo>
                  <a:cubicBezTo>
                    <a:pt x="1980" y="4152"/>
                    <a:pt x="1928" y="4181"/>
                    <a:pt x="1843" y="4181"/>
                  </a:cubicBezTo>
                  <a:cubicBezTo>
                    <a:pt x="1740" y="4181"/>
                    <a:pt x="1586" y="4137"/>
                    <a:pt x="1369" y="4020"/>
                  </a:cubicBezTo>
                  <a:cubicBezTo>
                    <a:pt x="1004" y="3777"/>
                    <a:pt x="791" y="3625"/>
                    <a:pt x="882" y="3503"/>
                  </a:cubicBezTo>
                  <a:cubicBezTo>
                    <a:pt x="913" y="3473"/>
                    <a:pt x="913" y="3442"/>
                    <a:pt x="943" y="3442"/>
                  </a:cubicBezTo>
                  <a:close/>
                  <a:moveTo>
                    <a:pt x="1309" y="2348"/>
                  </a:moveTo>
                  <a:cubicBezTo>
                    <a:pt x="1164" y="2348"/>
                    <a:pt x="1031" y="2380"/>
                    <a:pt x="913" y="2439"/>
                  </a:cubicBezTo>
                  <a:cubicBezTo>
                    <a:pt x="700" y="2591"/>
                    <a:pt x="457" y="2834"/>
                    <a:pt x="274" y="3169"/>
                  </a:cubicBezTo>
                  <a:cubicBezTo>
                    <a:pt x="92" y="3473"/>
                    <a:pt x="1" y="3807"/>
                    <a:pt x="1" y="4081"/>
                  </a:cubicBezTo>
                  <a:cubicBezTo>
                    <a:pt x="1" y="4385"/>
                    <a:pt x="274" y="4688"/>
                    <a:pt x="730" y="4962"/>
                  </a:cubicBezTo>
                  <a:cubicBezTo>
                    <a:pt x="1054" y="5124"/>
                    <a:pt x="1338" y="5219"/>
                    <a:pt x="1581" y="5219"/>
                  </a:cubicBezTo>
                  <a:cubicBezTo>
                    <a:pt x="1703" y="5219"/>
                    <a:pt x="1814" y="5195"/>
                    <a:pt x="1916" y="5144"/>
                  </a:cubicBezTo>
                  <a:cubicBezTo>
                    <a:pt x="2068" y="5053"/>
                    <a:pt x="2159" y="4992"/>
                    <a:pt x="2280" y="4871"/>
                  </a:cubicBezTo>
                  <a:cubicBezTo>
                    <a:pt x="2402" y="4780"/>
                    <a:pt x="2463" y="4628"/>
                    <a:pt x="2584" y="4415"/>
                  </a:cubicBezTo>
                  <a:cubicBezTo>
                    <a:pt x="2767" y="4081"/>
                    <a:pt x="2888" y="3777"/>
                    <a:pt x="2828" y="3473"/>
                  </a:cubicBezTo>
                  <a:cubicBezTo>
                    <a:pt x="2828" y="3169"/>
                    <a:pt x="2554" y="2865"/>
                    <a:pt x="2068" y="2591"/>
                  </a:cubicBezTo>
                  <a:cubicBezTo>
                    <a:pt x="1790" y="2425"/>
                    <a:pt x="1535" y="2348"/>
                    <a:pt x="1309" y="2348"/>
                  </a:cubicBezTo>
                  <a:close/>
                  <a:moveTo>
                    <a:pt x="2195" y="0"/>
                  </a:moveTo>
                  <a:cubicBezTo>
                    <a:pt x="2091" y="0"/>
                    <a:pt x="1984" y="79"/>
                    <a:pt x="1855" y="312"/>
                  </a:cubicBezTo>
                  <a:cubicBezTo>
                    <a:pt x="1794" y="433"/>
                    <a:pt x="1764" y="555"/>
                    <a:pt x="1764" y="646"/>
                  </a:cubicBezTo>
                  <a:cubicBezTo>
                    <a:pt x="1703" y="767"/>
                    <a:pt x="1764" y="859"/>
                    <a:pt x="1764" y="889"/>
                  </a:cubicBezTo>
                  <a:cubicBezTo>
                    <a:pt x="1764" y="919"/>
                    <a:pt x="1794" y="1011"/>
                    <a:pt x="1824" y="1071"/>
                  </a:cubicBezTo>
                  <a:lnTo>
                    <a:pt x="4438" y="5388"/>
                  </a:lnTo>
                  <a:cubicBezTo>
                    <a:pt x="4438" y="5418"/>
                    <a:pt x="4499" y="5418"/>
                    <a:pt x="4499" y="5418"/>
                  </a:cubicBezTo>
                  <a:cubicBezTo>
                    <a:pt x="4514" y="5423"/>
                    <a:pt x="4529" y="5425"/>
                    <a:pt x="4545" y="5425"/>
                  </a:cubicBezTo>
                  <a:cubicBezTo>
                    <a:pt x="4629" y="5425"/>
                    <a:pt x="4731" y="5354"/>
                    <a:pt x="4834" y="5175"/>
                  </a:cubicBezTo>
                  <a:cubicBezTo>
                    <a:pt x="4894" y="4992"/>
                    <a:pt x="4986" y="4840"/>
                    <a:pt x="4986" y="4719"/>
                  </a:cubicBezTo>
                  <a:cubicBezTo>
                    <a:pt x="4986" y="4628"/>
                    <a:pt x="4925" y="4536"/>
                    <a:pt x="4894" y="4385"/>
                  </a:cubicBezTo>
                  <a:lnTo>
                    <a:pt x="2280" y="38"/>
                  </a:lnTo>
                  <a:cubicBezTo>
                    <a:pt x="2280" y="38"/>
                    <a:pt x="2280" y="8"/>
                    <a:pt x="2250" y="8"/>
                  </a:cubicBezTo>
                  <a:cubicBezTo>
                    <a:pt x="2232" y="3"/>
                    <a:pt x="2213" y="0"/>
                    <a:pt x="2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331611" y="3640579"/>
              <a:ext cx="149194" cy="151290"/>
            </a:xfrm>
            <a:custGeom>
              <a:avLst/>
              <a:gdLst/>
              <a:ahLst/>
              <a:cxnLst/>
              <a:rect l="l" t="t" r="r" b="b"/>
              <a:pathLst>
                <a:path w="5837" h="5919" extrusionOk="0">
                  <a:moveTo>
                    <a:pt x="2394" y="1552"/>
                  </a:moveTo>
                  <a:cubicBezTo>
                    <a:pt x="2470" y="1552"/>
                    <a:pt x="2553" y="1575"/>
                    <a:pt x="2645" y="1620"/>
                  </a:cubicBezTo>
                  <a:cubicBezTo>
                    <a:pt x="2827" y="1742"/>
                    <a:pt x="3101" y="1985"/>
                    <a:pt x="3435" y="2411"/>
                  </a:cubicBezTo>
                  <a:cubicBezTo>
                    <a:pt x="3800" y="2836"/>
                    <a:pt x="4012" y="3140"/>
                    <a:pt x="4104" y="3353"/>
                  </a:cubicBezTo>
                  <a:cubicBezTo>
                    <a:pt x="4164" y="3596"/>
                    <a:pt x="4164" y="3748"/>
                    <a:pt x="4043" y="3809"/>
                  </a:cubicBezTo>
                  <a:lnTo>
                    <a:pt x="3830" y="3961"/>
                  </a:lnTo>
                  <a:lnTo>
                    <a:pt x="2037" y="1772"/>
                  </a:lnTo>
                  <a:cubicBezTo>
                    <a:pt x="2037" y="1742"/>
                    <a:pt x="2128" y="1681"/>
                    <a:pt x="2189" y="1620"/>
                  </a:cubicBezTo>
                  <a:cubicBezTo>
                    <a:pt x="2249" y="1575"/>
                    <a:pt x="2318" y="1552"/>
                    <a:pt x="2394" y="1552"/>
                  </a:cubicBezTo>
                  <a:close/>
                  <a:moveTo>
                    <a:pt x="3225" y="0"/>
                  </a:moveTo>
                  <a:cubicBezTo>
                    <a:pt x="2766" y="0"/>
                    <a:pt x="2210" y="249"/>
                    <a:pt x="1581" y="769"/>
                  </a:cubicBezTo>
                  <a:lnTo>
                    <a:pt x="365" y="1772"/>
                  </a:lnTo>
                  <a:cubicBezTo>
                    <a:pt x="183" y="1924"/>
                    <a:pt x="61" y="2015"/>
                    <a:pt x="31" y="2137"/>
                  </a:cubicBezTo>
                  <a:cubicBezTo>
                    <a:pt x="0" y="2259"/>
                    <a:pt x="0" y="2380"/>
                    <a:pt x="61" y="2441"/>
                  </a:cubicBezTo>
                  <a:lnTo>
                    <a:pt x="2827" y="5876"/>
                  </a:lnTo>
                  <a:cubicBezTo>
                    <a:pt x="2870" y="5897"/>
                    <a:pt x="2913" y="5919"/>
                    <a:pt x="2967" y="5919"/>
                  </a:cubicBezTo>
                  <a:cubicBezTo>
                    <a:pt x="2989" y="5919"/>
                    <a:pt x="3013" y="5915"/>
                    <a:pt x="3040" y="5906"/>
                  </a:cubicBezTo>
                  <a:cubicBezTo>
                    <a:pt x="3101" y="5876"/>
                    <a:pt x="3222" y="5785"/>
                    <a:pt x="3405" y="5633"/>
                  </a:cubicBezTo>
                  <a:lnTo>
                    <a:pt x="4712" y="4629"/>
                  </a:lnTo>
                  <a:cubicBezTo>
                    <a:pt x="5380" y="4082"/>
                    <a:pt x="5775" y="3505"/>
                    <a:pt x="5806" y="3049"/>
                  </a:cubicBezTo>
                  <a:cubicBezTo>
                    <a:pt x="5836" y="2532"/>
                    <a:pt x="5532" y="1924"/>
                    <a:pt x="4955" y="1195"/>
                  </a:cubicBezTo>
                  <a:cubicBezTo>
                    <a:pt x="4408" y="465"/>
                    <a:pt x="3860" y="101"/>
                    <a:pt x="3374" y="9"/>
                  </a:cubicBezTo>
                  <a:cubicBezTo>
                    <a:pt x="3326" y="3"/>
                    <a:pt x="3276" y="0"/>
                    <a:pt x="3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452786" y="3586675"/>
              <a:ext cx="96361" cy="130305"/>
            </a:xfrm>
            <a:custGeom>
              <a:avLst/>
              <a:gdLst/>
              <a:ahLst/>
              <a:cxnLst/>
              <a:rect l="l" t="t" r="r" b="b"/>
              <a:pathLst>
                <a:path w="3770" h="5098" extrusionOk="0">
                  <a:moveTo>
                    <a:pt x="1395" y="0"/>
                  </a:moveTo>
                  <a:cubicBezTo>
                    <a:pt x="1280" y="0"/>
                    <a:pt x="1145" y="48"/>
                    <a:pt x="974" y="143"/>
                  </a:cubicBezTo>
                  <a:cubicBezTo>
                    <a:pt x="730" y="355"/>
                    <a:pt x="457" y="507"/>
                    <a:pt x="274" y="720"/>
                  </a:cubicBezTo>
                  <a:cubicBezTo>
                    <a:pt x="62" y="963"/>
                    <a:pt x="1" y="1115"/>
                    <a:pt x="31" y="1176"/>
                  </a:cubicBezTo>
                  <a:lnTo>
                    <a:pt x="2037" y="5006"/>
                  </a:lnTo>
                  <a:cubicBezTo>
                    <a:pt x="2037" y="5097"/>
                    <a:pt x="2129" y="5097"/>
                    <a:pt x="2189" y="5097"/>
                  </a:cubicBezTo>
                  <a:cubicBezTo>
                    <a:pt x="2281" y="5067"/>
                    <a:pt x="2433" y="4976"/>
                    <a:pt x="2706" y="4854"/>
                  </a:cubicBezTo>
                  <a:cubicBezTo>
                    <a:pt x="2919" y="4763"/>
                    <a:pt x="3192" y="4611"/>
                    <a:pt x="3405" y="4459"/>
                  </a:cubicBezTo>
                  <a:cubicBezTo>
                    <a:pt x="3648" y="4307"/>
                    <a:pt x="3770" y="4185"/>
                    <a:pt x="3770" y="4094"/>
                  </a:cubicBezTo>
                  <a:lnTo>
                    <a:pt x="1703" y="143"/>
                  </a:lnTo>
                  <a:lnTo>
                    <a:pt x="1582" y="51"/>
                  </a:lnTo>
                  <a:cubicBezTo>
                    <a:pt x="1525" y="17"/>
                    <a:pt x="1463" y="0"/>
                    <a:pt x="1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523481" y="3546215"/>
              <a:ext cx="125116" cy="137922"/>
            </a:xfrm>
            <a:custGeom>
              <a:avLst/>
              <a:gdLst/>
              <a:ahLst/>
              <a:cxnLst/>
              <a:rect l="l" t="t" r="r" b="b"/>
              <a:pathLst>
                <a:path w="4895" h="5396" extrusionOk="0">
                  <a:moveTo>
                    <a:pt x="3246" y="1"/>
                  </a:moveTo>
                  <a:cubicBezTo>
                    <a:pt x="3132" y="1"/>
                    <a:pt x="2995" y="8"/>
                    <a:pt x="2828" y="24"/>
                  </a:cubicBezTo>
                  <a:cubicBezTo>
                    <a:pt x="2463" y="54"/>
                    <a:pt x="2098" y="145"/>
                    <a:pt x="1642" y="297"/>
                  </a:cubicBezTo>
                  <a:cubicBezTo>
                    <a:pt x="457" y="631"/>
                    <a:pt x="1" y="1300"/>
                    <a:pt x="305" y="2303"/>
                  </a:cubicBezTo>
                  <a:cubicBezTo>
                    <a:pt x="396" y="2516"/>
                    <a:pt x="487" y="2729"/>
                    <a:pt x="639" y="2881"/>
                  </a:cubicBezTo>
                  <a:cubicBezTo>
                    <a:pt x="791" y="3033"/>
                    <a:pt x="943" y="3124"/>
                    <a:pt x="1156" y="3185"/>
                  </a:cubicBezTo>
                  <a:lnTo>
                    <a:pt x="1703" y="3276"/>
                  </a:lnTo>
                  <a:cubicBezTo>
                    <a:pt x="1916" y="3337"/>
                    <a:pt x="2098" y="3337"/>
                    <a:pt x="2250" y="3337"/>
                  </a:cubicBezTo>
                  <a:cubicBezTo>
                    <a:pt x="2402" y="3337"/>
                    <a:pt x="2554" y="3337"/>
                    <a:pt x="2676" y="3367"/>
                  </a:cubicBezTo>
                  <a:cubicBezTo>
                    <a:pt x="2767" y="3397"/>
                    <a:pt x="2858" y="3458"/>
                    <a:pt x="2858" y="3519"/>
                  </a:cubicBezTo>
                  <a:cubicBezTo>
                    <a:pt x="2858" y="3580"/>
                    <a:pt x="2858" y="3671"/>
                    <a:pt x="2828" y="3701"/>
                  </a:cubicBezTo>
                  <a:cubicBezTo>
                    <a:pt x="2767" y="3732"/>
                    <a:pt x="2676" y="3823"/>
                    <a:pt x="2463" y="3853"/>
                  </a:cubicBezTo>
                  <a:cubicBezTo>
                    <a:pt x="2311" y="3945"/>
                    <a:pt x="2007" y="3945"/>
                    <a:pt x="1642" y="3945"/>
                  </a:cubicBezTo>
                  <a:lnTo>
                    <a:pt x="1034" y="3945"/>
                  </a:lnTo>
                  <a:cubicBezTo>
                    <a:pt x="943" y="3975"/>
                    <a:pt x="913" y="4127"/>
                    <a:pt x="913" y="4431"/>
                  </a:cubicBezTo>
                  <a:cubicBezTo>
                    <a:pt x="913" y="4704"/>
                    <a:pt x="943" y="4978"/>
                    <a:pt x="1034" y="5221"/>
                  </a:cubicBezTo>
                  <a:cubicBezTo>
                    <a:pt x="1065" y="5312"/>
                    <a:pt x="1186" y="5343"/>
                    <a:pt x="1338" y="5373"/>
                  </a:cubicBezTo>
                  <a:cubicBezTo>
                    <a:pt x="1430" y="5388"/>
                    <a:pt x="1544" y="5396"/>
                    <a:pt x="1677" y="5396"/>
                  </a:cubicBezTo>
                  <a:cubicBezTo>
                    <a:pt x="1809" y="5396"/>
                    <a:pt x="1961" y="5388"/>
                    <a:pt x="2129" y="5373"/>
                  </a:cubicBezTo>
                  <a:cubicBezTo>
                    <a:pt x="2463" y="5343"/>
                    <a:pt x="2858" y="5282"/>
                    <a:pt x="3223" y="5160"/>
                  </a:cubicBezTo>
                  <a:cubicBezTo>
                    <a:pt x="3618" y="5039"/>
                    <a:pt x="3922" y="4917"/>
                    <a:pt x="4135" y="4765"/>
                  </a:cubicBezTo>
                  <a:cubicBezTo>
                    <a:pt x="4378" y="4613"/>
                    <a:pt x="4530" y="4522"/>
                    <a:pt x="4621" y="4370"/>
                  </a:cubicBezTo>
                  <a:cubicBezTo>
                    <a:pt x="4743" y="4218"/>
                    <a:pt x="4834" y="4097"/>
                    <a:pt x="4834" y="3945"/>
                  </a:cubicBezTo>
                  <a:cubicBezTo>
                    <a:pt x="4895" y="3671"/>
                    <a:pt x="4895" y="3397"/>
                    <a:pt x="4834" y="3124"/>
                  </a:cubicBezTo>
                  <a:cubicBezTo>
                    <a:pt x="4743" y="2911"/>
                    <a:pt x="4651" y="2698"/>
                    <a:pt x="4500" y="2516"/>
                  </a:cubicBezTo>
                  <a:cubicBezTo>
                    <a:pt x="4348" y="2364"/>
                    <a:pt x="4196" y="2273"/>
                    <a:pt x="3983" y="2182"/>
                  </a:cubicBezTo>
                  <a:lnTo>
                    <a:pt x="3436" y="2060"/>
                  </a:lnTo>
                  <a:cubicBezTo>
                    <a:pt x="3223" y="2030"/>
                    <a:pt x="3041" y="2030"/>
                    <a:pt x="2889" y="2030"/>
                  </a:cubicBezTo>
                  <a:cubicBezTo>
                    <a:pt x="2828" y="2040"/>
                    <a:pt x="2774" y="2043"/>
                    <a:pt x="2724" y="2043"/>
                  </a:cubicBezTo>
                  <a:cubicBezTo>
                    <a:pt x="2625" y="2043"/>
                    <a:pt x="2544" y="2030"/>
                    <a:pt x="2463" y="2030"/>
                  </a:cubicBezTo>
                  <a:cubicBezTo>
                    <a:pt x="2372" y="1999"/>
                    <a:pt x="2311" y="1969"/>
                    <a:pt x="2281" y="1878"/>
                  </a:cubicBezTo>
                  <a:cubicBezTo>
                    <a:pt x="2250" y="1817"/>
                    <a:pt x="2250" y="1726"/>
                    <a:pt x="2311" y="1695"/>
                  </a:cubicBezTo>
                  <a:cubicBezTo>
                    <a:pt x="2402" y="1604"/>
                    <a:pt x="2524" y="1574"/>
                    <a:pt x="2706" y="1513"/>
                  </a:cubicBezTo>
                  <a:cubicBezTo>
                    <a:pt x="2822" y="1455"/>
                    <a:pt x="2974" y="1434"/>
                    <a:pt x="3155" y="1434"/>
                  </a:cubicBezTo>
                  <a:cubicBezTo>
                    <a:pt x="3260" y="1434"/>
                    <a:pt x="3374" y="1441"/>
                    <a:pt x="3496" y="1452"/>
                  </a:cubicBezTo>
                  <a:lnTo>
                    <a:pt x="3679" y="1452"/>
                  </a:lnTo>
                  <a:cubicBezTo>
                    <a:pt x="3800" y="1422"/>
                    <a:pt x="3831" y="1270"/>
                    <a:pt x="3892" y="966"/>
                  </a:cubicBezTo>
                  <a:cubicBezTo>
                    <a:pt x="3892" y="662"/>
                    <a:pt x="3892" y="388"/>
                    <a:pt x="3800" y="175"/>
                  </a:cubicBezTo>
                  <a:cubicBezTo>
                    <a:pt x="3770" y="84"/>
                    <a:pt x="3679" y="54"/>
                    <a:pt x="3527" y="24"/>
                  </a:cubicBezTo>
                  <a:cubicBezTo>
                    <a:pt x="3451" y="8"/>
                    <a:pt x="3360" y="1"/>
                    <a:pt x="3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656336" y="3529065"/>
              <a:ext cx="108783" cy="129640"/>
            </a:xfrm>
            <a:custGeom>
              <a:avLst/>
              <a:gdLst/>
              <a:ahLst/>
              <a:cxnLst/>
              <a:rect l="l" t="t" r="r" b="b"/>
              <a:pathLst>
                <a:path w="4256" h="5072" extrusionOk="0">
                  <a:moveTo>
                    <a:pt x="2899" y="1"/>
                  </a:moveTo>
                  <a:cubicBezTo>
                    <a:pt x="2758" y="1"/>
                    <a:pt x="2601" y="8"/>
                    <a:pt x="2432" y="26"/>
                  </a:cubicBezTo>
                  <a:cubicBezTo>
                    <a:pt x="2007" y="56"/>
                    <a:pt x="1642" y="178"/>
                    <a:pt x="1247" y="360"/>
                  </a:cubicBezTo>
                  <a:cubicBezTo>
                    <a:pt x="1034" y="482"/>
                    <a:pt x="852" y="664"/>
                    <a:pt x="639" y="816"/>
                  </a:cubicBezTo>
                  <a:cubicBezTo>
                    <a:pt x="457" y="968"/>
                    <a:pt x="305" y="1242"/>
                    <a:pt x="183" y="1576"/>
                  </a:cubicBezTo>
                  <a:cubicBezTo>
                    <a:pt x="92" y="1910"/>
                    <a:pt x="1" y="2305"/>
                    <a:pt x="31" y="2701"/>
                  </a:cubicBezTo>
                  <a:cubicBezTo>
                    <a:pt x="31" y="3309"/>
                    <a:pt x="183" y="3856"/>
                    <a:pt x="457" y="4220"/>
                  </a:cubicBezTo>
                  <a:cubicBezTo>
                    <a:pt x="578" y="4372"/>
                    <a:pt x="730" y="4524"/>
                    <a:pt x="882" y="4646"/>
                  </a:cubicBezTo>
                  <a:cubicBezTo>
                    <a:pt x="1034" y="4768"/>
                    <a:pt x="1186" y="4828"/>
                    <a:pt x="1338" y="4919"/>
                  </a:cubicBezTo>
                  <a:lnTo>
                    <a:pt x="1794" y="5041"/>
                  </a:lnTo>
                  <a:cubicBezTo>
                    <a:pt x="1946" y="5041"/>
                    <a:pt x="2068" y="5071"/>
                    <a:pt x="2189" y="5071"/>
                  </a:cubicBezTo>
                  <a:lnTo>
                    <a:pt x="2584" y="5071"/>
                  </a:lnTo>
                  <a:cubicBezTo>
                    <a:pt x="2797" y="5071"/>
                    <a:pt x="2979" y="5071"/>
                    <a:pt x="3162" y="5041"/>
                  </a:cubicBezTo>
                  <a:lnTo>
                    <a:pt x="3739" y="4919"/>
                  </a:lnTo>
                  <a:cubicBezTo>
                    <a:pt x="3922" y="4828"/>
                    <a:pt x="4074" y="4768"/>
                    <a:pt x="4134" y="4768"/>
                  </a:cubicBezTo>
                  <a:cubicBezTo>
                    <a:pt x="4226" y="4676"/>
                    <a:pt x="4256" y="4524"/>
                    <a:pt x="4256" y="4372"/>
                  </a:cubicBezTo>
                  <a:cubicBezTo>
                    <a:pt x="4256" y="4190"/>
                    <a:pt x="4195" y="4008"/>
                    <a:pt x="4104" y="3734"/>
                  </a:cubicBezTo>
                  <a:cubicBezTo>
                    <a:pt x="4043" y="3461"/>
                    <a:pt x="3922" y="3369"/>
                    <a:pt x="3770" y="3369"/>
                  </a:cubicBezTo>
                  <a:cubicBezTo>
                    <a:pt x="3709" y="3369"/>
                    <a:pt x="3527" y="3400"/>
                    <a:pt x="3223" y="3521"/>
                  </a:cubicBezTo>
                  <a:cubicBezTo>
                    <a:pt x="2979" y="3612"/>
                    <a:pt x="2736" y="3704"/>
                    <a:pt x="2615" y="3704"/>
                  </a:cubicBezTo>
                  <a:cubicBezTo>
                    <a:pt x="2432" y="3704"/>
                    <a:pt x="2311" y="3612"/>
                    <a:pt x="2219" y="3430"/>
                  </a:cubicBezTo>
                  <a:cubicBezTo>
                    <a:pt x="2098" y="3278"/>
                    <a:pt x="2007" y="3005"/>
                    <a:pt x="2007" y="2670"/>
                  </a:cubicBezTo>
                  <a:cubicBezTo>
                    <a:pt x="1976" y="2336"/>
                    <a:pt x="2007" y="2062"/>
                    <a:pt x="2128" y="1880"/>
                  </a:cubicBezTo>
                  <a:cubicBezTo>
                    <a:pt x="2250" y="1698"/>
                    <a:pt x="2402" y="1576"/>
                    <a:pt x="2554" y="1576"/>
                  </a:cubicBezTo>
                  <a:cubicBezTo>
                    <a:pt x="2675" y="1576"/>
                    <a:pt x="2858" y="1576"/>
                    <a:pt x="3162" y="1637"/>
                  </a:cubicBezTo>
                  <a:cubicBezTo>
                    <a:pt x="3466" y="1667"/>
                    <a:pt x="3648" y="1728"/>
                    <a:pt x="3678" y="1728"/>
                  </a:cubicBezTo>
                  <a:cubicBezTo>
                    <a:pt x="3830" y="1667"/>
                    <a:pt x="3952" y="1576"/>
                    <a:pt x="4043" y="1302"/>
                  </a:cubicBezTo>
                  <a:cubicBezTo>
                    <a:pt x="4074" y="1029"/>
                    <a:pt x="4104" y="816"/>
                    <a:pt x="4104" y="664"/>
                  </a:cubicBezTo>
                  <a:cubicBezTo>
                    <a:pt x="4104" y="512"/>
                    <a:pt x="4043" y="360"/>
                    <a:pt x="3952" y="269"/>
                  </a:cubicBezTo>
                  <a:cubicBezTo>
                    <a:pt x="3891" y="208"/>
                    <a:pt x="3770" y="117"/>
                    <a:pt x="3648" y="87"/>
                  </a:cubicBezTo>
                  <a:cubicBezTo>
                    <a:pt x="3498" y="44"/>
                    <a:pt x="3241" y="1"/>
                    <a:pt x="28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776744" y="3540055"/>
              <a:ext cx="134446" cy="130893"/>
            </a:xfrm>
            <a:custGeom>
              <a:avLst/>
              <a:gdLst/>
              <a:ahLst/>
              <a:cxnLst/>
              <a:rect l="l" t="t" r="r" b="b"/>
              <a:pathLst>
                <a:path w="5260" h="5121" extrusionOk="0">
                  <a:moveTo>
                    <a:pt x="2887" y="1133"/>
                  </a:moveTo>
                  <a:cubicBezTo>
                    <a:pt x="2914" y="1133"/>
                    <a:pt x="2944" y="1137"/>
                    <a:pt x="2980" y="1146"/>
                  </a:cubicBezTo>
                  <a:cubicBezTo>
                    <a:pt x="3041" y="1176"/>
                    <a:pt x="3132" y="1207"/>
                    <a:pt x="3162" y="1298"/>
                  </a:cubicBezTo>
                  <a:cubicBezTo>
                    <a:pt x="3192" y="1359"/>
                    <a:pt x="3192" y="1511"/>
                    <a:pt x="3192" y="1754"/>
                  </a:cubicBezTo>
                  <a:cubicBezTo>
                    <a:pt x="3162" y="1967"/>
                    <a:pt x="3132" y="2271"/>
                    <a:pt x="3041" y="2666"/>
                  </a:cubicBezTo>
                  <a:cubicBezTo>
                    <a:pt x="2949" y="3031"/>
                    <a:pt x="2858" y="3334"/>
                    <a:pt x="2797" y="3547"/>
                  </a:cubicBezTo>
                  <a:cubicBezTo>
                    <a:pt x="2706" y="3730"/>
                    <a:pt x="2645" y="3882"/>
                    <a:pt x="2554" y="3912"/>
                  </a:cubicBezTo>
                  <a:cubicBezTo>
                    <a:pt x="2533" y="3933"/>
                    <a:pt x="2483" y="3968"/>
                    <a:pt x="2414" y="3968"/>
                  </a:cubicBezTo>
                  <a:cubicBezTo>
                    <a:pt x="2384" y="3968"/>
                    <a:pt x="2349" y="3961"/>
                    <a:pt x="2311" y="3942"/>
                  </a:cubicBezTo>
                  <a:cubicBezTo>
                    <a:pt x="2250" y="3912"/>
                    <a:pt x="2189" y="3882"/>
                    <a:pt x="2129" y="3790"/>
                  </a:cubicBezTo>
                  <a:cubicBezTo>
                    <a:pt x="2098" y="3730"/>
                    <a:pt x="2068" y="3578"/>
                    <a:pt x="2098" y="3334"/>
                  </a:cubicBezTo>
                  <a:cubicBezTo>
                    <a:pt x="2129" y="3122"/>
                    <a:pt x="2159" y="2818"/>
                    <a:pt x="2250" y="2423"/>
                  </a:cubicBezTo>
                  <a:cubicBezTo>
                    <a:pt x="2372" y="2058"/>
                    <a:pt x="2433" y="1754"/>
                    <a:pt x="2524" y="1572"/>
                  </a:cubicBezTo>
                  <a:cubicBezTo>
                    <a:pt x="2585" y="1359"/>
                    <a:pt x="2676" y="1207"/>
                    <a:pt x="2737" y="1176"/>
                  </a:cubicBezTo>
                  <a:cubicBezTo>
                    <a:pt x="2780" y="1155"/>
                    <a:pt x="2823" y="1133"/>
                    <a:pt x="2887" y="1133"/>
                  </a:cubicBezTo>
                  <a:close/>
                  <a:moveTo>
                    <a:pt x="2469" y="1"/>
                  </a:moveTo>
                  <a:cubicBezTo>
                    <a:pt x="2067" y="1"/>
                    <a:pt x="1690" y="89"/>
                    <a:pt x="1338" y="265"/>
                  </a:cubicBezTo>
                  <a:cubicBezTo>
                    <a:pt x="1065" y="416"/>
                    <a:pt x="852" y="599"/>
                    <a:pt x="670" y="903"/>
                  </a:cubicBezTo>
                  <a:cubicBezTo>
                    <a:pt x="457" y="1176"/>
                    <a:pt x="305" y="1541"/>
                    <a:pt x="244" y="1967"/>
                  </a:cubicBezTo>
                  <a:cubicBezTo>
                    <a:pt x="1" y="2970"/>
                    <a:pt x="92" y="3730"/>
                    <a:pt x="457" y="4186"/>
                  </a:cubicBezTo>
                  <a:cubicBezTo>
                    <a:pt x="670" y="4398"/>
                    <a:pt x="882" y="4581"/>
                    <a:pt x="1156" y="4702"/>
                  </a:cubicBezTo>
                  <a:cubicBezTo>
                    <a:pt x="1430" y="4824"/>
                    <a:pt x="1734" y="4945"/>
                    <a:pt x="2098" y="5006"/>
                  </a:cubicBezTo>
                  <a:cubicBezTo>
                    <a:pt x="2374" y="5083"/>
                    <a:pt x="2630" y="5121"/>
                    <a:pt x="2869" y="5121"/>
                  </a:cubicBezTo>
                  <a:cubicBezTo>
                    <a:pt x="3288" y="5121"/>
                    <a:pt x="3654" y="5006"/>
                    <a:pt x="3983" y="4793"/>
                  </a:cubicBezTo>
                  <a:cubicBezTo>
                    <a:pt x="4530" y="4489"/>
                    <a:pt x="4864" y="3882"/>
                    <a:pt x="5047" y="3000"/>
                  </a:cubicBezTo>
                  <a:cubicBezTo>
                    <a:pt x="5259" y="2058"/>
                    <a:pt x="5168" y="1328"/>
                    <a:pt x="4743" y="872"/>
                  </a:cubicBezTo>
                  <a:cubicBezTo>
                    <a:pt x="4560" y="690"/>
                    <a:pt x="4348" y="477"/>
                    <a:pt x="4074" y="386"/>
                  </a:cubicBezTo>
                  <a:cubicBezTo>
                    <a:pt x="3831" y="265"/>
                    <a:pt x="3496" y="143"/>
                    <a:pt x="3162" y="82"/>
                  </a:cubicBezTo>
                  <a:cubicBezTo>
                    <a:pt x="2923" y="28"/>
                    <a:pt x="2692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7908832" y="3577883"/>
              <a:ext cx="143749" cy="143034"/>
            </a:xfrm>
            <a:custGeom>
              <a:avLst/>
              <a:gdLst/>
              <a:ahLst/>
              <a:cxnLst/>
              <a:rect l="l" t="t" r="r" b="b"/>
              <a:pathLst>
                <a:path w="5624" h="5596" extrusionOk="0">
                  <a:moveTo>
                    <a:pt x="1857" y="0"/>
                  </a:moveTo>
                  <a:cubicBezTo>
                    <a:pt x="1719" y="0"/>
                    <a:pt x="1631" y="41"/>
                    <a:pt x="1611" y="122"/>
                  </a:cubicBezTo>
                  <a:lnTo>
                    <a:pt x="395" y="2402"/>
                  </a:lnTo>
                  <a:cubicBezTo>
                    <a:pt x="91" y="2979"/>
                    <a:pt x="0" y="3496"/>
                    <a:pt x="213" y="3982"/>
                  </a:cubicBezTo>
                  <a:cubicBezTo>
                    <a:pt x="395" y="4438"/>
                    <a:pt x="821" y="4864"/>
                    <a:pt x="1459" y="5198"/>
                  </a:cubicBezTo>
                  <a:cubicBezTo>
                    <a:pt x="1947" y="5477"/>
                    <a:pt x="2399" y="5596"/>
                    <a:pt x="2802" y="5596"/>
                  </a:cubicBezTo>
                  <a:cubicBezTo>
                    <a:pt x="2927" y="5596"/>
                    <a:pt x="3047" y="5584"/>
                    <a:pt x="3161" y="5563"/>
                  </a:cubicBezTo>
                  <a:cubicBezTo>
                    <a:pt x="3648" y="5441"/>
                    <a:pt x="4073" y="5076"/>
                    <a:pt x="4347" y="4499"/>
                  </a:cubicBezTo>
                  <a:lnTo>
                    <a:pt x="5593" y="2158"/>
                  </a:lnTo>
                  <a:cubicBezTo>
                    <a:pt x="5623" y="2128"/>
                    <a:pt x="5623" y="2067"/>
                    <a:pt x="5623" y="1946"/>
                  </a:cubicBezTo>
                  <a:cubicBezTo>
                    <a:pt x="5593" y="1794"/>
                    <a:pt x="5471" y="1672"/>
                    <a:pt x="5198" y="1520"/>
                  </a:cubicBezTo>
                  <a:cubicBezTo>
                    <a:pt x="4894" y="1368"/>
                    <a:pt x="4590" y="1247"/>
                    <a:pt x="4347" y="1216"/>
                  </a:cubicBezTo>
                  <a:cubicBezTo>
                    <a:pt x="4256" y="1196"/>
                    <a:pt x="4175" y="1186"/>
                    <a:pt x="4105" y="1186"/>
                  </a:cubicBezTo>
                  <a:cubicBezTo>
                    <a:pt x="3965" y="1186"/>
                    <a:pt x="3871" y="1226"/>
                    <a:pt x="3830" y="1307"/>
                  </a:cubicBezTo>
                  <a:lnTo>
                    <a:pt x="2888" y="3040"/>
                  </a:lnTo>
                  <a:cubicBezTo>
                    <a:pt x="2675" y="3526"/>
                    <a:pt x="2462" y="3830"/>
                    <a:pt x="2371" y="3952"/>
                  </a:cubicBezTo>
                  <a:cubicBezTo>
                    <a:pt x="2288" y="4056"/>
                    <a:pt x="2205" y="4103"/>
                    <a:pt x="2122" y="4103"/>
                  </a:cubicBezTo>
                  <a:cubicBezTo>
                    <a:pt x="2083" y="4103"/>
                    <a:pt x="2045" y="4093"/>
                    <a:pt x="2006" y="4073"/>
                  </a:cubicBezTo>
                  <a:cubicBezTo>
                    <a:pt x="1915" y="3982"/>
                    <a:pt x="1854" y="3891"/>
                    <a:pt x="1915" y="3739"/>
                  </a:cubicBezTo>
                  <a:cubicBezTo>
                    <a:pt x="1976" y="3587"/>
                    <a:pt x="2128" y="3222"/>
                    <a:pt x="2371" y="2766"/>
                  </a:cubicBezTo>
                  <a:lnTo>
                    <a:pt x="3344" y="943"/>
                  </a:lnTo>
                  <a:cubicBezTo>
                    <a:pt x="3405" y="912"/>
                    <a:pt x="3405" y="851"/>
                    <a:pt x="3405" y="730"/>
                  </a:cubicBezTo>
                  <a:cubicBezTo>
                    <a:pt x="3344" y="608"/>
                    <a:pt x="3192" y="456"/>
                    <a:pt x="2979" y="335"/>
                  </a:cubicBezTo>
                  <a:cubicBezTo>
                    <a:pt x="2675" y="183"/>
                    <a:pt x="2371" y="92"/>
                    <a:pt x="2098" y="31"/>
                  </a:cubicBezTo>
                  <a:cubicBezTo>
                    <a:pt x="2006" y="10"/>
                    <a:pt x="1925" y="0"/>
                    <a:pt x="1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05931" y="3656247"/>
              <a:ext cx="166293" cy="162689"/>
            </a:xfrm>
            <a:custGeom>
              <a:avLst/>
              <a:gdLst/>
              <a:ahLst/>
              <a:cxnLst/>
              <a:rect l="l" t="t" r="r" b="b"/>
              <a:pathLst>
                <a:path w="6506" h="6365" extrusionOk="0">
                  <a:moveTo>
                    <a:pt x="3220" y="0"/>
                  </a:moveTo>
                  <a:cubicBezTo>
                    <a:pt x="3145" y="0"/>
                    <a:pt x="3083" y="23"/>
                    <a:pt x="3040" y="65"/>
                  </a:cubicBezTo>
                  <a:lnTo>
                    <a:pt x="92" y="3165"/>
                  </a:lnTo>
                  <a:cubicBezTo>
                    <a:pt x="1" y="3196"/>
                    <a:pt x="61" y="3287"/>
                    <a:pt x="61" y="3348"/>
                  </a:cubicBezTo>
                  <a:cubicBezTo>
                    <a:pt x="61" y="3439"/>
                    <a:pt x="183" y="3591"/>
                    <a:pt x="396" y="3773"/>
                  </a:cubicBezTo>
                  <a:cubicBezTo>
                    <a:pt x="578" y="3956"/>
                    <a:pt x="821" y="4138"/>
                    <a:pt x="1034" y="4290"/>
                  </a:cubicBezTo>
                  <a:cubicBezTo>
                    <a:pt x="1238" y="4443"/>
                    <a:pt x="1335" y="4510"/>
                    <a:pt x="1450" y="4510"/>
                  </a:cubicBezTo>
                  <a:cubicBezTo>
                    <a:pt x="1473" y="4510"/>
                    <a:pt x="1496" y="4508"/>
                    <a:pt x="1520" y="4503"/>
                  </a:cubicBezTo>
                  <a:lnTo>
                    <a:pt x="2676" y="3317"/>
                  </a:lnTo>
                  <a:lnTo>
                    <a:pt x="2706" y="3348"/>
                  </a:lnTo>
                  <a:lnTo>
                    <a:pt x="1976" y="5050"/>
                  </a:lnTo>
                  <a:cubicBezTo>
                    <a:pt x="1946" y="5172"/>
                    <a:pt x="2007" y="5324"/>
                    <a:pt x="2280" y="5567"/>
                  </a:cubicBezTo>
                  <a:cubicBezTo>
                    <a:pt x="2554" y="5779"/>
                    <a:pt x="2767" y="6023"/>
                    <a:pt x="3010" y="6175"/>
                  </a:cubicBezTo>
                  <a:cubicBezTo>
                    <a:pt x="3187" y="6301"/>
                    <a:pt x="3322" y="6365"/>
                    <a:pt x="3398" y="6365"/>
                  </a:cubicBezTo>
                  <a:cubicBezTo>
                    <a:pt x="3413" y="6365"/>
                    <a:pt x="3425" y="6362"/>
                    <a:pt x="3435" y="6357"/>
                  </a:cubicBezTo>
                  <a:lnTo>
                    <a:pt x="6414" y="3196"/>
                  </a:lnTo>
                  <a:cubicBezTo>
                    <a:pt x="6475" y="3135"/>
                    <a:pt x="6505" y="3105"/>
                    <a:pt x="6505" y="2983"/>
                  </a:cubicBezTo>
                  <a:cubicBezTo>
                    <a:pt x="6505" y="2861"/>
                    <a:pt x="6414" y="2679"/>
                    <a:pt x="6201" y="2466"/>
                  </a:cubicBezTo>
                  <a:cubicBezTo>
                    <a:pt x="5928" y="2254"/>
                    <a:pt x="5715" y="2071"/>
                    <a:pt x="5442" y="1950"/>
                  </a:cubicBezTo>
                  <a:cubicBezTo>
                    <a:pt x="5327" y="1884"/>
                    <a:pt x="5213" y="1854"/>
                    <a:pt x="5123" y="1854"/>
                  </a:cubicBezTo>
                  <a:cubicBezTo>
                    <a:pt x="5044" y="1854"/>
                    <a:pt x="4983" y="1877"/>
                    <a:pt x="4955" y="1919"/>
                  </a:cubicBezTo>
                  <a:lnTo>
                    <a:pt x="3800" y="3074"/>
                  </a:lnTo>
                  <a:lnTo>
                    <a:pt x="3770" y="3044"/>
                  </a:lnTo>
                  <a:lnTo>
                    <a:pt x="4530" y="1250"/>
                  </a:lnTo>
                  <a:cubicBezTo>
                    <a:pt x="4590" y="1068"/>
                    <a:pt x="4590" y="916"/>
                    <a:pt x="4499" y="825"/>
                  </a:cubicBezTo>
                  <a:lnTo>
                    <a:pt x="4286" y="612"/>
                  </a:lnTo>
                  <a:cubicBezTo>
                    <a:pt x="4074" y="399"/>
                    <a:pt x="3800" y="217"/>
                    <a:pt x="3527" y="95"/>
                  </a:cubicBezTo>
                  <a:cubicBezTo>
                    <a:pt x="3413" y="30"/>
                    <a:pt x="3307" y="0"/>
                    <a:pt x="3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06147" y="3762138"/>
              <a:ext cx="146101" cy="127289"/>
            </a:xfrm>
            <a:custGeom>
              <a:avLst/>
              <a:gdLst/>
              <a:ahLst/>
              <a:cxnLst/>
              <a:rect l="l" t="t" r="r" b="b"/>
              <a:pathLst>
                <a:path w="5716" h="4980" extrusionOk="0">
                  <a:moveTo>
                    <a:pt x="3520" y="1"/>
                  </a:moveTo>
                  <a:cubicBezTo>
                    <a:pt x="3461" y="1"/>
                    <a:pt x="3390" y="18"/>
                    <a:pt x="3314" y="56"/>
                  </a:cubicBezTo>
                  <a:cubicBezTo>
                    <a:pt x="3071" y="117"/>
                    <a:pt x="2888" y="208"/>
                    <a:pt x="2676" y="360"/>
                  </a:cubicBezTo>
                  <a:cubicBezTo>
                    <a:pt x="2463" y="481"/>
                    <a:pt x="2280" y="573"/>
                    <a:pt x="2220" y="694"/>
                  </a:cubicBezTo>
                  <a:cubicBezTo>
                    <a:pt x="2098" y="816"/>
                    <a:pt x="2068" y="877"/>
                    <a:pt x="2098" y="907"/>
                  </a:cubicBezTo>
                  <a:lnTo>
                    <a:pt x="2584" y="1758"/>
                  </a:lnTo>
                  <a:lnTo>
                    <a:pt x="31" y="3308"/>
                  </a:lnTo>
                  <a:cubicBezTo>
                    <a:pt x="1" y="3308"/>
                    <a:pt x="1" y="3399"/>
                    <a:pt x="1" y="3460"/>
                  </a:cubicBezTo>
                  <a:cubicBezTo>
                    <a:pt x="31" y="3551"/>
                    <a:pt x="122" y="3734"/>
                    <a:pt x="274" y="3977"/>
                  </a:cubicBezTo>
                  <a:cubicBezTo>
                    <a:pt x="426" y="4220"/>
                    <a:pt x="578" y="4463"/>
                    <a:pt x="761" y="4676"/>
                  </a:cubicBezTo>
                  <a:cubicBezTo>
                    <a:pt x="943" y="4919"/>
                    <a:pt x="1065" y="4980"/>
                    <a:pt x="1095" y="4980"/>
                  </a:cubicBezTo>
                  <a:lnTo>
                    <a:pt x="3648" y="3430"/>
                  </a:lnTo>
                  <a:lnTo>
                    <a:pt x="4104" y="4190"/>
                  </a:lnTo>
                  <a:cubicBezTo>
                    <a:pt x="4119" y="4220"/>
                    <a:pt x="4157" y="4235"/>
                    <a:pt x="4222" y="4235"/>
                  </a:cubicBezTo>
                  <a:cubicBezTo>
                    <a:pt x="4287" y="4235"/>
                    <a:pt x="4378" y="4220"/>
                    <a:pt x="4499" y="4190"/>
                  </a:cubicBezTo>
                  <a:cubicBezTo>
                    <a:pt x="4712" y="4098"/>
                    <a:pt x="4955" y="4038"/>
                    <a:pt x="5138" y="3886"/>
                  </a:cubicBezTo>
                  <a:cubicBezTo>
                    <a:pt x="5320" y="3734"/>
                    <a:pt x="5472" y="3612"/>
                    <a:pt x="5594" y="3551"/>
                  </a:cubicBezTo>
                  <a:cubicBezTo>
                    <a:pt x="5654" y="3460"/>
                    <a:pt x="5715" y="3399"/>
                    <a:pt x="5654" y="3308"/>
                  </a:cubicBezTo>
                  <a:lnTo>
                    <a:pt x="3679" y="86"/>
                  </a:lnTo>
                  <a:cubicBezTo>
                    <a:pt x="3661" y="33"/>
                    <a:pt x="3602" y="1"/>
                    <a:pt x="3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370435" y="4186189"/>
              <a:ext cx="177182" cy="205886"/>
            </a:xfrm>
            <a:custGeom>
              <a:avLst/>
              <a:gdLst/>
              <a:ahLst/>
              <a:cxnLst/>
              <a:rect l="l" t="t" r="r" b="b"/>
              <a:pathLst>
                <a:path w="6932" h="8055" extrusionOk="0">
                  <a:moveTo>
                    <a:pt x="2189" y="0"/>
                  </a:moveTo>
                  <a:lnTo>
                    <a:pt x="2189" y="0"/>
                  </a:lnTo>
                  <a:cubicBezTo>
                    <a:pt x="2193" y="12"/>
                    <a:pt x="2197" y="24"/>
                    <a:pt x="2201" y="36"/>
                  </a:cubicBezTo>
                  <a:lnTo>
                    <a:pt x="2201" y="36"/>
                  </a:lnTo>
                  <a:cubicBezTo>
                    <a:pt x="2197" y="24"/>
                    <a:pt x="2193" y="12"/>
                    <a:pt x="2189" y="0"/>
                  </a:cubicBezTo>
                  <a:close/>
                  <a:moveTo>
                    <a:pt x="2201" y="36"/>
                  </a:moveTo>
                  <a:cubicBezTo>
                    <a:pt x="3185" y="3081"/>
                    <a:pt x="2211" y="4410"/>
                    <a:pt x="1" y="5107"/>
                  </a:cubicBezTo>
                  <a:cubicBezTo>
                    <a:pt x="476" y="4962"/>
                    <a:pt x="909" y="4896"/>
                    <a:pt x="1303" y="4896"/>
                  </a:cubicBezTo>
                  <a:cubicBezTo>
                    <a:pt x="3231" y="4896"/>
                    <a:pt x="4238" y="6465"/>
                    <a:pt x="4743" y="8055"/>
                  </a:cubicBezTo>
                  <a:cubicBezTo>
                    <a:pt x="3709" y="4772"/>
                    <a:pt x="5047" y="3526"/>
                    <a:pt x="6931" y="2918"/>
                  </a:cubicBezTo>
                  <a:lnTo>
                    <a:pt x="6931" y="2918"/>
                  </a:lnTo>
                  <a:cubicBezTo>
                    <a:pt x="6443" y="3070"/>
                    <a:pt x="6000" y="3139"/>
                    <a:pt x="5599" y="3139"/>
                  </a:cubicBezTo>
                  <a:cubicBezTo>
                    <a:pt x="3689" y="3139"/>
                    <a:pt x="2708" y="1583"/>
                    <a:pt x="220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968640" y="3919710"/>
              <a:ext cx="128209" cy="149961"/>
            </a:xfrm>
            <a:custGeom>
              <a:avLst/>
              <a:gdLst/>
              <a:ahLst/>
              <a:cxnLst/>
              <a:rect l="l" t="t" r="r" b="b"/>
              <a:pathLst>
                <a:path w="5016" h="5867" extrusionOk="0">
                  <a:moveTo>
                    <a:pt x="1581" y="0"/>
                  </a:moveTo>
                  <a:cubicBezTo>
                    <a:pt x="2311" y="2250"/>
                    <a:pt x="1612" y="3192"/>
                    <a:pt x="1" y="3739"/>
                  </a:cubicBezTo>
                  <a:cubicBezTo>
                    <a:pt x="367" y="3619"/>
                    <a:pt x="698" y="3564"/>
                    <a:pt x="997" y="3564"/>
                  </a:cubicBezTo>
                  <a:cubicBezTo>
                    <a:pt x="2315" y="3564"/>
                    <a:pt x="3010" y="4622"/>
                    <a:pt x="3369" y="5751"/>
                  </a:cubicBezTo>
                  <a:lnTo>
                    <a:pt x="3369" y="5751"/>
                  </a:lnTo>
                  <a:cubicBezTo>
                    <a:pt x="2676" y="3437"/>
                    <a:pt x="3610" y="2577"/>
                    <a:pt x="5016" y="2128"/>
                  </a:cubicBezTo>
                  <a:lnTo>
                    <a:pt x="5016" y="2128"/>
                  </a:lnTo>
                  <a:cubicBezTo>
                    <a:pt x="4656" y="2239"/>
                    <a:pt x="4332" y="2289"/>
                    <a:pt x="4038" y="2289"/>
                  </a:cubicBezTo>
                  <a:cubicBezTo>
                    <a:pt x="2646" y="2289"/>
                    <a:pt x="1958" y="1155"/>
                    <a:pt x="1581" y="0"/>
                  </a:cubicBezTo>
                  <a:close/>
                  <a:moveTo>
                    <a:pt x="3369" y="5751"/>
                  </a:moveTo>
                  <a:lnTo>
                    <a:pt x="3369" y="5751"/>
                  </a:lnTo>
                  <a:cubicBezTo>
                    <a:pt x="3381" y="5789"/>
                    <a:pt x="3393" y="5828"/>
                    <a:pt x="3405" y="5867"/>
                  </a:cubicBezTo>
                  <a:cubicBezTo>
                    <a:pt x="3394" y="5828"/>
                    <a:pt x="3382" y="5790"/>
                    <a:pt x="3369" y="5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422498" y="3971825"/>
              <a:ext cx="125116" cy="87262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7" y="0"/>
                  </a:moveTo>
                  <a:cubicBezTo>
                    <a:pt x="3429" y="0"/>
                    <a:pt x="2642" y="304"/>
                    <a:pt x="1855" y="849"/>
                  </a:cubicBezTo>
                  <a:cubicBezTo>
                    <a:pt x="700" y="1639"/>
                    <a:pt x="1" y="2703"/>
                    <a:pt x="335" y="3159"/>
                  </a:cubicBezTo>
                  <a:cubicBezTo>
                    <a:pt x="457" y="3332"/>
                    <a:pt x="669" y="3413"/>
                    <a:pt x="941" y="3413"/>
                  </a:cubicBezTo>
                  <a:cubicBezTo>
                    <a:pt x="1478" y="3413"/>
                    <a:pt x="2253" y="3096"/>
                    <a:pt x="3040" y="2551"/>
                  </a:cubicBezTo>
                  <a:cubicBezTo>
                    <a:pt x="4226" y="1761"/>
                    <a:pt x="4894" y="697"/>
                    <a:pt x="4560" y="241"/>
                  </a:cubicBezTo>
                  <a:cubicBezTo>
                    <a:pt x="4448" y="78"/>
                    <a:pt x="4239" y="0"/>
                    <a:pt x="39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503290" y="3915365"/>
              <a:ext cx="125116" cy="87262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4" y="0"/>
                  </a:moveTo>
                  <a:cubicBezTo>
                    <a:pt x="3426" y="0"/>
                    <a:pt x="2634" y="310"/>
                    <a:pt x="1855" y="869"/>
                  </a:cubicBezTo>
                  <a:cubicBezTo>
                    <a:pt x="669" y="1660"/>
                    <a:pt x="1" y="2724"/>
                    <a:pt x="335" y="3180"/>
                  </a:cubicBezTo>
                  <a:cubicBezTo>
                    <a:pt x="445" y="3339"/>
                    <a:pt x="646" y="3414"/>
                    <a:pt x="910" y="3414"/>
                  </a:cubicBezTo>
                  <a:cubicBezTo>
                    <a:pt x="1448" y="3414"/>
                    <a:pt x="2244" y="3102"/>
                    <a:pt x="3040" y="2572"/>
                  </a:cubicBezTo>
                  <a:cubicBezTo>
                    <a:pt x="4226" y="1781"/>
                    <a:pt x="4894" y="687"/>
                    <a:pt x="4560" y="262"/>
                  </a:cubicBezTo>
                  <a:cubicBezTo>
                    <a:pt x="4456" y="84"/>
                    <a:pt x="4245" y="0"/>
                    <a:pt x="3964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483865" y="3970854"/>
              <a:ext cx="66073" cy="129973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67" y="0"/>
                  </a:moveTo>
                  <a:cubicBezTo>
                    <a:pt x="1133" y="0"/>
                    <a:pt x="508" y="1034"/>
                    <a:pt x="274" y="2376"/>
                  </a:cubicBezTo>
                  <a:cubicBezTo>
                    <a:pt x="1" y="3744"/>
                    <a:pt x="274" y="4960"/>
                    <a:pt x="821" y="5082"/>
                  </a:cubicBezTo>
                  <a:cubicBezTo>
                    <a:pt x="838" y="5083"/>
                    <a:pt x="854" y="5084"/>
                    <a:pt x="870" y="5084"/>
                  </a:cubicBezTo>
                  <a:cubicBezTo>
                    <a:pt x="1434" y="5084"/>
                    <a:pt x="2045" y="4070"/>
                    <a:pt x="2311" y="2711"/>
                  </a:cubicBezTo>
                  <a:cubicBezTo>
                    <a:pt x="2584" y="1343"/>
                    <a:pt x="2311" y="127"/>
                    <a:pt x="1733" y="5"/>
                  </a:cubicBezTo>
                  <a:cubicBezTo>
                    <a:pt x="1711" y="2"/>
                    <a:pt x="1689" y="0"/>
                    <a:pt x="16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500964" y="3873729"/>
              <a:ext cx="66073" cy="129973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94" y="1"/>
                  </a:moveTo>
                  <a:cubicBezTo>
                    <a:pt x="1135" y="1"/>
                    <a:pt x="537" y="1035"/>
                    <a:pt x="274" y="2377"/>
                  </a:cubicBezTo>
                  <a:cubicBezTo>
                    <a:pt x="0" y="3745"/>
                    <a:pt x="274" y="4961"/>
                    <a:pt x="852" y="5082"/>
                  </a:cubicBezTo>
                  <a:cubicBezTo>
                    <a:pt x="868" y="5084"/>
                    <a:pt x="884" y="5085"/>
                    <a:pt x="900" y="5085"/>
                  </a:cubicBezTo>
                  <a:cubicBezTo>
                    <a:pt x="1465" y="5085"/>
                    <a:pt x="2075" y="4070"/>
                    <a:pt x="2341" y="2711"/>
                  </a:cubicBezTo>
                  <a:cubicBezTo>
                    <a:pt x="2584" y="1343"/>
                    <a:pt x="2341" y="128"/>
                    <a:pt x="1763" y="6"/>
                  </a:cubicBezTo>
                  <a:cubicBezTo>
                    <a:pt x="1740" y="2"/>
                    <a:pt x="1717" y="1"/>
                    <a:pt x="1694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410843" y="3949154"/>
              <a:ext cx="133653" cy="57663"/>
            </a:xfrm>
            <a:custGeom>
              <a:avLst/>
              <a:gdLst/>
              <a:ahLst/>
              <a:cxnLst/>
              <a:rect l="l" t="t" r="r" b="b"/>
              <a:pathLst>
                <a:path w="5229" h="2256" extrusionOk="0">
                  <a:moveTo>
                    <a:pt x="1745" y="1"/>
                  </a:moveTo>
                  <a:cubicBezTo>
                    <a:pt x="839" y="1"/>
                    <a:pt x="151" y="245"/>
                    <a:pt x="61" y="672"/>
                  </a:cubicBezTo>
                  <a:cubicBezTo>
                    <a:pt x="1" y="1250"/>
                    <a:pt x="1034" y="1888"/>
                    <a:pt x="2432" y="2161"/>
                  </a:cubicBezTo>
                  <a:cubicBezTo>
                    <a:pt x="2789" y="2225"/>
                    <a:pt x="3135" y="2255"/>
                    <a:pt x="3454" y="2255"/>
                  </a:cubicBezTo>
                  <a:cubicBezTo>
                    <a:pt x="4359" y="2255"/>
                    <a:pt x="5048" y="2011"/>
                    <a:pt x="5137" y="1584"/>
                  </a:cubicBezTo>
                  <a:cubicBezTo>
                    <a:pt x="5229" y="1006"/>
                    <a:pt x="4195" y="368"/>
                    <a:pt x="2767" y="95"/>
                  </a:cubicBezTo>
                  <a:cubicBezTo>
                    <a:pt x="2410" y="31"/>
                    <a:pt x="2064" y="1"/>
                    <a:pt x="174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507967" y="3966688"/>
              <a:ext cx="132861" cy="57561"/>
            </a:xfrm>
            <a:custGeom>
              <a:avLst/>
              <a:gdLst/>
              <a:ahLst/>
              <a:cxnLst/>
              <a:rect l="l" t="t" r="r" b="b"/>
              <a:pathLst>
                <a:path w="5198" h="2252" extrusionOk="0">
                  <a:moveTo>
                    <a:pt x="1726" y="1"/>
                  </a:moveTo>
                  <a:cubicBezTo>
                    <a:pt x="829" y="1"/>
                    <a:pt x="150" y="261"/>
                    <a:pt x="61" y="685"/>
                  </a:cubicBezTo>
                  <a:cubicBezTo>
                    <a:pt x="0" y="1232"/>
                    <a:pt x="1033" y="1901"/>
                    <a:pt x="2432" y="2144"/>
                  </a:cubicBezTo>
                  <a:cubicBezTo>
                    <a:pt x="2798" y="2217"/>
                    <a:pt x="3154" y="2252"/>
                    <a:pt x="3480" y="2252"/>
                  </a:cubicBezTo>
                  <a:cubicBezTo>
                    <a:pt x="4372" y="2252"/>
                    <a:pt x="5048" y="1998"/>
                    <a:pt x="5137" y="1597"/>
                  </a:cubicBezTo>
                  <a:cubicBezTo>
                    <a:pt x="5198" y="1020"/>
                    <a:pt x="4195" y="381"/>
                    <a:pt x="2766" y="108"/>
                  </a:cubicBezTo>
                  <a:cubicBezTo>
                    <a:pt x="2403" y="35"/>
                    <a:pt x="2050" y="1"/>
                    <a:pt x="1726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447367" y="3890317"/>
              <a:ext cx="99454" cy="112413"/>
            </a:xfrm>
            <a:custGeom>
              <a:avLst/>
              <a:gdLst/>
              <a:ahLst/>
              <a:cxnLst/>
              <a:rect l="l" t="t" r="r" b="b"/>
              <a:pathLst>
                <a:path w="3891" h="4398" extrusionOk="0">
                  <a:moveTo>
                    <a:pt x="805" y="1"/>
                  </a:moveTo>
                  <a:cubicBezTo>
                    <a:pt x="694" y="1"/>
                    <a:pt x="596" y="28"/>
                    <a:pt x="517" y="87"/>
                  </a:cubicBezTo>
                  <a:cubicBezTo>
                    <a:pt x="0" y="421"/>
                    <a:pt x="304" y="1606"/>
                    <a:pt x="1125" y="2792"/>
                  </a:cubicBezTo>
                  <a:cubicBezTo>
                    <a:pt x="1778" y="3771"/>
                    <a:pt x="2617" y="4398"/>
                    <a:pt x="3146" y="4398"/>
                  </a:cubicBezTo>
                  <a:cubicBezTo>
                    <a:pt x="3258" y="4398"/>
                    <a:pt x="3356" y="4370"/>
                    <a:pt x="3435" y="4312"/>
                  </a:cubicBezTo>
                  <a:cubicBezTo>
                    <a:pt x="3891" y="3977"/>
                    <a:pt x="3617" y="2792"/>
                    <a:pt x="2827" y="1606"/>
                  </a:cubicBezTo>
                  <a:cubicBezTo>
                    <a:pt x="2174" y="627"/>
                    <a:pt x="1335" y="1"/>
                    <a:pt x="80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504082" y="3971109"/>
              <a:ext cx="98687" cy="112362"/>
            </a:xfrm>
            <a:custGeom>
              <a:avLst/>
              <a:gdLst/>
              <a:ahLst/>
              <a:cxnLst/>
              <a:rect l="l" t="t" r="r" b="b"/>
              <a:pathLst>
                <a:path w="3861" h="4396" extrusionOk="0">
                  <a:moveTo>
                    <a:pt x="775" y="1"/>
                  </a:moveTo>
                  <a:cubicBezTo>
                    <a:pt x="663" y="1"/>
                    <a:pt x="566" y="28"/>
                    <a:pt x="486" y="87"/>
                  </a:cubicBezTo>
                  <a:cubicBezTo>
                    <a:pt x="0" y="421"/>
                    <a:pt x="304" y="1606"/>
                    <a:pt x="1094" y="2792"/>
                  </a:cubicBezTo>
                  <a:cubicBezTo>
                    <a:pt x="1776" y="3751"/>
                    <a:pt x="2625" y="4395"/>
                    <a:pt x="3154" y="4395"/>
                  </a:cubicBezTo>
                  <a:cubicBezTo>
                    <a:pt x="3262" y="4395"/>
                    <a:pt x="3357" y="4368"/>
                    <a:pt x="3435" y="4312"/>
                  </a:cubicBezTo>
                  <a:cubicBezTo>
                    <a:pt x="3860" y="4008"/>
                    <a:pt x="3617" y="2792"/>
                    <a:pt x="2827" y="1606"/>
                  </a:cubicBezTo>
                  <a:cubicBezTo>
                    <a:pt x="2149" y="627"/>
                    <a:pt x="1305" y="1"/>
                    <a:pt x="77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480772" y="3947467"/>
              <a:ext cx="90150" cy="79466"/>
            </a:xfrm>
            <a:custGeom>
              <a:avLst/>
              <a:gdLst/>
              <a:ahLst/>
              <a:cxnLst/>
              <a:rect l="l" t="t" r="r" b="b"/>
              <a:pathLst>
                <a:path w="3527" h="3109" extrusionOk="0">
                  <a:moveTo>
                    <a:pt x="1762" y="1"/>
                  </a:moveTo>
                  <a:cubicBezTo>
                    <a:pt x="1451" y="1"/>
                    <a:pt x="1141" y="93"/>
                    <a:pt x="882" y="282"/>
                  </a:cubicBezTo>
                  <a:cubicBezTo>
                    <a:pt x="183" y="769"/>
                    <a:pt x="0" y="1711"/>
                    <a:pt x="487" y="2440"/>
                  </a:cubicBezTo>
                  <a:cubicBezTo>
                    <a:pt x="807" y="2874"/>
                    <a:pt x="1291" y="3108"/>
                    <a:pt x="1786" y="3108"/>
                  </a:cubicBezTo>
                  <a:cubicBezTo>
                    <a:pt x="2090" y="3108"/>
                    <a:pt x="2398" y="3020"/>
                    <a:pt x="2675" y="2835"/>
                  </a:cubicBezTo>
                  <a:cubicBezTo>
                    <a:pt x="3344" y="2349"/>
                    <a:pt x="3526" y="1376"/>
                    <a:pt x="3040" y="677"/>
                  </a:cubicBezTo>
                  <a:cubicBezTo>
                    <a:pt x="2742" y="231"/>
                    <a:pt x="2251" y="1"/>
                    <a:pt x="1762" y="1"/>
                  </a:cubicBezTo>
                  <a:close/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685090" y="3783761"/>
              <a:ext cx="299895" cy="619983"/>
            </a:xfrm>
            <a:custGeom>
              <a:avLst/>
              <a:gdLst/>
              <a:ahLst/>
              <a:cxnLst/>
              <a:rect l="l" t="t" r="r" b="b"/>
              <a:pathLst>
                <a:path w="11733" h="24256" extrusionOk="0">
                  <a:moveTo>
                    <a:pt x="4651" y="0"/>
                  </a:moveTo>
                  <a:lnTo>
                    <a:pt x="0" y="4347"/>
                  </a:lnTo>
                  <a:lnTo>
                    <a:pt x="6262" y="24256"/>
                  </a:lnTo>
                  <a:lnTo>
                    <a:pt x="11733" y="22493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81972" y="3778317"/>
              <a:ext cx="306899" cy="627779"/>
            </a:xfrm>
            <a:custGeom>
              <a:avLst/>
              <a:gdLst/>
              <a:ahLst/>
              <a:cxnLst/>
              <a:rect l="l" t="t" r="r" b="b"/>
              <a:pathLst>
                <a:path w="12007" h="24561" extrusionOk="0">
                  <a:moveTo>
                    <a:pt x="4742" y="396"/>
                  </a:moveTo>
                  <a:lnTo>
                    <a:pt x="11733" y="22645"/>
                  </a:lnTo>
                  <a:lnTo>
                    <a:pt x="6445" y="24317"/>
                  </a:lnTo>
                  <a:lnTo>
                    <a:pt x="274" y="4590"/>
                  </a:lnTo>
                  <a:lnTo>
                    <a:pt x="4742" y="396"/>
                  </a:lnTo>
                  <a:close/>
                  <a:moveTo>
                    <a:pt x="4834" y="0"/>
                  </a:moveTo>
                  <a:lnTo>
                    <a:pt x="1" y="4499"/>
                  </a:lnTo>
                  <a:lnTo>
                    <a:pt x="6293" y="24560"/>
                  </a:lnTo>
                  <a:lnTo>
                    <a:pt x="12007" y="22797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693627" y="3949231"/>
              <a:ext cx="320906" cy="481704"/>
            </a:xfrm>
            <a:custGeom>
              <a:avLst/>
              <a:gdLst/>
              <a:ahLst/>
              <a:cxnLst/>
              <a:rect l="l" t="t" r="r" b="b"/>
              <a:pathLst>
                <a:path w="12555" h="18846" extrusionOk="0">
                  <a:moveTo>
                    <a:pt x="7356" y="0"/>
                  </a:moveTo>
                  <a:lnTo>
                    <a:pt x="1" y="2310"/>
                  </a:lnTo>
                  <a:lnTo>
                    <a:pt x="5198" y="18846"/>
                  </a:lnTo>
                  <a:lnTo>
                    <a:pt x="12554" y="16505"/>
                  </a:lnTo>
                  <a:lnTo>
                    <a:pt x="73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71109" y="3755851"/>
              <a:ext cx="147635" cy="168492"/>
            </a:xfrm>
            <a:custGeom>
              <a:avLst/>
              <a:gdLst/>
              <a:ahLst/>
              <a:cxnLst/>
              <a:rect l="l" t="t" r="r" b="b"/>
              <a:pathLst>
                <a:path w="5776" h="6592" extrusionOk="0">
                  <a:moveTo>
                    <a:pt x="3651" y="0"/>
                  </a:moveTo>
                  <a:cubicBezTo>
                    <a:pt x="2631" y="0"/>
                    <a:pt x="1459" y="927"/>
                    <a:pt x="790" y="2338"/>
                  </a:cubicBezTo>
                  <a:cubicBezTo>
                    <a:pt x="0" y="4101"/>
                    <a:pt x="304" y="5925"/>
                    <a:pt x="1459" y="6442"/>
                  </a:cubicBezTo>
                  <a:cubicBezTo>
                    <a:pt x="1668" y="6543"/>
                    <a:pt x="1892" y="6591"/>
                    <a:pt x="2125" y="6591"/>
                  </a:cubicBezTo>
                  <a:cubicBezTo>
                    <a:pt x="3144" y="6591"/>
                    <a:pt x="4317" y="5664"/>
                    <a:pt x="4985" y="4253"/>
                  </a:cubicBezTo>
                  <a:cubicBezTo>
                    <a:pt x="5775" y="2490"/>
                    <a:pt x="5471" y="667"/>
                    <a:pt x="4316" y="150"/>
                  </a:cubicBezTo>
                  <a:cubicBezTo>
                    <a:pt x="4108" y="48"/>
                    <a:pt x="3883" y="0"/>
                    <a:pt x="3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67224" y="3753525"/>
              <a:ext cx="154612" cy="173706"/>
            </a:xfrm>
            <a:custGeom>
              <a:avLst/>
              <a:gdLst/>
              <a:ahLst/>
              <a:cxnLst/>
              <a:rect l="l" t="t" r="r" b="b"/>
              <a:pathLst>
                <a:path w="6049" h="6796" extrusionOk="0">
                  <a:moveTo>
                    <a:pt x="3815" y="184"/>
                  </a:moveTo>
                  <a:cubicBezTo>
                    <a:pt x="4029" y="184"/>
                    <a:pt x="4231" y="221"/>
                    <a:pt x="4408" y="302"/>
                  </a:cubicBezTo>
                  <a:cubicBezTo>
                    <a:pt x="5502" y="818"/>
                    <a:pt x="5745" y="2581"/>
                    <a:pt x="4985" y="4253"/>
                  </a:cubicBezTo>
                  <a:cubicBezTo>
                    <a:pt x="4590" y="5104"/>
                    <a:pt x="4043" y="5742"/>
                    <a:pt x="3374" y="6168"/>
                  </a:cubicBezTo>
                  <a:cubicBezTo>
                    <a:pt x="2976" y="6395"/>
                    <a:pt x="2590" y="6517"/>
                    <a:pt x="2230" y="6517"/>
                  </a:cubicBezTo>
                  <a:cubicBezTo>
                    <a:pt x="2013" y="6517"/>
                    <a:pt x="1806" y="6472"/>
                    <a:pt x="1611" y="6381"/>
                  </a:cubicBezTo>
                  <a:cubicBezTo>
                    <a:pt x="486" y="5894"/>
                    <a:pt x="274" y="4101"/>
                    <a:pt x="1034" y="2429"/>
                  </a:cubicBezTo>
                  <a:cubicBezTo>
                    <a:pt x="1550" y="1335"/>
                    <a:pt x="2401" y="545"/>
                    <a:pt x="3222" y="271"/>
                  </a:cubicBezTo>
                  <a:cubicBezTo>
                    <a:pt x="3423" y="214"/>
                    <a:pt x="3624" y="184"/>
                    <a:pt x="3815" y="184"/>
                  </a:cubicBezTo>
                  <a:close/>
                  <a:moveTo>
                    <a:pt x="3819" y="0"/>
                  </a:moveTo>
                  <a:cubicBezTo>
                    <a:pt x="2735" y="0"/>
                    <a:pt x="1520" y="937"/>
                    <a:pt x="851" y="2399"/>
                  </a:cubicBezTo>
                  <a:cubicBezTo>
                    <a:pt x="0" y="4192"/>
                    <a:pt x="304" y="6077"/>
                    <a:pt x="1520" y="6654"/>
                  </a:cubicBezTo>
                  <a:cubicBezTo>
                    <a:pt x="1742" y="6750"/>
                    <a:pt x="1973" y="6795"/>
                    <a:pt x="2212" y="6795"/>
                  </a:cubicBezTo>
                  <a:cubicBezTo>
                    <a:pt x="2430" y="6795"/>
                    <a:pt x="2656" y="6757"/>
                    <a:pt x="2888" y="6685"/>
                  </a:cubicBezTo>
                  <a:cubicBezTo>
                    <a:pt x="3131" y="6624"/>
                    <a:pt x="3313" y="6533"/>
                    <a:pt x="3526" y="6442"/>
                  </a:cubicBezTo>
                  <a:cubicBezTo>
                    <a:pt x="4225" y="5986"/>
                    <a:pt x="4833" y="5287"/>
                    <a:pt x="5198" y="4405"/>
                  </a:cubicBezTo>
                  <a:cubicBezTo>
                    <a:pt x="6049" y="2642"/>
                    <a:pt x="5745" y="727"/>
                    <a:pt x="4529" y="150"/>
                  </a:cubicBezTo>
                  <a:cubicBezTo>
                    <a:pt x="4304" y="49"/>
                    <a:pt x="4065" y="0"/>
                    <a:pt x="3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694419" y="4004387"/>
              <a:ext cx="342632" cy="440527"/>
            </a:xfrm>
            <a:custGeom>
              <a:avLst/>
              <a:gdLst/>
              <a:ahLst/>
              <a:cxnLst/>
              <a:rect l="l" t="t" r="r" b="b"/>
              <a:pathLst>
                <a:path w="13405" h="17235" extrusionOk="0">
                  <a:moveTo>
                    <a:pt x="8876" y="0"/>
                  </a:moveTo>
                  <a:lnTo>
                    <a:pt x="0" y="2797"/>
                  </a:lnTo>
                  <a:lnTo>
                    <a:pt x="4529" y="17235"/>
                  </a:lnTo>
                  <a:lnTo>
                    <a:pt x="13405" y="14438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690534" y="4001269"/>
              <a:ext cx="349635" cy="446763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737128" y="4062662"/>
              <a:ext cx="116579" cy="368268"/>
            </a:xfrm>
            <a:custGeom>
              <a:avLst/>
              <a:gdLst/>
              <a:ahLst/>
              <a:cxnLst/>
              <a:rect l="l" t="t" r="r" b="b"/>
              <a:pathLst>
                <a:path w="4561" h="14408" extrusionOk="0">
                  <a:moveTo>
                    <a:pt x="1" y="0"/>
                  </a:moveTo>
                  <a:lnTo>
                    <a:pt x="4560" y="14408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734802" y="4061870"/>
              <a:ext cx="121231" cy="370620"/>
            </a:xfrm>
            <a:custGeom>
              <a:avLst/>
              <a:gdLst/>
              <a:ahLst/>
              <a:cxnLst/>
              <a:rect l="l" t="t" r="r" b="b"/>
              <a:pathLst>
                <a:path w="4743" h="14500" extrusionOk="0">
                  <a:moveTo>
                    <a:pt x="213" y="1"/>
                  </a:moveTo>
                  <a:lnTo>
                    <a:pt x="1" y="62"/>
                  </a:lnTo>
                  <a:lnTo>
                    <a:pt x="4530" y="14499"/>
                  </a:lnTo>
                  <a:lnTo>
                    <a:pt x="4742" y="1440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752668" y="3994291"/>
              <a:ext cx="17892" cy="57510"/>
            </a:xfrm>
            <a:custGeom>
              <a:avLst/>
              <a:gdLst/>
              <a:ahLst/>
              <a:cxnLst/>
              <a:rect l="l" t="t" r="r" b="b"/>
              <a:pathLst>
                <a:path w="700" h="2250" extrusionOk="0">
                  <a:moveTo>
                    <a:pt x="1" y="0"/>
                  </a:moveTo>
                  <a:lnTo>
                    <a:pt x="700" y="225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7749575" y="3994291"/>
              <a:ext cx="24103" cy="59069"/>
            </a:xfrm>
            <a:custGeom>
              <a:avLst/>
              <a:gdLst/>
              <a:ahLst/>
              <a:cxnLst/>
              <a:rect l="l" t="t" r="r" b="b"/>
              <a:pathLst>
                <a:path w="943" h="2311" extrusionOk="0">
                  <a:moveTo>
                    <a:pt x="213" y="0"/>
                  </a:moveTo>
                  <a:lnTo>
                    <a:pt x="0" y="61"/>
                  </a:lnTo>
                  <a:lnTo>
                    <a:pt x="699" y="2310"/>
                  </a:lnTo>
                  <a:lnTo>
                    <a:pt x="942" y="225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690534" y="4001269"/>
              <a:ext cx="349635" cy="446763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759671" y="4279837"/>
              <a:ext cx="276610" cy="164300"/>
            </a:xfrm>
            <a:custGeom>
              <a:avLst/>
              <a:gdLst/>
              <a:ahLst/>
              <a:cxnLst/>
              <a:rect l="l" t="t" r="r" b="b"/>
              <a:pathLst>
                <a:path w="10822" h="6428" extrusionOk="0">
                  <a:moveTo>
                    <a:pt x="2130" y="1"/>
                  </a:moveTo>
                  <a:cubicBezTo>
                    <a:pt x="837" y="1"/>
                    <a:pt x="0" y="196"/>
                    <a:pt x="0" y="196"/>
                  </a:cubicBezTo>
                  <a:lnTo>
                    <a:pt x="1976" y="6427"/>
                  </a:lnTo>
                  <a:lnTo>
                    <a:pt x="10821" y="3631"/>
                  </a:lnTo>
                  <a:cubicBezTo>
                    <a:pt x="7853" y="568"/>
                    <a:pt x="4331" y="1"/>
                    <a:pt x="2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7756553" y="4276796"/>
              <a:ext cx="285940" cy="171226"/>
            </a:xfrm>
            <a:custGeom>
              <a:avLst/>
              <a:gdLst/>
              <a:ahLst/>
              <a:cxnLst/>
              <a:rect l="l" t="t" r="r" b="b"/>
              <a:pathLst>
                <a:path w="11187" h="6699" extrusionOk="0">
                  <a:moveTo>
                    <a:pt x="2229" y="281"/>
                  </a:moveTo>
                  <a:cubicBezTo>
                    <a:pt x="4387" y="281"/>
                    <a:pt x="7848" y="817"/>
                    <a:pt x="10761" y="3750"/>
                  </a:cubicBezTo>
                  <a:lnTo>
                    <a:pt x="2159" y="6425"/>
                  </a:lnTo>
                  <a:lnTo>
                    <a:pt x="274" y="437"/>
                  </a:lnTo>
                  <a:cubicBezTo>
                    <a:pt x="548" y="390"/>
                    <a:pt x="1256" y="281"/>
                    <a:pt x="2229" y="281"/>
                  </a:cubicBezTo>
                  <a:close/>
                  <a:moveTo>
                    <a:pt x="2208" y="1"/>
                  </a:moveTo>
                  <a:cubicBezTo>
                    <a:pt x="942" y="1"/>
                    <a:pt x="122" y="194"/>
                    <a:pt x="122" y="194"/>
                  </a:cubicBezTo>
                  <a:lnTo>
                    <a:pt x="1" y="255"/>
                  </a:lnTo>
                  <a:lnTo>
                    <a:pt x="2007" y="6698"/>
                  </a:lnTo>
                  <a:lnTo>
                    <a:pt x="11186" y="3811"/>
                  </a:lnTo>
                  <a:lnTo>
                    <a:pt x="11065" y="3659"/>
                  </a:lnTo>
                  <a:cubicBezTo>
                    <a:pt x="8603" y="1106"/>
                    <a:pt x="5745" y="315"/>
                    <a:pt x="3800" y="103"/>
                  </a:cubicBezTo>
                  <a:cubicBezTo>
                    <a:pt x="3220" y="28"/>
                    <a:pt x="2683" y="1"/>
                    <a:pt x="2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622931" y="4190841"/>
              <a:ext cx="246322" cy="301455"/>
            </a:xfrm>
            <a:custGeom>
              <a:avLst/>
              <a:gdLst/>
              <a:ahLst/>
              <a:cxnLst/>
              <a:rect l="l" t="t" r="r" b="b"/>
              <a:pathLst>
                <a:path w="9637" h="11794" extrusionOk="0">
                  <a:moveTo>
                    <a:pt x="335" y="0"/>
                  </a:moveTo>
                  <a:lnTo>
                    <a:pt x="1" y="11520"/>
                  </a:lnTo>
                  <a:lnTo>
                    <a:pt x="9332" y="11794"/>
                  </a:lnTo>
                  <a:lnTo>
                    <a:pt x="9636" y="27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619838" y="4187722"/>
              <a:ext cx="252507" cy="306924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7667991" y="4192400"/>
              <a:ext cx="9355" cy="294477"/>
            </a:xfrm>
            <a:custGeom>
              <a:avLst/>
              <a:gdLst/>
              <a:ahLst/>
              <a:cxnLst/>
              <a:rect l="l" t="t" r="r" b="b"/>
              <a:pathLst>
                <a:path w="366" h="11521" extrusionOk="0">
                  <a:moveTo>
                    <a:pt x="365" y="0"/>
                  </a:moveTo>
                  <a:lnTo>
                    <a:pt x="1" y="1152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7665665" y="4192400"/>
              <a:ext cx="14007" cy="294477"/>
            </a:xfrm>
            <a:custGeom>
              <a:avLst/>
              <a:gdLst/>
              <a:ahLst/>
              <a:cxnLst/>
              <a:rect l="l" t="t" r="r" b="b"/>
              <a:pathLst>
                <a:path w="548" h="11521" extrusionOk="0">
                  <a:moveTo>
                    <a:pt x="335" y="0"/>
                  </a:moveTo>
                  <a:lnTo>
                    <a:pt x="0" y="11490"/>
                  </a:lnTo>
                  <a:lnTo>
                    <a:pt x="213" y="1152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7619838" y="4187722"/>
              <a:ext cx="252507" cy="306924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7623698" y="4419134"/>
              <a:ext cx="236226" cy="152465"/>
            </a:xfrm>
            <a:custGeom>
              <a:avLst/>
              <a:gdLst/>
              <a:ahLst/>
              <a:cxnLst/>
              <a:rect l="l" t="t" r="r" b="b"/>
              <a:pathLst>
                <a:path w="9242" h="5965" extrusionOk="0">
                  <a:moveTo>
                    <a:pt x="4433" y="0"/>
                  </a:moveTo>
                  <a:cubicBezTo>
                    <a:pt x="2023" y="0"/>
                    <a:pt x="61" y="1274"/>
                    <a:pt x="31" y="2832"/>
                  </a:cubicBezTo>
                  <a:cubicBezTo>
                    <a:pt x="1" y="4473"/>
                    <a:pt x="2007" y="5871"/>
                    <a:pt x="4500" y="5962"/>
                  </a:cubicBezTo>
                  <a:cubicBezTo>
                    <a:pt x="4557" y="5964"/>
                    <a:pt x="4615" y="5964"/>
                    <a:pt x="4672" y="5964"/>
                  </a:cubicBezTo>
                  <a:cubicBezTo>
                    <a:pt x="7117" y="5964"/>
                    <a:pt x="9120" y="4709"/>
                    <a:pt x="9150" y="3105"/>
                  </a:cubicBezTo>
                  <a:cubicBezTo>
                    <a:pt x="9241" y="1433"/>
                    <a:pt x="7174" y="66"/>
                    <a:pt x="4682" y="5"/>
                  </a:cubicBezTo>
                  <a:cubicBezTo>
                    <a:pt x="4599" y="2"/>
                    <a:pt x="4516" y="0"/>
                    <a:pt x="4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7620605" y="4416016"/>
              <a:ext cx="241644" cy="158625"/>
            </a:xfrm>
            <a:custGeom>
              <a:avLst/>
              <a:gdLst/>
              <a:ahLst/>
              <a:cxnLst/>
              <a:rect l="l" t="t" r="r" b="b"/>
              <a:pathLst>
                <a:path w="9454" h="6206" extrusionOk="0">
                  <a:moveTo>
                    <a:pt x="4599" y="213"/>
                  </a:moveTo>
                  <a:cubicBezTo>
                    <a:pt x="4677" y="213"/>
                    <a:pt x="4755" y="215"/>
                    <a:pt x="4833" y="218"/>
                  </a:cubicBezTo>
                  <a:cubicBezTo>
                    <a:pt x="7295" y="309"/>
                    <a:pt x="9241" y="1647"/>
                    <a:pt x="9180" y="3227"/>
                  </a:cubicBezTo>
                  <a:cubicBezTo>
                    <a:pt x="9180" y="3987"/>
                    <a:pt x="8694" y="4686"/>
                    <a:pt x="7873" y="5203"/>
                  </a:cubicBezTo>
                  <a:cubicBezTo>
                    <a:pt x="7040" y="5720"/>
                    <a:pt x="5991" y="5965"/>
                    <a:pt x="4878" y="5965"/>
                  </a:cubicBezTo>
                  <a:cubicBezTo>
                    <a:pt x="4812" y="5965"/>
                    <a:pt x="4747" y="5964"/>
                    <a:pt x="4681" y="5963"/>
                  </a:cubicBezTo>
                  <a:cubicBezTo>
                    <a:pt x="2219" y="5902"/>
                    <a:pt x="274" y="4564"/>
                    <a:pt x="304" y="2954"/>
                  </a:cubicBezTo>
                  <a:cubicBezTo>
                    <a:pt x="335" y="1859"/>
                    <a:pt x="1338" y="947"/>
                    <a:pt x="2736" y="491"/>
                  </a:cubicBezTo>
                  <a:cubicBezTo>
                    <a:pt x="3281" y="328"/>
                    <a:pt x="3924" y="213"/>
                    <a:pt x="4599" y="213"/>
                  </a:cubicBezTo>
                  <a:close/>
                  <a:moveTo>
                    <a:pt x="4584" y="1"/>
                  </a:moveTo>
                  <a:cubicBezTo>
                    <a:pt x="2114" y="1"/>
                    <a:pt x="120" y="1306"/>
                    <a:pt x="61" y="2954"/>
                  </a:cubicBezTo>
                  <a:cubicBezTo>
                    <a:pt x="0" y="4686"/>
                    <a:pt x="2067" y="6115"/>
                    <a:pt x="4621" y="6206"/>
                  </a:cubicBezTo>
                  <a:cubicBezTo>
                    <a:pt x="5380" y="6206"/>
                    <a:pt x="6140" y="6084"/>
                    <a:pt x="6809" y="5902"/>
                  </a:cubicBezTo>
                  <a:cubicBezTo>
                    <a:pt x="7235" y="5780"/>
                    <a:pt x="7599" y="5598"/>
                    <a:pt x="7934" y="5385"/>
                  </a:cubicBezTo>
                  <a:cubicBezTo>
                    <a:pt x="8846" y="4838"/>
                    <a:pt x="9332" y="4078"/>
                    <a:pt x="9393" y="3227"/>
                  </a:cubicBezTo>
                  <a:cubicBezTo>
                    <a:pt x="9453" y="1525"/>
                    <a:pt x="7417" y="66"/>
                    <a:pt x="4833" y="5"/>
                  </a:cubicBezTo>
                  <a:cubicBezTo>
                    <a:pt x="4750" y="2"/>
                    <a:pt x="4667" y="1"/>
                    <a:pt x="4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0"/>
          <p:cNvSpPr/>
          <p:nvPr/>
        </p:nvSpPr>
        <p:spPr>
          <a:xfrm>
            <a:off x="2230975" y="714938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36550" y="3115625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40"/>
          <p:cNvGrpSpPr/>
          <p:nvPr/>
        </p:nvGrpSpPr>
        <p:grpSpPr>
          <a:xfrm>
            <a:off x="6446733" y="1443868"/>
            <a:ext cx="1925309" cy="1316160"/>
            <a:chOff x="6980133" y="2205868"/>
            <a:chExt cx="1925309" cy="1316160"/>
          </a:xfrm>
        </p:grpSpPr>
        <p:grpSp>
          <p:nvGrpSpPr>
            <p:cNvPr id="747" name="Google Shape;747;p40"/>
            <p:cNvGrpSpPr/>
            <p:nvPr/>
          </p:nvGrpSpPr>
          <p:grpSpPr>
            <a:xfrm rot="131476">
              <a:off x="7003252" y="2241337"/>
              <a:ext cx="1879072" cy="1245223"/>
              <a:chOff x="4579375" y="3778900"/>
              <a:chExt cx="1823539" cy="1208422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4848875" y="4343550"/>
                <a:ext cx="173250" cy="20152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4579375" y="3778900"/>
                <a:ext cx="1823539" cy="1208422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4870109" y="3907352"/>
                <a:ext cx="129492" cy="121202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4999588" y="3877098"/>
                <a:ext cx="89599" cy="95969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5083391" y="3857778"/>
                <a:ext cx="94238" cy="89846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5181647" y="3852244"/>
                <a:ext cx="71706" cy="8554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5261989" y="3854184"/>
                <a:ext cx="89618" cy="8680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5352162" y="3864167"/>
                <a:ext cx="92508" cy="85187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5468920" y="3890770"/>
                <a:ext cx="91348" cy="9094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5555613" y="3915034"/>
                <a:ext cx="97699" cy="94428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5636545" y="3947475"/>
                <a:ext cx="102320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5718618" y="3987523"/>
                <a:ext cx="102909" cy="864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5797229" y="4037629"/>
                <a:ext cx="72846" cy="97471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5855608" y="4077372"/>
                <a:ext cx="75147" cy="8203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5893184" y="4104033"/>
                <a:ext cx="104050" cy="104716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5955594" y="4167184"/>
                <a:ext cx="104069" cy="9313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033046" y="4255418"/>
                <a:ext cx="102909" cy="90454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079292" y="4337756"/>
                <a:ext cx="102320" cy="9648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121489" y="4415702"/>
                <a:ext cx="88439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141132" y="4495550"/>
                <a:ext cx="89028" cy="7674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5987388" y="4736005"/>
                <a:ext cx="130633" cy="121772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5897805" y="4793223"/>
                <a:ext cx="90169" cy="9545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5812252" y="4819237"/>
                <a:ext cx="93649" cy="89941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5638276" y="4827604"/>
                <a:ext cx="89028" cy="87013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5544641" y="4820967"/>
                <a:ext cx="91329" cy="8448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5429044" y="4789173"/>
                <a:ext cx="90188" cy="90397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5334249" y="4761562"/>
                <a:ext cx="98270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5249857" y="4737507"/>
                <a:ext cx="101749" cy="86499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5164894" y="4698087"/>
                <a:ext cx="104050" cy="85948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5118076" y="4638701"/>
                <a:ext cx="72257" cy="96387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5056807" y="4612782"/>
                <a:ext cx="75147" cy="82335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4989187" y="4564425"/>
                <a:ext cx="104050" cy="104754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927917" y="4514052"/>
                <a:ext cx="104050" cy="93649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848146" y="4429279"/>
                <a:ext cx="104640" cy="91006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804790" y="4340970"/>
                <a:ext cx="101749" cy="97376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4774174" y="4278008"/>
                <a:ext cx="88439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4750461" y="4204969"/>
                <a:ext cx="90759" cy="77315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4776475" y="4052348"/>
                <a:ext cx="69386" cy="61038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131890" y="4641914"/>
                <a:ext cx="69367" cy="61038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5184537" y="4089314"/>
                <a:ext cx="665278" cy="491956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5182807" y="4086082"/>
                <a:ext cx="671058" cy="496995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5221542" y="4121033"/>
                <a:ext cx="312702" cy="27393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5219222" y="4118295"/>
                <a:ext cx="317912" cy="27857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5503605" y="4275593"/>
                <a:ext cx="308651" cy="273169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5497824" y="4273083"/>
                <a:ext cx="319053" cy="278361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5488582" y="4396173"/>
                <a:ext cx="305191" cy="267161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5422673" y="4415778"/>
                <a:ext cx="304620" cy="267351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5419212" y="4413534"/>
                <a:ext cx="310971" cy="272105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331929" y="4187474"/>
                <a:ext cx="109260" cy="15029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5329628" y="4185173"/>
                <a:ext cx="114451" cy="155486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5343491" y="4223946"/>
                <a:ext cx="87298" cy="7678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5340030" y="4221570"/>
                <a:ext cx="93078" cy="81536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5319227" y="4329085"/>
                <a:ext cx="20821" cy="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5316336" y="4326556"/>
                <a:ext cx="26013" cy="11447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312286" y="4313492"/>
                <a:ext cx="25442" cy="348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311126" y="4311172"/>
                <a:ext cx="29492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5312286" y="4294419"/>
                <a:ext cx="2371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47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5309395" y="4293259"/>
                <a:ext cx="30063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314587" y="4271296"/>
                <a:ext cx="24872" cy="348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312286" y="4268976"/>
                <a:ext cx="30063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5319227" y="4249333"/>
                <a:ext cx="24872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5316336" y="4247944"/>
                <a:ext cx="30652" cy="1237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5412861" y="4164940"/>
                <a:ext cx="5800" cy="2141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5410541" y="4163780"/>
                <a:ext cx="10420" cy="2544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5393788" y="4169561"/>
                <a:ext cx="10420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391468" y="4167032"/>
                <a:ext cx="15041" cy="2819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374715" y="4181123"/>
                <a:ext cx="12721" cy="20821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371825" y="4177985"/>
                <a:ext cx="18502" cy="25917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356213" y="4195575"/>
                <a:ext cx="16201" cy="1852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353322" y="4193407"/>
                <a:ext cx="21981" cy="23369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5340601" y="4210597"/>
                <a:ext cx="20251" cy="1736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5337710" y="4207612"/>
                <a:ext cx="26032" cy="2241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5327308" y="4230260"/>
                <a:ext cx="23141" cy="1272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5323848" y="4226989"/>
                <a:ext cx="30063" cy="1810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5534240" y="4614627"/>
                <a:ext cx="92489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5507066" y="4599015"/>
                <a:ext cx="91348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5098414" y="4401345"/>
                <a:ext cx="163016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5902425" y="4589754"/>
                <a:ext cx="49724" cy="107054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5909937" y="4509964"/>
                <a:ext cx="49154" cy="10701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5913398" y="4590210"/>
                <a:ext cx="87887" cy="8756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5862549" y="4528941"/>
                <a:ext cx="87279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5851558" y="4591123"/>
                <a:ext cx="98270" cy="7647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5912827" y="4539685"/>
                <a:ext cx="98270" cy="76573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5836535" y="4577013"/>
                <a:ext cx="109831" cy="44628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5916288" y="4584487"/>
                <a:ext cx="109260" cy="44647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5897805" y="4571023"/>
                <a:ext cx="67636" cy="6514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5014611" y="4190365"/>
                <a:ext cx="49154" cy="10703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5022122" y="4110023"/>
                <a:ext cx="49154" cy="10703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5025602" y="4190821"/>
                <a:ext cx="87279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4974145" y="4129495"/>
                <a:ext cx="87887" cy="87089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4963743" y="4191620"/>
                <a:ext cx="98289" cy="76592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5025013" y="4140296"/>
                <a:ext cx="98270" cy="7647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4948150" y="4177586"/>
                <a:ext cx="109831" cy="44628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5028493" y="4184546"/>
                <a:ext cx="109241" cy="44647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5009990" y="4171615"/>
                <a:ext cx="67636" cy="65164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3" name="Google Shape;843;p40"/>
            <p:cNvSpPr/>
            <p:nvPr/>
          </p:nvSpPr>
          <p:spPr>
            <a:xfrm rot="-2432985">
              <a:off x="8160447" y="3326759"/>
              <a:ext cx="107212" cy="107937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0"/>
          <p:cNvSpPr txBox="1"/>
          <p:nvPr/>
        </p:nvSpPr>
        <p:spPr>
          <a:xfrm>
            <a:off x="2269755" y="9069"/>
            <a:ext cx="460443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  <a:endParaRPr sz="1700" dirty="0">
              <a:solidFill>
                <a:schemeClr val="dk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2"/>
          <p:cNvSpPr/>
          <p:nvPr/>
        </p:nvSpPr>
        <p:spPr>
          <a:xfrm>
            <a:off x="2319256" y="3121889"/>
            <a:ext cx="530400" cy="426600"/>
          </a:xfrm>
          <a:prstGeom prst="roundRect">
            <a:avLst>
              <a:gd name="adj" fmla="val 282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2"/>
          <p:cNvSpPr/>
          <p:nvPr/>
        </p:nvSpPr>
        <p:spPr>
          <a:xfrm>
            <a:off x="6117684" y="3181914"/>
            <a:ext cx="530400" cy="426600"/>
          </a:xfrm>
          <a:prstGeom prst="roundRect">
            <a:avLst>
              <a:gd name="adj" fmla="val 282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2"/>
          <p:cNvSpPr/>
          <p:nvPr/>
        </p:nvSpPr>
        <p:spPr>
          <a:xfrm>
            <a:off x="6110890" y="1465258"/>
            <a:ext cx="530400" cy="426600"/>
          </a:xfrm>
          <a:prstGeom prst="roundRect">
            <a:avLst>
              <a:gd name="adj" fmla="val 282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2"/>
          <p:cNvSpPr/>
          <p:nvPr/>
        </p:nvSpPr>
        <p:spPr>
          <a:xfrm>
            <a:off x="2337959" y="1465258"/>
            <a:ext cx="530400" cy="426600"/>
          </a:xfrm>
          <a:prstGeom prst="roundRect">
            <a:avLst>
              <a:gd name="adj" fmla="val 282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2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Índice</a:t>
            </a:r>
            <a:endParaRPr dirty="0"/>
          </a:p>
        </p:txBody>
      </p:sp>
      <p:sp>
        <p:nvSpPr>
          <p:cNvPr id="868" name="Google Shape;868;p42"/>
          <p:cNvSpPr txBox="1">
            <a:spLocks noGrp="1"/>
          </p:cNvSpPr>
          <p:nvPr>
            <p:ph type="title" idx="2"/>
          </p:nvPr>
        </p:nvSpPr>
        <p:spPr>
          <a:xfrm>
            <a:off x="2175609" y="151788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9" name="Google Shape;869;p42"/>
          <p:cNvSpPr txBox="1">
            <a:spLocks noGrp="1"/>
          </p:cNvSpPr>
          <p:nvPr>
            <p:ph type="title" idx="3"/>
          </p:nvPr>
        </p:nvSpPr>
        <p:spPr>
          <a:xfrm>
            <a:off x="1467921" y="1862596"/>
            <a:ext cx="2242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</a:t>
            </a:r>
            <a:br>
              <a:rPr lang="pt-BR" dirty="0"/>
            </a:br>
            <a:r>
              <a:rPr lang="pt-BR" dirty="0"/>
              <a:t>do Problema</a:t>
            </a:r>
            <a:endParaRPr dirty="0"/>
          </a:p>
        </p:txBody>
      </p:sp>
      <p:sp>
        <p:nvSpPr>
          <p:cNvPr id="874" name="Google Shape;874;p42"/>
          <p:cNvSpPr txBox="1">
            <a:spLocks noGrp="1"/>
          </p:cNvSpPr>
          <p:nvPr>
            <p:ph type="title" idx="8"/>
          </p:nvPr>
        </p:nvSpPr>
        <p:spPr>
          <a:xfrm>
            <a:off x="5961309" y="323446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75" name="Google Shape;875;p42"/>
          <p:cNvSpPr txBox="1">
            <a:spLocks noGrp="1"/>
          </p:cNvSpPr>
          <p:nvPr>
            <p:ph type="title" idx="9"/>
          </p:nvPr>
        </p:nvSpPr>
        <p:spPr>
          <a:xfrm>
            <a:off x="5253621" y="3582592"/>
            <a:ext cx="22425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Arquitetura da Solução</a:t>
            </a:r>
            <a:endParaRPr dirty="0"/>
          </a:p>
        </p:txBody>
      </p:sp>
      <p:sp>
        <p:nvSpPr>
          <p:cNvPr id="880" name="Google Shape;880;p42"/>
          <p:cNvSpPr txBox="1">
            <a:spLocks noGrp="1"/>
          </p:cNvSpPr>
          <p:nvPr>
            <p:ph type="title" idx="17"/>
          </p:nvPr>
        </p:nvSpPr>
        <p:spPr>
          <a:xfrm>
            <a:off x="5962552" y="1517885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1" name="Google Shape;881;p42"/>
          <p:cNvSpPr txBox="1">
            <a:spLocks noGrp="1"/>
          </p:cNvSpPr>
          <p:nvPr>
            <p:ph type="title" idx="18"/>
          </p:nvPr>
        </p:nvSpPr>
        <p:spPr>
          <a:xfrm>
            <a:off x="5254863" y="1862596"/>
            <a:ext cx="2242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</a:t>
            </a:r>
            <a:br>
              <a:rPr lang="pt-BR" dirty="0"/>
            </a:br>
            <a:r>
              <a:rPr lang="pt-BR" dirty="0"/>
              <a:t>Soluções</a:t>
            </a:r>
            <a:endParaRPr dirty="0"/>
          </a:p>
        </p:txBody>
      </p:sp>
      <p:sp>
        <p:nvSpPr>
          <p:cNvPr id="883" name="Google Shape;883;p42"/>
          <p:cNvSpPr txBox="1">
            <a:spLocks noGrp="1"/>
          </p:cNvSpPr>
          <p:nvPr>
            <p:ph type="title" idx="20"/>
          </p:nvPr>
        </p:nvSpPr>
        <p:spPr>
          <a:xfrm>
            <a:off x="2170906" y="3174440"/>
            <a:ext cx="827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84" name="Google Shape;884;p42"/>
          <p:cNvSpPr txBox="1">
            <a:spLocks noGrp="1"/>
          </p:cNvSpPr>
          <p:nvPr>
            <p:ph type="title" idx="21"/>
          </p:nvPr>
        </p:nvSpPr>
        <p:spPr>
          <a:xfrm>
            <a:off x="1463218" y="3522567"/>
            <a:ext cx="22425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br>
              <a:rPr lang="pt-BR" dirty="0"/>
            </a:br>
            <a:r>
              <a:rPr lang="pt-BR" dirty="0"/>
              <a:t>do grupo</a:t>
            </a:r>
            <a:endParaRPr dirty="0"/>
          </a:p>
        </p:txBody>
      </p:sp>
      <p:sp>
        <p:nvSpPr>
          <p:cNvPr id="886" name="Google Shape;886;p42"/>
          <p:cNvSpPr/>
          <p:nvPr/>
        </p:nvSpPr>
        <p:spPr>
          <a:xfrm>
            <a:off x="1667959" y="157778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2"/>
          <p:cNvSpPr/>
          <p:nvPr/>
        </p:nvSpPr>
        <p:spPr>
          <a:xfrm>
            <a:off x="3452993" y="320640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2"/>
          <p:cNvSpPr/>
          <p:nvPr/>
        </p:nvSpPr>
        <p:spPr>
          <a:xfrm>
            <a:off x="7682613" y="2100646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2"/>
          <p:cNvGrpSpPr/>
          <p:nvPr/>
        </p:nvGrpSpPr>
        <p:grpSpPr>
          <a:xfrm>
            <a:off x="7609075" y="3307171"/>
            <a:ext cx="225075" cy="225350"/>
            <a:chOff x="4089475" y="2784100"/>
            <a:chExt cx="225075" cy="225350"/>
          </a:xfrm>
        </p:grpSpPr>
        <p:sp>
          <p:nvSpPr>
            <p:cNvPr id="890" name="Google Shape;890;p4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2"/>
          <p:cNvGrpSpPr/>
          <p:nvPr/>
        </p:nvGrpSpPr>
        <p:grpSpPr>
          <a:xfrm>
            <a:off x="7230527" y="1642071"/>
            <a:ext cx="225075" cy="225350"/>
            <a:chOff x="4089475" y="2784100"/>
            <a:chExt cx="225075" cy="225350"/>
          </a:xfrm>
        </p:grpSpPr>
        <p:sp>
          <p:nvSpPr>
            <p:cNvPr id="900" name="Google Shape;900;p4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2"/>
          <p:cNvSpPr/>
          <p:nvPr/>
        </p:nvSpPr>
        <p:spPr>
          <a:xfrm>
            <a:off x="3710409" y="225083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2"/>
          <p:cNvSpPr/>
          <p:nvPr/>
        </p:nvSpPr>
        <p:spPr>
          <a:xfrm>
            <a:off x="3539618" y="4188842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69 Stylish Seniors That Prove Age Is Just A Number | Bored Panda">
            <a:extLst>
              <a:ext uri="{FF2B5EF4-FFF2-40B4-BE49-F238E27FC236}">
                <a16:creationId xmlns:a16="http://schemas.microsoft.com/office/drawing/2014/main" id="{9F98D2DB-4C73-4CDF-8C4E-7BE3D65AA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" b="32054"/>
          <a:stretch/>
        </p:blipFill>
        <p:spPr bwMode="auto">
          <a:xfrm>
            <a:off x="5023947" y="1580558"/>
            <a:ext cx="3086152" cy="31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Google Shape;1065;p45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5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 DO PROBLEMA</a:t>
            </a:r>
            <a:endParaRPr dirty="0"/>
          </a:p>
        </p:txBody>
      </p:sp>
      <p:sp>
        <p:nvSpPr>
          <p:cNvPr id="1068" name="Google Shape;1068;p45"/>
          <p:cNvSpPr txBox="1">
            <a:spLocks noGrp="1"/>
          </p:cNvSpPr>
          <p:nvPr>
            <p:ph type="title" idx="3"/>
          </p:nvPr>
        </p:nvSpPr>
        <p:spPr>
          <a:xfrm>
            <a:off x="677127" y="1422956"/>
            <a:ext cx="3733200" cy="1191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- A maioria dos idosos sente falta de produtos de moda adequados a eles quando vão às compras. </a:t>
            </a:r>
            <a:endParaRPr dirty="0"/>
          </a:p>
        </p:txBody>
      </p:sp>
      <p:grpSp>
        <p:nvGrpSpPr>
          <p:cNvPr id="1144" name="Google Shape;1144;p45"/>
          <p:cNvGrpSpPr/>
          <p:nvPr/>
        </p:nvGrpSpPr>
        <p:grpSpPr>
          <a:xfrm>
            <a:off x="4136907" y="4208937"/>
            <a:ext cx="225075" cy="225350"/>
            <a:chOff x="4089475" y="2784100"/>
            <a:chExt cx="225075" cy="225350"/>
          </a:xfrm>
        </p:grpSpPr>
        <p:sp>
          <p:nvSpPr>
            <p:cNvPr id="1145" name="Google Shape;1145;p45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5"/>
          <p:cNvGrpSpPr/>
          <p:nvPr/>
        </p:nvGrpSpPr>
        <p:grpSpPr>
          <a:xfrm>
            <a:off x="7747425" y="1312750"/>
            <a:ext cx="225075" cy="225350"/>
            <a:chOff x="4089475" y="2784100"/>
            <a:chExt cx="225075" cy="225350"/>
          </a:xfrm>
        </p:grpSpPr>
        <p:sp>
          <p:nvSpPr>
            <p:cNvPr id="1155" name="Google Shape;1155;p45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5"/>
          <p:cNvSpPr/>
          <p:nvPr/>
        </p:nvSpPr>
        <p:spPr>
          <a:xfrm>
            <a:off x="2068700" y="131273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5"/>
          <p:cNvSpPr/>
          <p:nvPr/>
        </p:nvSpPr>
        <p:spPr>
          <a:xfrm>
            <a:off x="4789550" y="341776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5"/>
          <p:cNvSpPr/>
          <p:nvPr/>
        </p:nvSpPr>
        <p:spPr>
          <a:xfrm>
            <a:off x="3215907" y="2391875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5"/>
          <p:cNvSpPr/>
          <p:nvPr/>
        </p:nvSpPr>
        <p:spPr>
          <a:xfrm>
            <a:off x="8250550" y="2102938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45"/>
          <p:cNvGrpSpPr/>
          <p:nvPr/>
        </p:nvGrpSpPr>
        <p:grpSpPr>
          <a:xfrm>
            <a:off x="4526193" y="1422956"/>
            <a:ext cx="1453936" cy="1324596"/>
            <a:chOff x="4053075" y="3704250"/>
            <a:chExt cx="1507450" cy="1373350"/>
          </a:xfrm>
        </p:grpSpPr>
        <p:sp>
          <p:nvSpPr>
            <p:cNvPr id="1074" name="Google Shape;1074;p45"/>
            <p:cNvSpPr/>
            <p:nvPr/>
          </p:nvSpPr>
          <p:spPr>
            <a:xfrm>
              <a:off x="4053075" y="3704250"/>
              <a:ext cx="1507450" cy="137335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4374500" y="4001775"/>
              <a:ext cx="863925" cy="77785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4217875" y="4249625"/>
              <a:ext cx="150550" cy="17250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4268050" y="4111225"/>
              <a:ext cx="164800" cy="149675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4339925" y="3956925"/>
              <a:ext cx="168200" cy="17450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57225" y="3866200"/>
              <a:ext cx="158700" cy="170525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4588100" y="3810200"/>
              <a:ext cx="151250" cy="157975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4756275" y="3802650"/>
              <a:ext cx="130225" cy="142525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4924450" y="3847050"/>
              <a:ext cx="149875" cy="162975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5055325" y="3912575"/>
              <a:ext cx="172250" cy="184625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5168550" y="4031675"/>
              <a:ext cx="164800" cy="1428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5245175" y="4357200"/>
              <a:ext cx="150575" cy="17115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5183475" y="4519075"/>
              <a:ext cx="164125" cy="148325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5107525" y="4647250"/>
              <a:ext cx="168875" cy="174025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4999025" y="4743275"/>
              <a:ext cx="159375" cy="170525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4876975" y="4812000"/>
              <a:ext cx="149875" cy="15845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4730500" y="4835900"/>
              <a:ext cx="129550" cy="142825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4541325" y="4773375"/>
              <a:ext cx="149200" cy="162975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388075" y="4684400"/>
              <a:ext cx="171575" cy="185425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4282950" y="4610375"/>
              <a:ext cx="162775" cy="1425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4564375" y="4278375"/>
              <a:ext cx="486900" cy="249175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4574550" y="4277550"/>
              <a:ext cx="465200" cy="249325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4690500" y="4297575"/>
              <a:ext cx="233975" cy="210875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4685075" y="4293100"/>
              <a:ext cx="245500" cy="22090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4535900" y="4408975"/>
              <a:ext cx="52225" cy="27825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4529775" y="4404900"/>
              <a:ext cx="64450" cy="37325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4558950" y="4361500"/>
              <a:ext cx="55625" cy="4140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4553525" y="4357175"/>
              <a:ext cx="65800" cy="5115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4602350" y="4317425"/>
              <a:ext cx="46800" cy="4750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4596250" y="4313025"/>
              <a:ext cx="56975" cy="57575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4652525" y="4278775"/>
              <a:ext cx="40025" cy="54275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4646425" y="42733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4702700" y="424555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4697275" y="4240550"/>
              <a:ext cx="43425" cy="74725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5018700" y="4269275"/>
              <a:ext cx="30525" cy="5090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5011925" y="4263175"/>
              <a:ext cx="43400" cy="6105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4978000" y="4240125"/>
              <a:ext cx="26475" cy="63775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4973275" y="4235125"/>
              <a:ext cx="37300" cy="72825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4929175" y="4223850"/>
              <a:ext cx="15625" cy="6445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4923750" y="4219650"/>
              <a:ext cx="27150" cy="74075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4875625" y="4215700"/>
              <a:ext cx="6800" cy="67175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4870200" y="4211650"/>
              <a:ext cx="16300" cy="75975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4821375" y="4213000"/>
              <a:ext cx="4775" cy="72575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4816625" y="4208925"/>
              <a:ext cx="14950" cy="8140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4758300" y="4223850"/>
              <a:ext cx="19700" cy="7190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4753550" y="4218925"/>
              <a:ext cx="30550" cy="81075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5031575" y="4367600"/>
              <a:ext cx="52250" cy="27825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5024800" y="4362175"/>
              <a:ext cx="64450" cy="3765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5005125" y="4401500"/>
              <a:ext cx="54275" cy="4140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4999025" y="4397450"/>
              <a:ext cx="66475" cy="50975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4970550" y="4439475"/>
              <a:ext cx="46125" cy="4750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4965125" y="4434175"/>
              <a:ext cx="56975" cy="57725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4927150" y="4472025"/>
              <a:ext cx="40025" cy="5360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4921050" y="44670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4883750" y="449440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4878325" y="4489425"/>
              <a:ext cx="42750" cy="74425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4569800" y="4485600"/>
              <a:ext cx="31200" cy="50875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4563700" y="4480175"/>
              <a:ext cx="43425" cy="6105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4614550" y="4500500"/>
              <a:ext cx="26475" cy="6445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4609125" y="4496450"/>
              <a:ext cx="37325" cy="73125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4673550" y="4516100"/>
              <a:ext cx="16300" cy="63775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4668800" y="4510675"/>
              <a:ext cx="27150" cy="74125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4737275" y="4521525"/>
              <a:ext cx="6825" cy="67175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4732550" y="4517475"/>
              <a:ext cx="15600" cy="7665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4792200" y="4519500"/>
              <a:ext cx="5450" cy="7190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4787475" y="4514075"/>
              <a:ext cx="14925" cy="8140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4841025" y="4508650"/>
              <a:ext cx="19025" cy="71225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4835600" y="4504450"/>
              <a:ext cx="30550" cy="81025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4265325" y="4499000"/>
              <a:ext cx="88850" cy="8035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5269600" y="4224825"/>
              <a:ext cx="88850" cy="7990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068;p45">
            <a:extLst>
              <a:ext uri="{FF2B5EF4-FFF2-40B4-BE49-F238E27FC236}">
                <a16:creationId xmlns:a16="http://schemas.microsoft.com/office/drawing/2014/main" id="{E4578C90-DB23-4B10-8314-495697307AAD}"/>
              </a:ext>
            </a:extLst>
          </p:cNvPr>
          <p:cNvSpPr txBox="1">
            <a:spLocks/>
          </p:cNvSpPr>
          <p:nvPr/>
        </p:nvSpPr>
        <p:spPr>
          <a:xfrm>
            <a:off x="652632" y="2522290"/>
            <a:ext cx="3733200" cy="8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dirty="0"/>
              <a:t>- Boa parte deles se sentem excluídos quando se trata de tendências da moda atual.</a:t>
            </a:r>
          </a:p>
        </p:txBody>
      </p:sp>
      <p:sp>
        <p:nvSpPr>
          <p:cNvPr id="116" name="Google Shape;1068;p45">
            <a:extLst>
              <a:ext uri="{FF2B5EF4-FFF2-40B4-BE49-F238E27FC236}">
                <a16:creationId xmlns:a16="http://schemas.microsoft.com/office/drawing/2014/main" id="{0013BEAB-6E28-43C1-8DE5-7338F751CB55}"/>
              </a:ext>
            </a:extLst>
          </p:cNvPr>
          <p:cNvSpPr txBox="1">
            <a:spLocks/>
          </p:cNvSpPr>
          <p:nvPr/>
        </p:nvSpPr>
        <p:spPr>
          <a:xfrm>
            <a:off x="652632" y="3447639"/>
            <a:ext cx="3733200" cy="8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t-BR" dirty="0"/>
              <a:t>- A terceira idade acaba se contentando com uma moda sem estilo, sem caimento correto e </a:t>
            </a:r>
            <a:r>
              <a:rPr lang="pt-BR" dirty="0" err="1"/>
              <a:t>pré</a:t>
            </a:r>
            <a:r>
              <a:rPr lang="pt-BR" dirty="0"/>
              <a:t>- determinada que não condiz com eles.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4E756E-1776-4397-9E75-0DB51361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97" y="2851516"/>
            <a:ext cx="4329743" cy="21540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879150-69C1-4426-99F6-E3E36D23B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262" y="2315728"/>
            <a:ext cx="2582860" cy="2011629"/>
          </a:xfrm>
          <a:prstGeom prst="rect">
            <a:avLst/>
          </a:prstGeom>
        </p:spPr>
      </p:pic>
      <p:sp>
        <p:nvSpPr>
          <p:cNvPr id="3576" name="Google Shape;3576;p64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3577;p64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Proposta de </a:t>
            </a:r>
            <a:r>
              <a:rPr lang="pt-BR" dirty="0">
                <a:solidFill>
                  <a:schemeClr val="tx1"/>
                </a:solidFill>
              </a:rPr>
              <a:t>Solução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78" name="Google Shape;3578;p64"/>
          <p:cNvSpPr txBox="1">
            <a:spLocks noGrp="1"/>
          </p:cNvSpPr>
          <p:nvPr>
            <p:ph type="body" idx="1"/>
          </p:nvPr>
        </p:nvSpPr>
        <p:spPr>
          <a:xfrm>
            <a:off x="2150072" y="1233942"/>
            <a:ext cx="4850633" cy="324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1A1A1A"/>
              </a:buClr>
              <a:buSzPts val="1100"/>
              <a:buNone/>
            </a:pPr>
            <a:r>
              <a:rPr lang="pt-BR" b="1" dirty="0"/>
              <a:t>Solução: </a:t>
            </a:r>
          </a:p>
          <a:p>
            <a:pPr marL="0" lvl="0" indent="0">
              <a:buClr>
                <a:srgbClr val="1A1A1A"/>
              </a:buClr>
              <a:buSzPts val="1100"/>
              <a:buNone/>
            </a:pPr>
            <a:r>
              <a:rPr lang="pt-BR" dirty="0"/>
              <a:t>Foi desenvolvido um software que auxilia pessoas da terceira idade a encontrar, escolher e organizar roupas que mais os agrada, de forma simples e ágil. </a:t>
            </a:r>
          </a:p>
        </p:txBody>
      </p:sp>
      <p:grpSp>
        <p:nvGrpSpPr>
          <p:cNvPr id="3579" name="Google Shape;3579;p64"/>
          <p:cNvGrpSpPr/>
          <p:nvPr/>
        </p:nvGrpSpPr>
        <p:grpSpPr>
          <a:xfrm>
            <a:off x="847517" y="1894277"/>
            <a:ext cx="1487250" cy="1354947"/>
            <a:chOff x="4053075" y="3704250"/>
            <a:chExt cx="1507450" cy="1373350"/>
          </a:xfrm>
        </p:grpSpPr>
        <p:sp>
          <p:nvSpPr>
            <p:cNvPr id="3580" name="Google Shape;3580;p64"/>
            <p:cNvSpPr/>
            <p:nvPr/>
          </p:nvSpPr>
          <p:spPr>
            <a:xfrm>
              <a:off x="4053075" y="3704250"/>
              <a:ext cx="1507450" cy="137335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4"/>
            <p:cNvSpPr/>
            <p:nvPr/>
          </p:nvSpPr>
          <p:spPr>
            <a:xfrm>
              <a:off x="4374500" y="4001775"/>
              <a:ext cx="863925" cy="77785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4"/>
            <p:cNvSpPr/>
            <p:nvPr/>
          </p:nvSpPr>
          <p:spPr>
            <a:xfrm>
              <a:off x="4217875" y="4249625"/>
              <a:ext cx="150550" cy="17250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4"/>
            <p:cNvSpPr/>
            <p:nvPr/>
          </p:nvSpPr>
          <p:spPr>
            <a:xfrm>
              <a:off x="4268050" y="4111225"/>
              <a:ext cx="164800" cy="149675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4339925" y="3956925"/>
              <a:ext cx="168200" cy="17450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4457225" y="3866200"/>
              <a:ext cx="158700" cy="170525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4"/>
            <p:cNvSpPr/>
            <p:nvPr/>
          </p:nvSpPr>
          <p:spPr>
            <a:xfrm>
              <a:off x="4588100" y="3810200"/>
              <a:ext cx="151250" cy="157975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4"/>
            <p:cNvSpPr/>
            <p:nvPr/>
          </p:nvSpPr>
          <p:spPr>
            <a:xfrm>
              <a:off x="4756275" y="3802650"/>
              <a:ext cx="130225" cy="142525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4"/>
            <p:cNvSpPr/>
            <p:nvPr/>
          </p:nvSpPr>
          <p:spPr>
            <a:xfrm>
              <a:off x="4924450" y="3847050"/>
              <a:ext cx="149875" cy="162975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4"/>
            <p:cNvSpPr/>
            <p:nvPr/>
          </p:nvSpPr>
          <p:spPr>
            <a:xfrm>
              <a:off x="5055325" y="3912575"/>
              <a:ext cx="172250" cy="184625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4"/>
            <p:cNvSpPr/>
            <p:nvPr/>
          </p:nvSpPr>
          <p:spPr>
            <a:xfrm>
              <a:off x="5168550" y="4031675"/>
              <a:ext cx="164800" cy="1428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4"/>
            <p:cNvSpPr/>
            <p:nvPr/>
          </p:nvSpPr>
          <p:spPr>
            <a:xfrm>
              <a:off x="5245175" y="4357200"/>
              <a:ext cx="150575" cy="17115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4"/>
            <p:cNvSpPr/>
            <p:nvPr/>
          </p:nvSpPr>
          <p:spPr>
            <a:xfrm>
              <a:off x="5183475" y="4519075"/>
              <a:ext cx="164125" cy="148325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4"/>
            <p:cNvSpPr/>
            <p:nvPr/>
          </p:nvSpPr>
          <p:spPr>
            <a:xfrm>
              <a:off x="5107525" y="4647250"/>
              <a:ext cx="168875" cy="174025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4"/>
            <p:cNvSpPr/>
            <p:nvPr/>
          </p:nvSpPr>
          <p:spPr>
            <a:xfrm>
              <a:off x="4999025" y="4743275"/>
              <a:ext cx="159375" cy="170525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4"/>
            <p:cNvSpPr/>
            <p:nvPr/>
          </p:nvSpPr>
          <p:spPr>
            <a:xfrm>
              <a:off x="4876975" y="4812000"/>
              <a:ext cx="149875" cy="15845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4"/>
            <p:cNvSpPr/>
            <p:nvPr/>
          </p:nvSpPr>
          <p:spPr>
            <a:xfrm>
              <a:off x="4730500" y="4835900"/>
              <a:ext cx="129550" cy="142825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4"/>
            <p:cNvSpPr/>
            <p:nvPr/>
          </p:nvSpPr>
          <p:spPr>
            <a:xfrm>
              <a:off x="4541325" y="4773375"/>
              <a:ext cx="149200" cy="162975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4"/>
            <p:cNvSpPr/>
            <p:nvPr/>
          </p:nvSpPr>
          <p:spPr>
            <a:xfrm>
              <a:off x="4388075" y="4684400"/>
              <a:ext cx="171575" cy="185425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4"/>
            <p:cNvSpPr/>
            <p:nvPr/>
          </p:nvSpPr>
          <p:spPr>
            <a:xfrm>
              <a:off x="4282950" y="4610375"/>
              <a:ext cx="162775" cy="1425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4"/>
            <p:cNvSpPr/>
            <p:nvPr/>
          </p:nvSpPr>
          <p:spPr>
            <a:xfrm>
              <a:off x="4564375" y="4278375"/>
              <a:ext cx="486900" cy="249175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4"/>
            <p:cNvSpPr/>
            <p:nvPr/>
          </p:nvSpPr>
          <p:spPr>
            <a:xfrm>
              <a:off x="4574550" y="4277550"/>
              <a:ext cx="465200" cy="249325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4"/>
            <p:cNvSpPr/>
            <p:nvPr/>
          </p:nvSpPr>
          <p:spPr>
            <a:xfrm>
              <a:off x="4690500" y="4297575"/>
              <a:ext cx="233975" cy="210875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4"/>
            <p:cNvSpPr/>
            <p:nvPr/>
          </p:nvSpPr>
          <p:spPr>
            <a:xfrm>
              <a:off x="4685075" y="4293100"/>
              <a:ext cx="245500" cy="22090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4"/>
            <p:cNvSpPr/>
            <p:nvPr/>
          </p:nvSpPr>
          <p:spPr>
            <a:xfrm>
              <a:off x="4535900" y="4408975"/>
              <a:ext cx="52225" cy="27825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4"/>
            <p:cNvSpPr/>
            <p:nvPr/>
          </p:nvSpPr>
          <p:spPr>
            <a:xfrm>
              <a:off x="4529775" y="4404900"/>
              <a:ext cx="64450" cy="37325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4"/>
            <p:cNvSpPr/>
            <p:nvPr/>
          </p:nvSpPr>
          <p:spPr>
            <a:xfrm>
              <a:off x="4558950" y="4361500"/>
              <a:ext cx="55625" cy="4140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4"/>
            <p:cNvSpPr/>
            <p:nvPr/>
          </p:nvSpPr>
          <p:spPr>
            <a:xfrm>
              <a:off x="4553525" y="4357175"/>
              <a:ext cx="65800" cy="5115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4"/>
            <p:cNvSpPr/>
            <p:nvPr/>
          </p:nvSpPr>
          <p:spPr>
            <a:xfrm>
              <a:off x="4602350" y="4317425"/>
              <a:ext cx="46800" cy="4750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4"/>
            <p:cNvSpPr/>
            <p:nvPr/>
          </p:nvSpPr>
          <p:spPr>
            <a:xfrm>
              <a:off x="4596250" y="4313025"/>
              <a:ext cx="56975" cy="57575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4"/>
            <p:cNvSpPr/>
            <p:nvPr/>
          </p:nvSpPr>
          <p:spPr>
            <a:xfrm>
              <a:off x="4652525" y="4278775"/>
              <a:ext cx="40025" cy="54275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4"/>
            <p:cNvSpPr/>
            <p:nvPr/>
          </p:nvSpPr>
          <p:spPr>
            <a:xfrm>
              <a:off x="4646425" y="42733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4"/>
            <p:cNvSpPr/>
            <p:nvPr/>
          </p:nvSpPr>
          <p:spPr>
            <a:xfrm>
              <a:off x="4702700" y="424555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4"/>
            <p:cNvSpPr/>
            <p:nvPr/>
          </p:nvSpPr>
          <p:spPr>
            <a:xfrm>
              <a:off x="4697275" y="4240550"/>
              <a:ext cx="43425" cy="74725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4"/>
            <p:cNvSpPr/>
            <p:nvPr/>
          </p:nvSpPr>
          <p:spPr>
            <a:xfrm>
              <a:off x="5018700" y="4269275"/>
              <a:ext cx="30525" cy="5090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4"/>
            <p:cNvSpPr/>
            <p:nvPr/>
          </p:nvSpPr>
          <p:spPr>
            <a:xfrm>
              <a:off x="5011925" y="4263175"/>
              <a:ext cx="43400" cy="6105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4"/>
            <p:cNvSpPr/>
            <p:nvPr/>
          </p:nvSpPr>
          <p:spPr>
            <a:xfrm>
              <a:off x="4978000" y="4240125"/>
              <a:ext cx="26475" cy="63775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4"/>
            <p:cNvSpPr/>
            <p:nvPr/>
          </p:nvSpPr>
          <p:spPr>
            <a:xfrm>
              <a:off x="4973275" y="4235125"/>
              <a:ext cx="37300" cy="72825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4"/>
            <p:cNvSpPr/>
            <p:nvPr/>
          </p:nvSpPr>
          <p:spPr>
            <a:xfrm>
              <a:off x="4929175" y="4223850"/>
              <a:ext cx="15625" cy="6445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4"/>
            <p:cNvSpPr/>
            <p:nvPr/>
          </p:nvSpPr>
          <p:spPr>
            <a:xfrm>
              <a:off x="4923750" y="4219650"/>
              <a:ext cx="27150" cy="74075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4"/>
            <p:cNvSpPr/>
            <p:nvPr/>
          </p:nvSpPr>
          <p:spPr>
            <a:xfrm>
              <a:off x="4875625" y="4215700"/>
              <a:ext cx="6800" cy="67175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4"/>
            <p:cNvSpPr/>
            <p:nvPr/>
          </p:nvSpPr>
          <p:spPr>
            <a:xfrm>
              <a:off x="4870200" y="4211650"/>
              <a:ext cx="16300" cy="75975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4"/>
            <p:cNvSpPr/>
            <p:nvPr/>
          </p:nvSpPr>
          <p:spPr>
            <a:xfrm>
              <a:off x="4821375" y="4213000"/>
              <a:ext cx="4775" cy="72575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4"/>
            <p:cNvSpPr/>
            <p:nvPr/>
          </p:nvSpPr>
          <p:spPr>
            <a:xfrm>
              <a:off x="4816625" y="4208925"/>
              <a:ext cx="14950" cy="8140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4"/>
            <p:cNvSpPr/>
            <p:nvPr/>
          </p:nvSpPr>
          <p:spPr>
            <a:xfrm>
              <a:off x="4758300" y="4223850"/>
              <a:ext cx="19700" cy="7190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4"/>
            <p:cNvSpPr/>
            <p:nvPr/>
          </p:nvSpPr>
          <p:spPr>
            <a:xfrm>
              <a:off x="4753550" y="4218925"/>
              <a:ext cx="30550" cy="81075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4"/>
            <p:cNvSpPr/>
            <p:nvPr/>
          </p:nvSpPr>
          <p:spPr>
            <a:xfrm>
              <a:off x="5031575" y="4367600"/>
              <a:ext cx="52250" cy="27825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4"/>
            <p:cNvSpPr/>
            <p:nvPr/>
          </p:nvSpPr>
          <p:spPr>
            <a:xfrm>
              <a:off x="5024800" y="4362175"/>
              <a:ext cx="64450" cy="3765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5005125" y="4401500"/>
              <a:ext cx="54275" cy="4140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4999025" y="4397450"/>
              <a:ext cx="66475" cy="50975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4970550" y="4439475"/>
              <a:ext cx="46125" cy="4750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4965125" y="4434175"/>
              <a:ext cx="56975" cy="57725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4927150" y="4472025"/>
              <a:ext cx="40025" cy="5360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4921050" y="44670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4883750" y="449440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4878325" y="4489425"/>
              <a:ext cx="42750" cy="74425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4569800" y="4485600"/>
              <a:ext cx="31200" cy="50875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4563700" y="4480175"/>
              <a:ext cx="43425" cy="6105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4614550" y="4500500"/>
              <a:ext cx="26475" cy="6445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4609125" y="4496450"/>
              <a:ext cx="37325" cy="73125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4673550" y="4516100"/>
              <a:ext cx="16300" cy="63775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4668800" y="4510675"/>
              <a:ext cx="27150" cy="74125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4737275" y="4521525"/>
              <a:ext cx="6825" cy="67175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4732550" y="4517475"/>
              <a:ext cx="15600" cy="7665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4792200" y="4519500"/>
              <a:ext cx="5450" cy="7190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4787475" y="4514075"/>
              <a:ext cx="14925" cy="8140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4841025" y="4508650"/>
              <a:ext cx="19025" cy="71225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4835600" y="4504450"/>
              <a:ext cx="30550" cy="81025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4265325" y="4499000"/>
              <a:ext cx="88850" cy="8035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269600" y="4224825"/>
              <a:ext cx="88850" cy="7990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64"/>
          <p:cNvSpPr/>
          <p:nvPr/>
        </p:nvSpPr>
        <p:spPr>
          <a:xfrm>
            <a:off x="1218421" y="3924401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64"/>
          <p:cNvSpPr/>
          <p:nvPr/>
        </p:nvSpPr>
        <p:spPr>
          <a:xfrm>
            <a:off x="6976638" y="2226925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64"/>
          <p:cNvSpPr/>
          <p:nvPr/>
        </p:nvSpPr>
        <p:spPr>
          <a:xfrm>
            <a:off x="7308975" y="123296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3" name="Google Shape;3653;p64"/>
          <p:cNvGrpSpPr/>
          <p:nvPr/>
        </p:nvGrpSpPr>
        <p:grpSpPr>
          <a:xfrm rot="1083181">
            <a:off x="7052789" y="3725361"/>
            <a:ext cx="1675728" cy="1227911"/>
            <a:chOff x="6262103" y="2477619"/>
            <a:chExt cx="1849370" cy="1355150"/>
          </a:xfrm>
        </p:grpSpPr>
        <p:grpSp>
          <p:nvGrpSpPr>
            <p:cNvPr id="3654" name="Google Shape;3654;p64"/>
            <p:cNvGrpSpPr/>
            <p:nvPr/>
          </p:nvGrpSpPr>
          <p:grpSpPr>
            <a:xfrm rot="287360">
              <a:off x="6262103" y="2477619"/>
              <a:ext cx="1849370" cy="1355150"/>
              <a:chOff x="1088450" y="818675"/>
              <a:chExt cx="1849200" cy="1355025"/>
            </a:xfrm>
          </p:grpSpPr>
          <p:sp>
            <p:nvSpPr>
              <p:cNvPr id="3655" name="Google Shape;3655;p64"/>
              <p:cNvSpPr/>
              <p:nvPr/>
            </p:nvSpPr>
            <p:spPr>
              <a:xfrm>
                <a:off x="1088450" y="818675"/>
                <a:ext cx="1849200" cy="1355025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64"/>
              <p:cNvSpPr/>
              <p:nvPr/>
            </p:nvSpPr>
            <p:spPr>
              <a:xfrm>
                <a:off x="1123025" y="1267350"/>
                <a:ext cx="1805800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57" name="Google Shape;3657;p64"/>
            <p:cNvSpPr txBox="1"/>
            <p:nvPr/>
          </p:nvSpPr>
          <p:spPr>
            <a:xfrm rot="647">
              <a:off x="6389563" y="2621300"/>
              <a:ext cx="15945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endParaRPr>
            </a:p>
          </p:txBody>
        </p:sp>
        <p:sp>
          <p:nvSpPr>
            <p:cNvPr id="3658" name="Google Shape;3658;p64"/>
            <p:cNvSpPr txBox="1"/>
            <p:nvPr/>
          </p:nvSpPr>
          <p:spPr>
            <a:xfrm rot="837">
              <a:off x="6582822" y="2781600"/>
              <a:ext cx="12321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 by: </a:t>
              </a:r>
              <a:endParaRPr sz="700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endParaRPr>
            </a:p>
          </p:txBody>
        </p:sp>
        <p:sp>
          <p:nvSpPr>
            <p:cNvPr id="3659" name="Google Shape;3659;p64"/>
            <p:cNvSpPr txBox="1"/>
            <p:nvPr/>
          </p:nvSpPr>
          <p:spPr>
            <a:xfrm rot="-122591">
              <a:off x="6365612" y="3075300"/>
              <a:ext cx="1379977" cy="201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endParaRPr>
            </a:p>
          </p:txBody>
        </p:sp>
        <p:sp>
          <p:nvSpPr>
            <p:cNvPr id="3660" name="Google Shape;3660;p64"/>
            <p:cNvSpPr txBox="1"/>
            <p:nvPr/>
          </p:nvSpPr>
          <p:spPr>
            <a:xfrm rot="21477409">
              <a:off x="6276859" y="3313037"/>
              <a:ext cx="1731268" cy="201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dirty="0">
                <a:solidFill>
                  <a:schemeClr val="dk2"/>
                </a:solidFill>
                <a:latin typeface="Titan One"/>
                <a:ea typeface="Titan One"/>
                <a:cs typeface="Titan One"/>
                <a:sym typeface="Titan On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62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7" name="Google Shape;3297;p62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Soluções específicas</a:t>
            </a:r>
            <a:endParaRPr dirty="0"/>
          </a:p>
        </p:txBody>
      </p:sp>
      <p:sp>
        <p:nvSpPr>
          <p:cNvPr id="3298" name="Google Shape;3298;p62"/>
          <p:cNvSpPr txBox="1">
            <a:spLocks noGrp="1"/>
          </p:cNvSpPr>
          <p:nvPr>
            <p:ph type="title" idx="2"/>
          </p:nvPr>
        </p:nvSpPr>
        <p:spPr>
          <a:xfrm>
            <a:off x="926702" y="1451306"/>
            <a:ext cx="2485823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Layout simples</a:t>
            </a:r>
            <a:endParaRPr dirty="0"/>
          </a:p>
        </p:txBody>
      </p:sp>
      <p:sp>
        <p:nvSpPr>
          <p:cNvPr id="3299" name="Google Shape;3299;p62"/>
          <p:cNvSpPr txBox="1">
            <a:spLocks noGrp="1"/>
          </p:cNvSpPr>
          <p:nvPr>
            <p:ph type="title" idx="3"/>
          </p:nvPr>
        </p:nvSpPr>
        <p:spPr>
          <a:xfrm>
            <a:off x="895987" y="1837606"/>
            <a:ext cx="2435990" cy="846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1A1A1A"/>
              </a:buClr>
              <a:buSzPts val="1100"/>
            </a:pPr>
            <a:r>
              <a:rPr lang="pt-BR" sz="1300" dirty="0"/>
              <a:t>Interface explicada com títulos e fontes grande para facilitar o entendimento</a:t>
            </a:r>
          </a:p>
        </p:txBody>
      </p:sp>
      <p:sp>
        <p:nvSpPr>
          <p:cNvPr id="3300" name="Google Shape;3300;p62"/>
          <p:cNvSpPr txBox="1">
            <a:spLocks noGrp="1"/>
          </p:cNvSpPr>
          <p:nvPr>
            <p:ph type="title" idx="4"/>
          </p:nvPr>
        </p:nvSpPr>
        <p:spPr>
          <a:xfrm>
            <a:off x="3579131" y="1451306"/>
            <a:ext cx="2189439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Filtros de eventos</a:t>
            </a:r>
            <a:endParaRPr dirty="0"/>
          </a:p>
        </p:txBody>
      </p:sp>
      <p:sp>
        <p:nvSpPr>
          <p:cNvPr id="3301" name="Google Shape;3301;p62"/>
          <p:cNvSpPr txBox="1">
            <a:spLocks noGrp="1"/>
          </p:cNvSpPr>
          <p:nvPr>
            <p:ph type="title" idx="5"/>
          </p:nvPr>
        </p:nvSpPr>
        <p:spPr>
          <a:xfrm>
            <a:off x="3566301" y="2185125"/>
            <a:ext cx="21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pt-BR" sz="1300" dirty="0"/>
              <a:t>Aumento da especificidade para o usuário</a:t>
            </a:r>
            <a:endParaRPr sz="1300" dirty="0"/>
          </a:p>
        </p:txBody>
      </p:sp>
      <p:sp>
        <p:nvSpPr>
          <p:cNvPr id="3302" name="Google Shape;3302;p62"/>
          <p:cNvSpPr txBox="1">
            <a:spLocks noGrp="1"/>
          </p:cNvSpPr>
          <p:nvPr>
            <p:ph type="title" idx="6"/>
          </p:nvPr>
        </p:nvSpPr>
        <p:spPr>
          <a:xfrm>
            <a:off x="6117832" y="1430111"/>
            <a:ext cx="21471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Aparência de Chat</a:t>
            </a:r>
            <a:endParaRPr dirty="0"/>
          </a:p>
        </p:txBody>
      </p:sp>
      <p:sp>
        <p:nvSpPr>
          <p:cNvPr id="3303" name="Google Shape;3303;p62"/>
          <p:cNvSpPr txBox="1">
            <a:spLocks noGrp="1"/>
          </p:cNvSpPr>
          <p:nvPr>
            <p:ph type="title" idx="7"/>
          </p:nvPr>
        </p:nvSpPr>
        <p:spPr>
          <a:xfrm>
            <a:off x="6100913" y="2185125"/>
            <a:ext cx="2147100" cy="846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sz="1300" dirty="0"/>
              <a:t>Layout que simula a aparência de chat para trazer dinamicidade e estímulo.</a:t>
            </a:r>
            <a:br>
              <a:rPr lang="pt-BR" sz="1100" dirty="0"/>
            </a:br>
            <a:endParaRPr sz="1100" dirty="0"/>
          </a:p>
        </p:txBody>
      </p:sp>
      <p:sp>
        <p:nvSpPr>
          <p:cNvPr id="3307" name="Google Shape;3307;p62"/>
          <p:cNvSpPr txBox="1">
            <a:spLocks noGrp="1"/>
          </p:cNvSpPr>
          <p:nvPr>
            <p:ph type="title" idx="14"/>
          </p:nvPr>
        </p:nvSpPr>
        <p:spPr>
          <a:xfrm>
            <a:off x="3649896" y="3843900"/>
            <a:ext cx="2147100" cy="825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pt-BR" sz="1300" dirty="0"/>
              <a:t>Tabelas de medidas especificas para o encontro de roupas com melhor caimento.</a:t>
            </a:r>
            <a:endParaRPr sz="1300" dirty="0"/>
          </a:p>
        </p:txBody>
      </p:sp>
      <p:sp>
        <p:nvSpPr>
          <p:cNvPr id="3374" name="Google Shape;3374;p62"/>
          <p:cNvSpPr/>
          <p:nvPr/>
        </p:nvSpPr>
        <p:spPr>
          <a:xfrm>
            <a:off x="2997132" y="1311575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62"/>
          <p:cNvSpPr/>
          <p:nvPr/>
        </p:nvSpPr>
        <p:spPr>
          <a:xfrm>
            <a:off x="5779109" y="142091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6" name="Google Shape;3376;p62"/>
          <p:cNvGrpSpPr/>
          <p:nvPr/>
        </p:nvGrpSpPr>
        <p:grpSpPr>
          <a:xfrm>
            <a:off x="5814507" y="2683794"/>
            <a:ext cx="225075" cy="225350"/>
            <a:chOff x="4089475" y="2784100"/>
            <a:chExt cx="225075" cy="225350"/>
          </a:xfrm>
        </p:grpSpPr>
        <p:sp>
          <p:nvSpPr>
            <p:cNvPr id="3377" name="Google Shape;3377;p62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2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2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2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2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3308;p62">
            <a:extLst>
              <a:ext uri="{FF2B5EF4-FFF2-40B4-BE49-F238E27FC236}">
                <a16:creationId xmlns:a16="http://schemas.microsoft.com/office/drawing/2014/main" id="{C0A46E84-12B4-4B00-A520-8E262697B150}"/>
              </a:ext>
            </a:extLst>
          </p:cNvPr>
          <p:cNvSpPr txBox="1">
            <a:spLocks/>
          </p:cNvSpPr>
          <p:nvPr/>
        </p:nvSpPr>
        <p:spPr>
          <a:xfrm>
            <a:off x="971694" y="3095910"/>
            <a:ext cx="214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r>
              <a:rPr lang="pt-BR" dirty="0"/>
              <a:t>Produtos específicos</a:t>
            </a:r>
          </a:p>
        </p:txBody>
      </p:sp>
      <p:sp>
        <p:nvSpPr>
          <p:cNvPr id="97" name="Google Shape;3309;p62">
            <a:extLst>
              <a:ext uri="{FF2B5EF4-FFF2-40B4-BE49-F238E27FC236}">
                <a16:creationId xmlns:a16="http://schemas.microsoft.com/office/drawing/2014/main" id="{A82379B4-9A56-4315-87A3-2A909FEFDC6A}"/>
              </a:ext>
            </a:extLst>
          </p:cNvPr>
          <p:cNvSpPr txBox="1">
            <a:spLocks/>
          </p:cNvSpPr>
          <p:nvPr/>
        </p:nvSpPr>
        <p:spPr>
          <a:xfrm>
            <a:off x="971694" y="3812837"/>
            <a:ext cx="2147100" cy="85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SzPts val="1100"/>
            </a:pPr>
            <a:r>
              <a:rPr lang="pt-BR" sz="1300" dirty="0"/>
              <a:t>Acervo de produtos pensados para o público alvo – </a:t>
            </a:r>
            <a:r>
              <a:rPr lang="pt-BR" sz="1300" dirty="0" err="1"/>
              <a:t>confortabilidade</a:t>
            </a:r>
            <a:r>
              <a:rPr lang="pt-BR" sz="1300" dirty="0"/>
              <a:t> e estilo.</a:t>
            </a:r>
            <a:endParaRPr lang="en-US" sz="1300" dirty="0"/>
          </a:p>
        </p:txBody>
      </p:sp>
      <p:sp>
        <p:nvSpPr>
          <p:cNvPr id="27" name="Google Shape;3298;p62">
            <a:extLst>
              <a:ext uri="{FF2B5EF4-FFF2-40B4-BE49-F238E27FC236}">
                <a16:creationId xmlns:a16="http://schemas.microsoft.com/office/drawing/2014/main" id="{9FD8FA3A-5E3B-494E-8BFF-C7AC0C9080A8}"/>
              </a:ext>
            </a:extLst>
          </p:cNvPr>
          <p:cNvSpPr txBox="1">
            <a:spLocks/>
          </p:cNvSpPr>
          <p:nvPr/>
        </p:nvSpPr>
        <p:spPr>
          <a:xfrm>
            <a:off x="3480534" y="3091906"/>
            <a:ext cx="2485823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r>
              <a:rPr lang="pt-BR" dirty="0"/>
              <a:t>Tabela de medidas</a:t>
            </a:r>
          </a:p>
        </p:txBody>
      </p:sp>
      <p:sp>
        <p:nvSpPr>
          <p:cNvPr id="28" name="Google Shape;3307;p62">
            <a:extLst>
              <a:ext uri="{FF2B5EF4-FFF2-40B4-BE49-F238E27FC236}">
                <a16:creationId xmlns:a16="http://schemas.microsoft.com/office/drawing/2014/main" id="{380DBA47-35C8-49D7-87F6-01486C99B489}"/>
              </a:ext>
            </a:extLst>
          </p:cNvPr>
          <p:cNvSpPr txBox="1">
            <a:spLocks/>
          </p:cNvSpPr>
          <p:nvPr/>
        </p:nvSpPr>
        <p:spPr>
          <a:xfrm>
            <a:off x="6117832" y="3737471"/>
            <a:ext cx="2147100" cy="82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SzPts val="1100"/>
            </a:pPr>
            <a:r>
              <a:rPr lang="pt-BR" sz="1300" dirty="0"/>
              <a:t>Pasta de favoritos para posterior visualização e organização</a:t>
            </a:r>
          </a:p>
        </p:txBody>
      </p:sp>
      <p:sp>
        <p:nvSpPr>
          <p:cNvPr id="29" name="Google Shape;3298;p62">
            <a:extLst>
              <a:ext uri="{FF2B5EF4-FFF2-40B4-BE49-F238E27FC236}">
                <a16:creationId xmlns:a16="http://schemas.microsoft.com/office/drawing/2014/main" id="{BA08C728-6FA0-4C74-AACD-C74BAA9A1AA3}"/>
              </a:ext>
            </a:extLst>
          </p:cNvPr>
          <p:cNvSpPr txBox="1">
            <a:spLocks/>
          </p:cNvSpPr>
          <p:nvPr/>
        </p:nvSpPr>
        <p:spPr>
          <a:xfrm>
            <a:off x="5948470" y="3321862"/>
            <a:ext cx="2485823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an One"/>
              <a:buNone/>
              <a:defRPr sz="2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r>
              <a:rPr lang="pt-BR" dirty="0"/>
              <a:t>Favoritos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" name="Google Shape;4624;p75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75"/>
          <p:cNvSpPr txBox="1">
            <a:spLocks noGrp="1"/>
          </p:cNvSpPr>
          <p:nvPr>
            <p:ph type="title"/>
          </p:nvPr>
        </p:nvSpPr>
        <p:spPr>
          <a:xfrm>
            <a:off x="758775" y="43485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Arquitetura da Solução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627" name="Google Shape;4627;p75"/>
          <p:cNvGrpSpPr/>
          <p:nvPr/>
        </p:nvGrpSpPr>
        <p:grpSpPr>
          <a:xfrm>
            <a:off x="2421175" y="3681888"/>
            <a:ext cx="225075" cy="225350"/>
            <a:chOff x="4089475" y="2784100"/>
            <a:chExt cx="225075" cy="225350"/>
          </a:xfrm>
        </p:grpSpPr>
        <p:sp>
          <p:nvSpPr>
            <p:cNvPr id="4628" name="Google Shape;4628;p75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5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5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5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5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5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5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5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5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7" name="Google Shape;4637;p75"/>
          <p:cNvSpPr/>
          <p:nvPr/>
        </p:nvSpPr>
        <p:spPr>
          <a:xfrm>
            <a:off x="1537250" y="1394113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75"/>
          <p:cNvSpPr/>
          <p:nvPr/>
        </p:nvSpPr>
        <p:spPr>
          <a:xfrm>
            <a:off x="4965296" y="1782138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75"/>
          <p:cNvSpPr/>
          <p:nvPr/>
        </p:nvSpPr>
        <p:spPr>
          <a:xfrm>
            <a:off x="8241409" y="4247138"/>
            <a:ext cx="144379" cy="134832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75"/>
          <p:cNvGrpSpPr/>
          <p:nvPr/>
        </p:nvGrpSpPr>
        <p:grpSpPr>
          <a:xfrm>
            <a:off x="5024452" y="1782137"/>
            <a:ext cx="3658514" cy="2465001"/>
            <a:chOff x="1917371" y="1288466"/>
            <a:chExt cx="2993079" cy="2405568"/>
          </a:xfrm>
        </p:grpSpPr>
        <p:sp>
          <p:nvSpPr>
            <p:cNvPr id="4641" name="Google Shape;4641;p75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E5E"/>
                </a:solidFill>
              </a:endParaRPr>
            </a:p>
          </p:txBody>
        </p:sp>
        <p:sp>
          <p:nvSpPr>
            <p:cNvPr id="4642" name="Google Shape;4642;p75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E5E"/>
                </a:solidFill>
              </a:endParaRPr>
            </a:p>
          </p:txBody>
        </p:sp>
        <p:sp>
          <p:nvSpPr>
            <p:cNvPr id="4643" name="Google Shape;4643;p75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E5E"/>
                </a:solidFill>
              </a:endParaRPr>
            </a:p>
          </p:txBody>
        </p:sp>
        <p:sp>
          <p:nvSpPr>
            <p:cNvPr id="4644" name="Google Shape;4644;p75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E5E"/>
                </a:solidFill>
              </a:endParaRPr>
            </a:p>
          </p:txBody>
        </p:sp>
        <p:sp>
          <p:nvSpPr>
            <p:cNvPr id="4645" name="Google Shape;4645;p75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7E5E"/>
                </a:solidFill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68E26CA-D3D3-4508-9C1D-5E974553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1" y="1190557"/>
            <a:ext cx="4242130" cy="3771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2262907F-883C-4503-8E21-A3BF98AA0EEE}"/>
                  </a:ext>
                </a:extLst>
              </p14:cNvPr>
              <p14:cNvContentPartPr/>
              <p14:nvPr/>
            </p14:nvContentPartPr>
            <p14:xfrm>
              <a:off x="3671832" y="4614024"/>
              <a:ext cx="69840" cy="1609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2262907F-883C-4503-8E21-A3BF98AA0E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3192" y="4605384"/>
                <a:ext cx="87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0C32C27D-ED10-4F7A-A529-50AA5AAC66AF}"/>
                  </a:ext>
                </a:extLst>
              </p14:cNvPr>
              <p14:cNvContentPartPr/>
              <p14:nvPr/>
            </p14:nvContentPartPr>
            <p14:xfrm>
              <a:off x="3957672" y="4440504"/>
              <a:ext cx="361440" cy="14400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0C32C27D-ED10-4F7A-A529-50AA5AAC66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032" y="4431864"/>
                <a:ext cx="379080" cy="1616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1119D572-C28F-4375-84AE-F901A0900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311" y="2002578"/>
            <a:ext cx="3304635" cy="1644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/>
          <p:nvPr/>
        </p:nvSpPr>
        <p:spPr>
          <a:xfrm>
            <a:off x="713225" y="343350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44"/>
          <p:cNvSpPr txBox="1">
            <a:spLocks noGrp="1"/>
          </p:cNvSpPr>
          <p:nvPr>
            <p:ph type="title"/>
          </p:nvPr>
        </p:nvSpPr>
        <p:spPr>
          <a:xfrm>
            <a:off x="713225" y="434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Metodologia – Design </a:t>
            </a:r>
            <a:r>
              <a:rPr lang="pt-BR" dirty="0" err="1"/>
              <a:t>Thinking</a:t>
            </a:r>
            <a:endParaRPr dirty="0"/>
          </a:p>
        </p:txBody>
      </p:sp>
      <p:grpSp>
        <p:nvGrpSpPr>
          <p:cNvPr id="1026" name="Google Shape;1026;p44"/>
          <p:cNvGrpSpPr/>
          <p:nvPr/>
        </p:nvGrpSpPr>
        <p:grpSpPr>
          <a:xfrm>
            <a:off x="832977" y="991921"/>
            <a:ext cx="225075" cy="225350"/>
            <a:chOff x="4089475" y="2784100"/>
            <a:chExt cx="225075" cy="225350"/>
          </a:xfrm>
        </p:grpSpPr>
        <p:sp>
          <p:nvSpPr>
            <p:cNvPr id="1027" name="Google Shape;1027;p44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4"/>
          <p:cNvGrpSpPr/>
          <p:nvPr/>
        </p:nvGrpSpPr>
        <p:grpSpPr>
          <a:xfrm>
            <a:off x="929427" y="4800150"/>
            <a:ext cx="225075" cy="225350"/>
            <a:chOff x="4089475" y="2784100"/>
            <a:chExt cx="225075" cy="225350"/>
          </a:xfrm>
        </p:grpSpPr>
        <p:sp>
          <p:nvSpPr>
            <p:cNvPr id="1037" name="Google Shape;1037;p44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4"/>
          <p:cNvGrpSpPr/>
          <p:nvPr/>
        </p:nvGrpSpPr>
        <p:grpSpPr>
          <a:xfrm>
            <a:off x="7966400" y="1262050"/>
            <a:ext cx="225075" cy="225350"/>
            <a:chOff x="4089475" y="2784100"/>
            <a:chExt cx="225075" cy="225350"/>
          </a:xfrm>
        </p:grpSpPr>
        <p:sp>
          <p:nvSpPr>
            <p:cNvPr id="1047" name="Google Shape;1047;p44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036;p44">
            <a:extLst>
              <a:ext uri="{FF2B5EF4-FFF2-40B4-BE49-F238E27FC236}">
                <a16:creationId xmlns:a16="http://schemas.microsoft.com/office/drawing/2014/main" id="{28C0F850-546F-4C96-8B49-58C971C6C3F0}"/>
              </a:ext>
            </a:extLst>
          </p:cNvPr>
          <p:cNvGrpSpPr/>
          <p:nvPr/>
        </p:nvGrpSpPr>
        <p:grpSpPr>
          <a:xfrm>
            <a:off x="6508594" y="3269078"/>
            <a:ext cx="225075" cy="225350"/>
            <a:chOff x="4089475" y="2784100"/>
            <a:chExt cx="225075" cy="225350"/>
          </a:xfrm>
        </p:grpSpPr>
        <p:sp>
          <p:nvSpPr>
            <p:cNvPr id="51" name="Google Shape;1037;p44">
              <a:extLst>
                <a:ext uri="{FF2B5EF4-FFF2-40B4-BE49-F238E27FC236}">
                  <a16:creationId xmlns:a16="http://schemas.microsoft.com/office/drawing/2014/main" id="{A9F112C3-F839-4F2A-A373-F4B03C6F8919}"/>
                </a:ext>
              </a:extLst>
            </p:cNvPr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8;p44">
              <a:extLst>
                <a:ext uri="{FF2B5EF4-FFF2-40B4-BE49-F238E27FC236}">
                  <a16:creationId xmlns:a16="http://schemas.microsoft.com/office/drawing/2014/main" id="{CFBE4883-6C91-4BC6-96B1-C8215DE9E38E}"/>
                </a:ext>
              </a:extLst>
            </p:cNvPr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9;p44">
              <a:extLst>
                <a:ext uri="{FF2B5EF4-FFF2-40B4-BE49-F238E27FC236}">
                  <a16:creationId xmlns:a16="http://schemas.microsoft.com/office/drawing/2014/main" id="{1C1974F0-B217-4FB1-97CB-E1679EF0FDBC}"/>
                </a:ext>
              </a:extLst>
            </p:cNvPr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0;p44">
              <a:extLst>
                <a:ext uri="{FF2B5EF4-FFF2-40B4-BE49-F238E27FC236}">
                  <a16:creationId xmlns:a16="http://schemas.microsoft.com/office/drawing/2014/main" id="{CE1E43F5-C868-4983-AADA-81E6ED731200}"/>
                </a:ext>
              </a:extLst>
            </p:cNvPr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1;p44">
              <a:extLst>
                <a:ext uri="{FF2B5EF4-FFF2-40B4-BE49-F238E27FC236}">
                  <a16:creationId xmlns:a16="http://schemas.microsoft.com/office/drawing/2014/main" id="{B61D7505-6B99-4CA0-AA8D-C570F4BE08D3}"/>
                </a:ext>
              </a:extLst>
            </p:cNvPr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2;p44">
              <a:extLst>
                <a:ext uri="{FF2B5EF4-FFF2-40B4-BE49-F238E27FC236}">
                  <a16:creationId xmlns:a16="http://schemas.microsoft.com/office/drawing/2014/main" id="{64600FEF-6653-4CBD-8CD0-FC6CAE907982}"/>
                </a:ext>
              </a:extLst>
            </p:cNvPr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3;p44">
              <a:extLst>
                <a:ext uri="{FF2B5EF4-FFF2-40B4-BE49-F238E27FC236}">
                  <a16:creationId xmlns:a16="http://schemas.microsoft.com/office/drawing/2014/main" id="{62F5226F-A7C0-41D0-85E8-FC2D86ED3DC2}"/>
                </a:ext>
              </a:extLst>
            </p:cNvPr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4;p44">
              <a:extLst>
                <a:ext uri="{FF2B5EF4-FFF2-40B4-BE49-F238E27FC236}">
                  <a16:creationId xmlns:a16="http://schemas.microsoft.com/office/drawing/2014/main" id="{BB5DC9C3-8747-45A3-B672-E56FD8FEC5B6}"/>
                </a:ext>
              </a:extLst>
            </p:cNvPr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45;p44">
              <a:extLst>
                <a:ext uri="{FF2B5EF4-FFF2-40B4-BE49-F238E27FC236}">
                  <a16:creationId xmlns:a16="http://schemas.microsoft.com/office/drawing/2014/main" id="{DA6563B7-EB1A-4C11-825F-6B56FEE9F0FC}"/>
                </a:ext>
              </a:extLst>
            </p:cNvPr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578;p64">
            <a:extLst>
              <a:ext uri="{FF2B5EF4-FFF2-40B4-BE49-F238E27FC236}">
                <a16:creationId xmlns:a16="http://schemas.microsoft.com/office/drawing/2014/main" id="{81A482E3-972D-4CFC-B21A-69E6652B53B3}"/>
              </a:ext>
            </a:extLst>
          </p:cNvPr>
          <p:cNvSpPr txBox="1">
            <a:spLocks/>
          </p:cNvSpPr>
          <p:nvPr/>
        </p:nvSpPr>
        <p:spPr>
          <a:xfrm>
            <a:off x="1263909" y="1271096"/>
            <a:ext cx="5188400" cy="1895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A1A1A"/>
              </a:buClr>
              <a:buSzPts val="1100"/>
            </a:pPr>
            <a:r>
              <a:rPr lang="pt-BR" b="1" dirty="0">
                <a:latin typeface="Manrope" panose="020B0604020202020204" charset="0"/>
              </a:rPr>
              <a:t>A Metodologia Scrum utilizada contou com:</a:t>
            </a:r>
          </a:p>
          <a:p>
            <a:pPr>
              <a:buClr>
                <a:srgbClr val="1A1A1A"/>
              </a:buClr>
              <a:buSzPts val="1100"/>
            </a:pPr>
            <a:endParaRPr lang="pt-BR" b="1" dirty="0">
              <a:latin typeface="Manrope" panose="020B060402020202020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pt-BR" dirty="0">
                <a:latin typeface="Manrope" panose="020B0604020202020204" charset="0"/>
              </a:rPr>
              <a:t>Time de desenvolvimento: Todos</a:t>
            </a:r>
          </a:p>
          <a:p>
            <a:pPr>
              <a:buClr>
                <a:schemeClr val="dk1"/>
              </a:buClr>
              <a:buSzPts val="1100"/>
            </a:pPr>
            <a:endParaRPr lang="pt-BR" dirty="0">
              <a:latin typeface="Manrope" panose="020B060402020202020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pt-BR" dirty="0">
                <a:latin typeface="Manrope" panose="020B0604020202020204" charset="0"/>
              </a:rPr>
              <a:t>Scrum Master: Sophia Carrazza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pt-BR" dirty="0">
              <a:latin typeface="Manrope" panose="020B060402020202020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pt-BR" dirty="0">
                <a:latin typeface="Manrope" panose="020B0604020202020204" charset="0"/>
              </a:rPr>
              <a:t>Em cada semana foram feitas reuniões para o debate e realização do projeto</a:t>
            </a:r>
          </a:p>
        </p:txBody>
      </p:sp>
      <p:pic>
        <p:nvPicPr>
          <p:cNvPr id="7170" name="Picture 2" descr="Entrega ágil com Scrum - DEV Community">
            <a:extLst>
              <a:ext uri="{FF2B5EF4-FFF2-40B4-BE49-F238E27FC236}">
                <a16:creationId xmlns:a16="http://schemas.microsoft.com/office/drawing/2014/main" id="{6102B537-F8B0-41C2-9C68-209F8231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37" y="1213646"/>
            <a:ext cx="3241691" cy="1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871D8564-9370-4989-A410-785BA3100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02" y="3215628"/>
            <a:ext cx="3392616" cy="1731895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9B8945C-9C60-4994-A3DF-0B9C1E750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238" y="2979177"/>
            <a:ext cx="2728142" cy="19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3"/>
          <p:cNvSpPr/>
          <p:nvPr/>
        </p:nvSpPr>
        <p:spPr>
          <a:xfrm>
            <a:off x="713225" y="81592"/>
            <a:ext cx="7717500" cy="75570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3"/>
          <p:cNvSpPr txBox="1">
            <a:spLocks noGrp="1"/>
          </p:cNvSpPr>
          <p:nvPr>
            <p:ph type="title"/>
          </p:nvPr>
        </p:nvSpPr>
        <p:spPr>
          <a:xfrm>
            <a:off x="773076" y="1730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Metodologia – Ferramentas</a:t>
            </a:r>
          </a:p>
        </p:txBody>
      </p:sp>
      <p:graphicFrame>
        <p:nvGraphicFramePr>
          <p:cNvPr id="1874" name="Google Shape;1874;p53"/>
          <p:cNvGraphicFramePr/>
          <p:nvPr>
            <p:extLst>
              <p:ext uri="{D42A27DB-BD31-4B8C-83A1-F6EECF244321}">
                <p14:modId xmlns:p14="http://schemas.microsoft.com/office/powerpoint/2010/main" val="3813542336"/>
              </p:ext>
            </p:extLst>
          </p:nvPr>
        </p:nvGraphicFramePr>
        <p:xfrm>
          <a:off x="1166821" y="451336"/>
          <a:ext cx="6807285" cy="2257375"/>
        </p:xfrm>
        <a:graphic>
          <a:graphicData uri="http://schemas.openxmlformats.org/drawingml/2006/table">
            <a:tbl>
              <a:tblPr>
                <a:noFill/>
                <a:tableStyleId>{ACA74E2B-7B9A-4D82-AC99-3CD56C895C5F}</a:tableStyleId>
              </a:tblPr>
              <a:tblGrid>
                <a:gridCol w="33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Design </a:t>
                      </a:r>
                      <a:r>
                        <a:rPr lang="pt-BR" sz="2200" dirty="0" err="1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Thinking</a:t>
                      </a: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Miro</a:t>
                      </a: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Repositório</a:t>
                      </a: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GitHub</a:t>
                      </a: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Protótipo Interativo</a:t>
                      </a: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MarvelApp</a:t>
                      </a:r>
                      <a:r>
                        <a:rPr lang="pt-BR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Organização </a:t>
                      </a: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Trello</a:t>
                      </a: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3" name="Google Shape;1973;p53"/>
          <p:cNvSpPr/>
          <p:nvPr/>
        </p:nvSpPr>
        <p:spPr>
          <a:xfrm>
            <a:off x="773076" y="2813474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4" name="Google Shape;1974;p53"/>
          <p:cNvGrpSpPr/>
          <p:nvPr/>
        </p:nvGrpSpPr>
        <p:grpSpPr>
          <a:xfrm>
            <a:off x="7848554" y="2588124"/>
            <a:ext cx="225075" cy="225350"/>
            <a:chOff x="4089475" y="2784100"/>
            <a:chExt cx="225075" cy="225350"/>
          </a:xfrm>
        </p:grpSpPr>
        <p:sp>
          <p:nvSpPr>
            <p:cNvPr id="1975" name="Google Shape;1975;p53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6" name="Google Shape;1874;p53">
            <a:extLst>
              <a:ext uri="{FF2B5EF4-FFF2-40B4-BE49-F238E27FC236}">
                <a16:creationId xmlns:a16="http://schemas.microsoft.com/office/drawing/2014/main" id="{BE9371F0-719D-429D-B02E-A22918D5C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839515"/>
              </p:ext>
            </p:extLst>
          </p:nvPr>
        </p:nvGraphicFramePr>
        <p:xfrm>
          <a:off x="1143596" y="2278075"/>
          <a:ext cx="6856808" cy="2139321"/>
        </p:xfrm>
        <a:graphic>
          <a:graphicData uri="http://schemas.openxmlformats.org/drawingml/2006/table">
            <a:tbl>
              <a:tblPr>
                <a:noFill/>
                <a:tableStyleId>{ACA74E2B-7B9A-4D82-AC99-3CD56C895C5F}</a:tableStyleId>
              </a:tblPr>
              <a:tblGrid>
                <a:gridCol w="339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 ExtraBold"/>
                        <a:ea typeface="Manrope ExtraBold"/>
                        <a:cs typeface="Manrope ExtraBold"/>
                        <a:sym typeface="Manrope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Código</a:t>
                      </a: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VSCode</a:t>
                      </a: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Reuniões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Discord </a:t>
                      </a:r>
                      <a:endParaRPr kumimoji="0" lang="pt-B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pt-B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Picture 2" descr="https://cdn.discordapp.com/attachments/1088179140257132665/1097281067020468244/image.png">
            <a:extLst>
              <a:ext uri="{FF2B5EF4-FFF2-40B4-BE49-F238E27FC236}">
                <a16:creationId xmlns:a16="http://schemas.microsoft.com/office/drawing/2014/main" id="{FE52BFDA-9AE4-44A1-9FA2-D088D2A5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96" y="3677874"/>
            <a:ext cx="6971433" cy="13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1599C0E-6C13-4DD7-9046-70618A625D4F}"/>
              </a:ext>
            </a:extLst>
          </p:cNvPr>
          <p:cNvSpPr/>
          <p:nvPr/>
        </p:nvSpPr>
        <p:spPr>
          <a:xfrm>
            <a:off x="5550181" y="4749520"/>
            <a:ext cx="2523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solidFill>
                  <a:schemeClr val="bg1"/>
                </a:solidFill>
                <a:latin typeface="Titan One"/>
                <a:ea typeface="Titan One"/>
                <a:cs typeface="Titan One"/>
                <a:sym typeface="Titan One"/>
              </a:rPr>
              <a:t>Controle de Versão (</a:t>
            </a:r>
            <a:r>
              <a:rPr lang="pt-BR" dirty="0" err="1">
                <a:solidFill>
                  <a:schemeClr val="bg1"/>
                </a:solidFill>
                <a:latin typeface="Titan One"/>
                <a:ea typeface="Titan One"/>
                <a:cs typeface="Titan One"/>
                <a:sym typeface="Titan One"/>
              </a:rPr>
              <a:t>Git</a:t>
            </a:r>
            <a:r>
              <a:rPr lang="pt-BR" dirty="0">
                <a:solidFill>
                  <a:schemeClr val="bg1"/>
                </a:solidFill>
                <a:latin typeface="Titan One"/>
                <a:ea typeface="Titan One"/>
                <a:cs typeface="Titan One"/>
                <a:sym typeface="Titan One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6"/>
          <p:cNvSpPr/>
          <p:nvPr/>
        </p:nvSpPr>
        <p:spPr>
          <a:xfrm>
            <a:off x="1514525" y="867775"/>
            <a:ext cx="6114900" cy="268350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76"/>
          <p:cNvSpPr txBox="1">
            <a:spLocks noGrp="1"/>
          </p:cNvSpPr>
          <p:nvPr>
            <p:ph type="title"/>
          </p:nvPr>
        </p:nvSpPr>
        <p:spPr>
          <a:xfrm>
            <a:off x="2064437" y="1122188"/>
            <a:ext cx="50310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4708" name="Google Shape;4708;p76"/>
          <p:cNvGrpSpPr/>
          <p:nvPr/>
        </p:nvGrpSpPr>
        <p:grpSpPr>
          <a:xfrm>
            <a:off x="3416481" y="3016378"/>
            <a:ext cx="365772" cy="365747"/>
            <a:chOff x="1772166" y="3849398"/>
            <a:chExt cx="411489" cy="411507"/>
          </a:xfrm>
        </p:grpSpPr>
        <p:grpSp>
          <p:nvGrpSpPr>
            <p:cNvPr id="4709" name="Google Shape;4709;p76"/>
            <p:cNvGrpSpPr/>
            <p:nvPr/>
          </p:nvGrpSpPr>
          <p:grpSpPr>
            <a:xfrm>
              <a:off x="1772166" y="3849398"/>
              <a:ext cx="411476" cy="411494"/>
              <a:chOff x="266768" y="1721375"/>
              <a:chExt cx="397907" cy="397887"/>
            </a:xfrm>
          </p:grpSpPr>
          <p:sp>
            <p:nvSpPr>
              <p:cNvPr id="4710" name="Google Shape;4710;p76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76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2" name="Google Shape;4712;p76"/>
            <p:cNvGrpSpPr/>
            <p:nvPr/>
          </p:nvGrpSpPr>
          <p:grpSpPr>
            <a:xfrm>
              <a:off x="1772178" y="3849411"/>
              <a:ext cx="411476" cy="411494"/>
              <a:chOff x="266768" y="1721375"/>
              <a:chExt cx="397907" cy="397887"/>
            </a:xfrm>
          </p:grpSpPr>
          <p:sp>
            <p:nvSpPr>
              <p:cNvPr id="4713" name="Google Shape;4713;p76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76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5" name="Google Shape;4715;p76"/>
          <p:cNvGrpSpPr/>
          <p:nvPr/>
        </p:nvGrpSpPr>
        <p:grpSpPr>
          <a:xfrm>
            <a:off x="4060279" y="3016379"/>
            <a:ext cx="365769" cy="365747"/>
            <a:chOff x="4366269" y="3849398"/>
            <a:chExt cx="411485" cy="411507"/>
          </a:xfrm>
        </p:grpSpPr>
        <p:grpSp>
          <p:nvGrpSpPr>
            <p:cNvPr id="4716" name="Google Shape;4716;p76"/>
            <p:cNvGrpSpPr/>
            <p:nvPr/>
          </p:nvGrpSpPr>
          <p:grpSpPr>
            <a:xfrm>
              <a:off x="4366281" y="3849398"/>
              <a:ext cx="411473" cy="411494"/>
              <a:chOff x="864491" y="1723250"/>
              <a:chExt cx="397866" cy="397887"/>
            </a:xfrm>
          </p:grpSpPr>
          <p:sp>
            <p:nvSpPr>
              <p:cNvPr id="4717" name="Google Shape;4717;p76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76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76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0" name="Google Shape;4720;p76"/>
            <p:cNvGrpSpPr/>
            <p:nvPr/>
          </p:nvGrpSpPr>
          <p:grpSpPr>
            <a:xfrm>
              <a:off x="4366269" y="3849411"/>
              <a:ext cx="411473" cy="411494"/>
              <a:chOff x="864491" y="1723250"/>
              <a:chExt cx="397866" cy="397887"/>
            </a:xfrm>
          </p:grpSpPr>
          <p:sp>
            <p:nvSpPr>
              <p:cNvPr id="4721" name="Google Shape;4721;p76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76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76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4" name="Google Shape;4724;p76"/>
          <p:cNvGrpSpPr/>
          <p:nvPr/>
        </p:nvGrpSpPr>
        <p:grpSpPr>
          <a:xfrm>
            <a:off x="4697123" y="3016376"/>
            <a:ext cx="365762" cy="365773"/>
            <a:chOff x="6960368" y="3849405"/>
            <a:chExt cx="411477" cy="411489"/>
          </a:xfrm>
        </p:grpSpPr>
        <p:grpSp>
          <p:nvGrpSpPr>
            <p:cNvPr id="4725" name="Google Shape;4725;p76"/>
            <p:cNvGrpSpPr/>
            <p:nvPr/>
          </p:nvGrpSpPr>
          <p:grpSpPr>
            <a:xfrm>
              <a:off x="6960368" y="3849405"/>
              <a:ext cx="411477" cy="411477"/>
              <a:chOff x="1190625" y="238125"/>
              <a:chExt cx="5235075" cy="5235075"/>
            </a:xfrm>
          </p:grpSpPr>
          <p:sp>
            <p:nvSpPr>
              <p:cNvPr id="4726" name="Google Shape;4726;p76"/>
              <p:cNvSpPr/>
              <p:nvPr/>
            </p:nvSpPr>
            <p:spPr>
              <a:xfrm>
                <a:off x="2315100" y="1168900"/>
                <a:ext cx="2952100" cy="337370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76"/>
              <p:cNvSpPr/>
              <p:nvPr/>
            </p:nvSpPr>
            <p:spPr>
              <a:xfrm>
                <a:off x="1190625" y="238125"/>
                <a:ext cx="5235075" cy="5235075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8" name="Google Shape;4728;p76"/>
            <p:cNvGrpSpPr/>
            <p:nvPr/>
          </p:nvGrpSpPr>
          <p:grpSpPr>
            <a:xfrm>
              <a:off x="6960368" y="3849417"/>
              <a:ext cx="411477" cy="411477"/>
              <a:chOff x="1190625" y="238125"/>
              <a:chExt cx="5235075" cy="5235075"/>
            </a:xfrm>
          </p:grpSpPr>
          <p:sp>
            <p:nvSpPr>
              <p:cNvPr id="4729" name="Google Shape;4729;p76"/>
              <p:cNvSpPr/>
              <p:nvPr/>
            </p:nvSpPr>
            <p:spPr>
              <a:xfrm>
                <a:off x="2315100" y="1168900"/>
                <a:ext cx="2952100" cy="337370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76"/>
              <p:cNvSpPr/>
              <p:nvPr/>
            </p:nvSpPr>
            <p:spPr>
              <a:xfrm>
                <a:off x="1190625" y="238125"/>
                <a:ext cx="5235075" cy="5235075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1" name="Google Shape;4731;p76"/>
          <p:cNvSpPr txBox="1"/>
          <p:nvPr/>
        </p:nvSpPr>
        <p:spPr>
          <a:xfrm>
            <a:off x="2213100" y="3680975"/>
            <a:ext cx="47178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</a:t>
            </a:r>
            <a:r>
              <a:rPr lang="en" sz="1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This presentation template was created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en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733" name="Google Shape;4733;p76"/>
          <p:cNvGrpSpPr/>
          <p:nvPr/>
        </p:nvGrpSpPr>
        <p:grpSpPr>
          <a:xfrm rot="1619447">
            <a:off x="706918" y="1502791"/>
            <a:ext cx="1551469" cy="1413453"/>
            <a:chOff x="4053075" y="3704250"/>
            <a:chExt cx="1507450" cy="1373350"/>
          </a:xfrm>
        </p:grpSpPr>
        <p:sp>
          <p:nvSpPr>
            <p:cNvPr id="4734" name="Google Shape;4734;p76"/>
            <p:cNvSpPr/>
            <p:nvPr/>
          </p:nvSpPr>
          <p:spPr>
            <a:xfrm>
              <a:off x="4053075" y="3704250"/>
              <a:ext cx="1507450" cy="137335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6"/>
            <p:cNvSpPr/>
            <p:nvPr/>
          </p:nvSpPr>
          <p:spPr>
            <a:xfrm>
              <a:off x="4374500" y="4001775"/>
              <a:ext cx="863925" cy="77785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6"/>
            <p:cNvSpPr/>
            <p:nvPr/>
          </p:nvSpPr>
          <p:spPr>
            <a:xfrm>
              <a:off x="4217875" y="4249625"/>
              <a:ext cx="150550" cy="17250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6"/>
            <p:cNvSpPr/>
            <p:nvPr/>
          </p:nvSpPr>
          <p:spPr>
            <a:xfrm>
              <a:off x="4268050" y="4111225"/>
              <a:ext cx="164800" cy="149675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6"/>
            <p:cNvSpPr/>
            <p:nvPr/>
          </p:nvSpPr>
          <p:spPr>
            <a:xfrm>
              <a:off x="4339925" y="3956925"/>
              <a:ext cx="168200" cy="17450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6"/>
            <p:cNvSpPr/>
            <p:nvPr/>
          </p:nvSpPr>
          <p:spPr>
            <a:xfrm>
              <a:off x="4457225" y="3866200"/>
              <a:ext cx="158700" cy="170525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6"/>
            <p:cNvSpPr/>
            <p:nvPr/>
          </p:nvSpPr>
          <p:spPr>
            <a:xfrm>
              <a:off x="4588100" y="3810200"/>
              <a:ext cx="151250" cy="157975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6"/>
            <p:cNvSpPr/>
            <p:nvPr/>
          </p:nvSpPr>
          <p:spPr>
            <a:xfrm>
              <a:off x="4756275" y="3802650"/>
              <a:ext cx="130225" cy="142525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6"/>
            <p:cNvSpPr/>
            <p:nvPr/>
          </p:nvSpPr>
          <p:spPr>
            <a:xfrm>
              <a:off x="4924450" y="3847050"/>
              <a:ext cx="149875" cy="162975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6"/>
            <p:cNvSpPr/>
            <p:nvPr/>
          </p:nvSpPr>
          <p:spPr>
            <a:xfrm>
              <a:off x="5055325" y="3912575"/>
              <a:ext cx="172250" cy="184625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6"/>
            <p:cNvSpPr/>
            <p:nvPr/>
          </p:nvSpPr>
          <p:spPr>
            <a:xfrm>
              <a:off x="5168550" y="4031675"/>
              <a:ext cx="164800" cy="1428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6"/>
            <p:cNvSpPr/>
            <p:nvPr/>
          </p:nvSpPr>
          <p:spPr>
            <a:xfrm>
              <a:off x="5245175" y="4357200"/>
              <a:ext cx="150575" cy="17115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6"/>
            <p:cNvSpPr/>
            <p:nvPr/>
          </p:nvSpPr>
          <p:spPr>
            <a:xfrm>
              <a:off x="5183475" y="4519075"/>
              <a:ext cx="164125" cy="148325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6"/>
            <p:cNvSpPr/>
            <p:nvPr/>
          </p:nvSpPr>
          <p:spPr>
            <a:xfrm>
              <a:off x="5107525" y="4647250"/>
              <a:ext cx="168875" cy="174025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6"/>
            <p:cNvSpPr/>
            <p:nvPr/>
          </p:nvSpPr>
          <p:spPr>
            <a:xfrm>
              <a:off x="4999025" y="4743275"/>
              <a:ext cx="159375" cy="170525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6"/>
            <p:cNvSpPr/>
            <p:nvPr/>
          </p:nvSpPr>
          <p:spPr>
            <a:xfrm>
              <a:off x="4876975" y="4812000"/>
              <a:ext cx="149875" cy="15845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76"/>
            <p:cNvSpPr/>
            <p:nvPr/>
          </p:nvSpPr>
          <p:spPr>
            <a:xfrm>
              <a:off x="4730500" y="4835900"/>
              <a:ext cx="129550" cy="142825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76"/>
            <p:cNvSpPr/>
            <p:nvPr/>
          </p:nvSpPr>
          <p:spPr>
            <a:xfrm>
              <a:off x="4541325" y="4773375"/>
              <a:ext cx="149200" cy="162975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76"/>
            <p:cNvSpPr/>
            <p:nvPr/>
          </p:nvSpPr>
          <p:spPr>
            <a:xfrm>
              <a:off x="4388075" y="4684400"/>
              <a:ext cx="171575" cy="185425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76"/>
            <p:cNvSpPr/>
            <p:nvPr/>
          </p:nvSpPr>
          <p:spPr>
            <a:xfrm>
              <a:off x="4282950" y="4610375"/>
              <a:ext cx="162775" cy="1425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76"/>
            <p:cNvSpPr/>
            <p:nvPr/>
          </p:nvSpPr>
          <p:spPr>
            <a:xfrm>
              <a:off x="4564375" y="4278375"/>
              <a:ext cx="486900" cy="249175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76"/>
            <p:cNvSpPr/>
            <p:nvPr/>
          </p:nvSpPr>
          <p:spPr>
            <a:xfrm>
              <a:off x="4574550" y="4277550"/>
              <a:ext cx="465200" cy="249325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76"/>
            <p:cNvSpPr/>
            <p:nvPr/>
          </p:nvSpPr>
          <p:spPr>
            <a:xfrm>
              <a:off x="4690500" y="4297575"/>
              <a:ext cx="233975" cy="210875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76"/>
            <p:cNvSpPr/>
            <p:nvPr/>
          </p:nvSpPr>
          <p:spPr>
            <a:xfrm>
              <a:off x="4685075" y="4293100"/>
              <a:ext cx="245500" cy="22090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76"/>
            <p:cNvSpPr/>
            <p:nvPr/>
          </p:nvSpPr>
          <p:spPr>
            <a:xfrm>
              <a:off x="4535900" y="4408975"/>
              <a:ext cx="52225" cy="27825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76"/>
            <p:cNvSpPr/>
            <p:nvPr/>
          </p:nvSpPr>
          <p:spPr>
            <a:xfrm>
              <a:off x="4529775" y="4404900"/>
              <a:ext cx="64450" cy="37325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76"/>
            <p:cNvSpPr/>
            <p:nvPr/>
          </p:nvSpPr>
          <p:spPr>
            <a:xfrm>
              <a:off x="4558950" y="4361500"/>
              <a:ext cx="55625" cy="4140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76"/>
            <p:cNvSpPr/>
            <p:nvPr/>
          </p:nvSpPr>
          <p:spPr>
            <a:xfrm>
              <a:off x="4553525" y="4357175"/>
              <a:ext cx="65800" cy="5115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76"/>
            <p:cNvSpPr/>
            <p:nvPr/>
          </p:nvSpPr>
          <p:spPr>
            <a:xfrm>
              <a:off x="4602350" y="4317425"/>
              <a:ext cx="46800" cy="4750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76"/>
            <p:cNvSpPr/>
            <p:nvPr/>
          </p:nvSpPr>
          <p:spPr>
            <a:xfrm>
              <a:off x="4596250" y="4313025"/>
              <a:ext cx="56975" cy="57575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6"/>
            <p:cNvSpPr/>
            <p:nvPr/>
          </p:nvSpPr>
          <p:spPr>
            <a:xfrm>
              <a:off x="4652525" y="4278775"/>
              <a:ext cx="40025" cy="54275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76"/>
            <p:cNvSpPr/>
            <p:nvPr/>
          </p:nvSpPr>
          <p:spPr>
            <a:xfrm>
              <a:off x="4646425" y="42733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76"/>
            <p:cNvSpPr/>
            <p:nvPr/>
          </p:nvSpPr>
          <p:spPr>
            <a:xfrm>
              <a:off x="4702700" y="424555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76"/>
            <p:cNvSpPr/>
            <p:nvPr/>
          </p:nvSpPr>
          <p:spPr>
            <a:xfrm>
              <a:off x="4697275" y="4240550"/>
              <a:ext cx="43425" cy="74725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76"/>
            <p:cNvSpPr/>
            <p:nvPr/>
          </p:nvSpPr>
          <p:spPr>
            <a:xfrm>
              <a:off x="5018700" y="4269275"/>
              <a:ext cx="30525" cy="5090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76"/>
            <p:cNvSpPr/>
            <p:nvPr/>
          </p:nvSpPr>
          <p:spPr>
            <a:xfrm>
              <a:off x="5011925" y="4263175"/>
              <a:ext cx="43400" cy="6105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76"/>
            <p:cNvSpPr/>
            <p:nvPr/>
          </p:nvSpPr>
          <p:spPr>
            <a:xfrm>
              <a:off x="4978000" y="4240125"/>
              <a:ext cx="26475" cy="63775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76"/>
            <p:cNvSpPr/>
            <p:nvPr/>
          </p:nvSpPr>
          <p:spPr>
            <a:xfrm>
              <a:off x="4973275" y="4235125"/>
              <a:ext cx="37300" cy="72825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76"/>
            <p:cNvSpPr/>
            <p:nvPr/>
          </p:nvSpPr>
          <p:spPr>
            <a:xfrm>
              <a:off x="4929175" y="4223850"/>
              <a:ext cx="15625" cy="6445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76"/>
            <p:cNvSpPr/>
            <p:nvPr/>
          </p:nvSpPr>
          <p:spPr>
            <a:xfrm>
              <a:off x="4923750" y="4219650"/>
              <a:ext cx="27150" cy="74075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76"/>
            <p:cNvSpPr/>
            <p:nvPr/>
          </p:nvSpPr>
          <p:spPr>
            <a:xfrm>
              <a:off x="4875625" y="4215700"/>
              <a:ext cx="6800" cy="67175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76"/>
            <p:cNvSpPr/>
            <p:nvPr/>
          </p:nvSpPr>
          <p:spPr>
            <a:xfrm>
              <a:off x="4870200" y="4211650"/>
              <a:ext cx="16300" cy="75975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76"/>
            <p:cNvSpPr/>
            <p:nvPr/>
          </p:nvSpPr>
          <p:spPr>
            <a:xfrm>
              <a:off x="4821375" y="4213000"/>
              <a:ext cx="4775" cy="72575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76"/>
            <p:cNvSpPr/>
            <p:nvPr/>
          </p:nvSpPr>
          <p:spPr>
            <a:xfrm>
              <a:off x="4816625" y="4208925"/>
              <a:ext cx="14950" cy="8140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76"/>
            <p:cNvSpPr/>
            <p:nvPr/>
          </p:nvSpPr>
          <p:spPr>
            <a:xfrm>
              <a:off x="4758300" y="4223850"/>
              <a:ext cx="19700" cy="7190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76"/>
            <p:cNvSpPr/>
            <p:nvPr/>
          </p:nvSpPr>
          <p:spPr>
            <a:xfrm>
              <a:off x="4753550" y="4218925"/>
              <a:ext cx="30550" cy="81075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76"/>
            <p:cNvSpPr/>
            <p:nvPr/>
          </p:nvSpPr>
          <p:spPr>
            <a:xfrm>
              <a:off x="5031575" y="4367600"/>
              <a:ext cx="52250" cy="27825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76"/>
            <p:cNvSpPr/>
            <p:nvPr/>
          </p:nvSpPr>
          <p:spPr>
            <a:xfrm>
              <a:off x="5024800" y="4362175"/>
              <a:ext cx="64450" cy="3765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76"/>
            <p:cNvSpPr/>
            <p:nvPr/>
          </p:nvSpPr>
          <p:spPr>
            <a:xfrm>
              <a:off x="5005125" y="4401500"/>
              <a:ext cx="54275" cy="4140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76"/>
            <p:cNvSpPr/>
            <p:nvPr/>
          </p:nvSpPr>
          <p:spPr>
            <a:xfrm>
              <a:off x="4999025" y="4397450"/>
              <a:ext cx="66475" cy="50975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76"/>
            <p:cNvSpPr/>
            <p:nvPr/>
          </p:nvSpPr>
          <p:spPr>
            <a:xfrm>
              <a:off x="4970550" y="4439475"/>
              <a:ext cx="46125" cy="4750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6"/>
            <p:cNvSpPr/>
            <p:nvPr/>
          </p:nvSpPr>
          <p:spPr>
            <a:xfrm>
              <a:off x="4965125" y="4434175"/>
              <a:ext cx="56975" cy="57725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76"/>
            <p:cNvSpPr/>
            <p:nvPr/>
          </p:nvSpPr>
          <p:spPr>
            <a:xfrm>
              <a:off x="4927150" y="4472025"/>
              <a:ext cx="40025" cy="5360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76"/>
            <p:cNvSpPr/>
            <p:nvPr/>
          </p:nvSpPr>
          <p:spPr>
            <a:xfrm>
              <a:off x="4921050" y="4467025"/>
              <a:ext cx="50875" cy="6405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76"/>
            <p:cNvSpPr/>
            <p:nvPr/>
          </p:nvSpPr>
          <p:spPr>
            <a:xfrm>
              <a:off x="4883750" y="4494400"/>
              <a:ext cx="32575" cy="6445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76"/>
            <p:cNvSpPr/>
            <p:nvPr/>
          </p:nvSpPr>
          <p:spPr>
            <a:xfrm>
              <a:off x="4878325" y="4489425"/>
              <a:ext cx="42750" cy="74425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76"/>
            <p:cNvSpPr/>
            <p:nvPr/>
          </p:nvSpPr>
          <p:spPr>
            <a:xfrm>
              <a:off x="4569800" y="4485600"/>
              <a:ext cx="31200" cy="50875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6"/>
            <p:cNvSpPr/>
            <p:nvPr/>
          </p:nvSpPr>
          <p:spPr>
            <a:xfrm>
              <a:off x="4563700" y="4480175"/>
              <a:ext cx="43425" cy="6105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76"/>
            <p:cNvSpPr/>
            <p:nvPr/>
          </p:nvSpPr>
          <p:spPr>
            <a:xfrm>
              <a:off x="4614550" y="4500500"/>
              <a:ext cx="26475" cy="6445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76"/>
            <p:cNvSpPr/>
            <p:nvPr/>
          </p:nvSpPr>
          <p:spPr>
            <a:xfrm>
              <a:off x="4609125" y="4496450"/>
              <a:ext cx="37325" cy="73125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76"/>
            <p:cNvSpPr/>
            <p:nvPr/>
          </p:nvSpPr>
          <p:spPr>
            <a:xfrm>
              <a:off x="4673550" y="4516100"/>
              <a:ext cx="16300" cy="63775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76"/>
            <p:cNvSpPr/>
            <p:nvPr/>
          </p:nvSpPr>
          <p:spPr>
            <a:xfrm>
              <a:off x="4668800" y="4510675"/>
              <a:ext cx="27150" cy="74125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76"/>
            <p:cNvSpPr/>
            <p:nvPr/>
          </p:nvSpPr>
          <p:spPr>
            <a:xfrm>
              <a:off x="4737275" y="4521525"/>
              <a:ext cx="6825" cy="67175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76"/>
            <p:cNvSpPr/>
            <p:nvPr/>
          </p:nvSpPr>
          <p:spPr>
            <a:xfrm>
              <a:off x="4732550" y="4517475"/>
              <a:ext cx="15600" cy="7665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76"/>
            <p:cNvSpPr/>
            <p:nvPr/>
          </p:nvSpPr>
          <p:spPr>
            <a:xfrm>
              <a:off x="4792200" y="4519500"/>
              <a:ext cx="5450" cy="7190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76"/>
            <p:cNvSpPr/>
            <p:nvPr/>
          </p:nvSpPr>
          <p:spPr>
            <a:xfrm>
              <a:off x="4787475" y="4514075"/>
              <a:ext cx="14925" cy="8140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76"/>
            <p:cNvSpPr/>
            <p:nvPr/>
          </p:nvSpPr>
          <p:spPr>
            <a:xfrm>
              <a:off x="4841025" y="4508650"/>
              <a:ext cx="19025" cy="71225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76"/>
            <p:cNvSpPr/>
            <p:nvPr/>
          </p:nvSpPr>
          <p:spPr>
            <a:xfrm>
              <a:off x="4835600" y="4504450"/>
              <a:ext cx="30550" cy="81025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76"/>
            <p:cNvSpPr/>
            <p:nvPr/>
          </p:nvSpPr>
          <p:spPr>
            <a:xfrm>
              <a:off x="4265325" y="4499000"/>
              <a:ext cx="88850" cy="8035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76"/>
            <p:cNvSpPr/>
            <p:nvPr/>
          </p:nvSpPr>
          <p:spPr>
            <a:xfrm>
              <a:off x="5269600" y="4224825"/>
              <a:ext cx="88850" cy="7990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4" name="Google Shape;4804;p76"/>
          <p:cNvGrpSpPr/>
          <p:nvPr/>
        </p:nvGrpSpPr>
        <p:grpSpPr>
          <a:xfrm rot="-1209229">
            <a:off x="6203325" y="2307922"/>
            <a:ext cx="2108923" cy="1441556"/>
            <a:chOff x="6980133" y="2205868"/>
            <a:chExt cx="1925309" cy="1316160"/>
          </a:xfrm>
        </p:grpSpPr>
        <p:grpSp>
          <p:nvGrpSpPr>
            <p:cNvPr id="4805" name="Google Shape;4805;p76"/>
            <p:cNvGrpSpPr/>
            <p:nvPr/>
          </p:nvGrpSpPr>
          <p:grpSpPr>
            <a:xfrm rot="131476">
              <a:off x="7003252" y="2241337"/>
              <a:ext cx="1879072" cy="1245223"/>
              <a:chOff x="4579375" y="3778900"/>
              <a:chExt cx="1823539" cy="1208422"/>
            </a:xfrm>
          </p:grpSpPr>
          <p:sp>
            <p:nvSpPr>
              <p:cNvPr id="4806" name="Google Shape;4806;p76"/>
              <p:cNvSpPr/>
              <p:nvPr/>
            </p:nvSpPr>
            <p:spPr>
              <a:xfrm>
                <a:off x="4848875" y="4343550"/>
                <a:ext cx="173250" cy="20152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76"/>
              <p:cNvSpPr/>
              <p:nvPr/>
            </p:nvSpPr>
            <p:spPr>
              <a:xfrm>
                <a:off x="4579375" y="3778900"/>
                <a:ext cx="1823539" cy="1208422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76"/>
              <p:cNvSpPr/>
              <p:nvPr/>
            </p:nvSpPr>
            <p:spPr>
              <a:xfrm>
                <a:off x="4870109" y="3907352"/>
                <a:ext cx="129492" cy="121202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76"/>
              <p:cNvSpPr/>
              <p:nvPr/>
            </p:nvSpPr>
            <p:spPr>
              <a:xfrm>
                <a:off x="4999588" y="3877098"/>
                <a:ext cx="89599" cy="95969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76"/>
              <p:cNvSpPr/>
              <p:nvPr/>
            </p:nvSpPr>
            <p:spPr>
              <a:xfrm>
                <a:off x="5083391" y="3857778"/>
                <a:ext cx="94238" cy="89846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76"/>
              <p:cNvSpPr/>
              <p:nvPr/>
            </p:nvSpPr>
            <p:spPr>
              <a:xfrm>
                <a:off x="5181647" y="3852244"/>
                <a:ext cx="71706" cy="8554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76"/>
              <p:cNvSpPr/>
              <p:nvPr/>
            </p:nvSpPr>
            <p:spPr>
              <a:xfrm>
                <a:off x="5261989" y="3854184"/>
                <a:ext cx="89618" cy="8680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76"/>
              <p:cNvSpPr/>
              <p:nvPr/>
            </p:nvSpPr>
            <p:spPr>
              <a:xfrm>
                <a:off x="5352162" y="3864167"/>
                <a:ext cx="92508" cy="85187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76"/>
              <p:cNvSpPr/>
              <p:nvPr/>
            </p:nvSpPr>
            <p:spPr>
              <a:xfrm>
                <a:off x="5468920" y="3890770"/>
                <a:ext cx="91348" cy="9094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76"/>
              <p:cNvSpPr/>
              <p:nvPr/>
            </p:nvSpPr>
            <p:spPr>
              <a:xfrm>
                <a:off x="5555613" y="3915034"/>
                <a:ext cx="97699" cy="94428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76"/>
              <p:cNvSpPr/>
              <p:nvPr/>
            </p:nvSpPr>
            <p:spPr>
              <a:xfrm>
                <a:off x="5636545" y="3947475"/>
                <a:ext cx="102320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76"/>
              <p:cNvSpPr/>
              <p:nvPr/>
            </p:nvSpPr>
            <p:spPr>
              <a:xfrm>
                <a:off x="5718618" y="3987523"/>
                <a:ext cx="102909" cy="864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6"/>
              <p:cNvSpPr/>
              <p:nvPr/>
            </p:nvSpPr>
            <p:spPr>
              <a:xfrm>
                <a:off x="5797229" y="4037629"/>
                <a:ext cx="72846" cy="97471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76"/>
              <p:cNvSpPr/>
              <p:nvPr/>
            </p:nvSpPr>
            <p:spPr>
              <a:xfrm>
                <a:off x="5855608" y="4077372"/>
                <a:ext cx="75147" cy="8203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76"/>
              <p:cNvSpPr/>
              <p:nvPr/>
            </p:nvSpPr>
            <p:spPr>
              <a:xfrm>
                <a:off x="5893184" y="4104033"/>
                <a:ext cx="104050" cy="104716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76"/>
              <p:cNvSpPr/>
              <p:nvPr/>
            </p:nvSpPr>
            <p:spPr>
              <a:xfrm>
                <a:off x="5955594" y="4167184"/>
                <a:ext cx="104069" cy="9313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76"/>
              <p:cNvSpPr/>
              <p:nvPr/>
            </p:nvSpPr>
            <p:spPr>
              <a:xfrm>
                <a:off x="6033046" y="4255418"/>
                <a:ext cx="102909" cy="90454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76"/>
              <p:cNvSpPr/>
              <p:nvPr/>
            </p:nvSpPr>
            <p:spPr>
              <a:xfrm>
                <a:off x="6079292" y="4337756"/>
                <a:ext cx="102320" cy="9648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76"/>
              <p:cNvSpPr/>
              <p:nvPr/>
            </p:nvSpPr>
            <p:spPr>
              <a:xfrm>
                <a:off x="6121489" y="4415702"/>
                <a:ext cx="88439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76"/>
              <p:cNvSpPr/>
              <p:nvPr/>
            </p:nvSpPr>
            <p:spPr>
              <a:xfrm>
                <a:off x="6141132" y="4495550"/>
                <a:ext cx="89028" cy="7674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76"/>
              <p:cNvSpPr/>
              <p:nvPr/>
            </p:nvSpPr>
            <p:spPr>
              <a:xfrm>
                <a:off x="5987388" y="4736005"/>
                <a:ext cx="130633" cy="121772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76"/>
              <p:cNvSpPr/>
              <p:nvPr/>
            </p:nvSpPr>
            <p:spPr>
              <a:xfrm>
                <a:off x="5897805" y="4793223"/>
                <a:ext cx="90169" cy="9545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6"/>
              <p:cNvSpPr/>
              <p:nvPr/>
            </p:nvSpPr>
            <p:spPr>
              <a:xfrm>
                <a:off x="5812252" y="4819237"/>
                <a:ext cx="93649" cy="89941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6"/>
              <p:cNvSpPr/>
              <p:nvPr/>
            </p:nvSpPr>
            <p:spPr>
              <a:xfrm>
                <a:off x="5638276" y="4827604"/>
                <a:ext cx="89028" cy="87013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6"/>
              <p:cNvSpPr/>
              <p:nvPr/>
            </p:nvSpPr>
            <p:spPr>
              <a:xfrm>
                <a:off x="5544641" y="4820967"/>
                <a:ext cx="91329" cy="8448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6"/>
              <p:cNvSpPr/>
              <p:nvPr/>
            </p:nvSpPr>
            <p:spPr>
              <a:xfrm>
                <a:off x="5429044" y="4789173"/>
                <a:ext cx="90188" cy="90397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6"/>
              <p:cNvSpPr/>
              <p:nvPr/>
            </p:nvSpPr>
            <p:spPr>
              <a:xfrm>
                <a:off x="5334249" y="4761562"/>
                <a:ext cx="98270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6"/>
              <p:cNvSpPr/>
              <p:nvPr/>
            </p:nvSpPr>
            <p:spPr>
              <a:xfrm>
                <a:off x="5249857" y="4737507"/>
                <a:ext cx="101749" cy="86499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6"/>
              <p:cNvSpPr/>
              <p:nvPr/>
            </p:nvSpPr>
            <p:spPr>
              <a:xfrm>
                <a:off x="5164894" y="4698087"/>
                <a:ext cx="104050" cy="85948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6"/>
              <p:cNvSpPr/>
              <p:nvPr/>
            </p:nvSpPr>
            <p:spPr>
              <a:xfrm>
                <a:off x="5118076" y="4638701"/>
                <a:ext cx="72257" cy="96387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6"/>
              <p:cNvSpPr/>
              <p:nvPr/>
            </p:nvSpPr>
            <p:spPr>
              <a:xfrm>
                <a:off x="5056807" y="4612782"/>
                <a:ext cx="75147" cy="82335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6"/>
              <p:cNvSpPr/>
              <p:nvPr/>
            </p:nvSpPr>
            <p:spPr>
              <a:xfrm>
                <a:off x="4989187" y="4564425"/>
                <a:ext cx="104050" cy="104754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6"/>
              <p:cNvSpPr/>
              <p:nvPr/>
            </p:nvSpPr>
            <p:spPr>
              <a:xfrm>
                <a:off x="4927917" y="4514052"/>
                <a:ext cx="104050" cy="93649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6"/>
              <p:cNvSpPr/>
              <p:nvPr/>
            </p:nvSpPr>
            <p:spPr>
              <a:xfrm>
                <a:off x="4848146" y="4429279"/>
                <a:ext cx="104640" cy="91006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6"/>
              <p:cNvSpPr/>
              <p:nvPr/>
            </p:nvSpPr>
            <p:spPr>
              <a:xfrm>
                <a:off x="4804790" y="4340970"/>
                <a:ext cx="101749" cy="97376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76"/>
              <p:cNvSpPr/>
              <p:nvPr/>
            </p:nvSpPr>
            <p:spPr>
              <a:xfrm>
                <a:off x="4774174" y="4278008"/>
                <a:ext cx="88439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76"/>
              <p:cNvSpPr/>
              <p:nvPr/>
            </p:nvSpPr>
            <p:spPr>
              <a:xfrm>
                <a:off x="4750461" y="4204969"/>
                <a:ext cx="90759" cy="77315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76"/>
              <p:cNvSpPr/>
              <p:nvPr/>
            </p:nvSpPr>
            <p:spPr>
              <a:xfrm>
                <a:off x="4776475" y="4052348"/>
                <a:ext cx="69386" cy="61038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76"/>
              <p:cNvSpPr/>
              <p:nvPr/>
            </p:nvSpPr>
            <p:spPr>
              <a:xfrm>
                <a:off x="6131890" y="4641914"/>
                <a:ext cx="69367" cy="61038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76"/>
              <p:cNvSpPr/>
              <p:nvPr/>
            </p:nvSpPr>
            <p:spPr>
              <a:xfrm>
                <a:off x="5184537" y="4089314"/>
                <a:ext cx="665278" cy="491956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76"/>
              <p:cNvSpPr/>
              <p:nvPr/>
            </p:nvSpPr>
            <p:spPr>
              <a:xfrm>
                <a:off x="5182807" y="4086082"/>
                <a:ext cx="671058" cy="496995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76"/>
              <p:cNvSpPr/>
              <p:nvPr/>
            </p:nvSpPr>
            <p:spPr>
              <a:xfrm>
                <a:off x="5221542" y="4121033"/>
                <a:ext cx="312702" cy="27393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76"/>
              <p:cNvSpPr/>
              <p:nvPr/>
            </p:nvSpPr>
            <p:spPr>
              <a:xfrm>
                <a:off x="5219222" y="4118295"/>
                <a:ext cx="317912" cy="27857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76"/>
              <p:cNvSpPr/>
              <p:nvPr/>
            </p:nvSpPr>
            <p:spPr>
              <a:xfrm>
                <a:off x="5503605" y="4275593"/>
                <a:ext cx="308651" cy="273169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76"/>
              <p:cNvSpPr/>
              <p:nvPr/>
            </p:nvSpPr>
            <p:spPr>
              <a:xfrm>
                <a:off x="5497824" y="4273083"/>
                <a:ext cx="319053" cy="278361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76"/>
              <p:cNvSpPr/>
              <p:nvPr/>
            </p:nvSpPr>
            <p:spPr>
              <a:xfrm>
                <a:off x="5488582" y="4396173"/>
                <a:ext cx="305191" cy="267161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76"/>
              <p:cNvSpPr/>
              <p:nvPr/>
            </p:nvSpPr>
            <p:spPr>
              <a:xfrm>
                <a:off x="5422673" y="4415778"/>
                <a:ext cx="304620" cy="267351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76"/>
              <p:cNvSpPr/>
              <p:nvPr/>
            </p:nvSpPr>
            <p:spPr>
              <a:xfrm>
                <a:off x="5419212" y="4413534"/>
                <a:ext cx="310971" cy="272105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76"/>
              <p:cNvSpPr/>
              <p:nvPr/>
            </p:nvSpPr>
            <p:spPr>
              <a:xfrm>
                <a:off x="5331929" y="4187474"/>
                <a:ext cx="109260" cy="15029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76"/>
              <p:cNvSpPr/>
              <p:nvPr/>
            </p:nvSpPr>
            <p:spPr>
              <a:xfrm>
                <a:off x="5329628" y="4185173"/>
                <a:ext cx="114451" cy="155486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76"/>
              <p:cNvSpPr/>
              <p:nvPr/>
            </p:nvSpPr>
            <p:spPr>
              <a:xfrm>
                <a:off x="5343491" y="4223946"/>
                <a:ext cx="87298" cy="7678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76"/>
              <p:cNvSpPr/>
              <p:nvPr/>
            </p:nvSpPr>
            <p:spPr>
              <a:xfrm>
                <a:off x="5340030" y="4221570"/>
                <a:ext cx="93078" cy="81536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76"/>
              <p:cNvSpPr/>
              <p:nvPr/>
            </p:nvSpPr>
            <p:spPr>
              <a:xfrm>
                <a:off x="5319227" y="4329085"/>
                <a:ext cx="20821" cy="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76"/>
              <p:cNvSpPr/>
              <p:nvPr/>
            </p:nvSpPr>
            <p:spPr>
              <a:xfrm>
                <a:off x="5316336" y="4326556"/>
                <a:ext cx="26013" cy="11447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76"/>
              <p:cNvSpPr/>
              <p:nvPr/>
            </p:nvSpPr>
            <p:spPr>
              <a:xfrm>
                <a:off x="5312286" y="4313492"/>
                <a:ext cx="25442" cy="348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76"/>
              <p:cNvSpPr/>
              <p:nvPr/>
            </p:nvSpPr>
            <p:spPr>
              <a:xfrm>
                <a:off x="5311126" y="4311172"/>
                <a:ext cx="29492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76"/>
              <p:cNvSpPr/>
              <p:nvPr/>
            </p:nvSpPr>
            <p:spPr>
              <a:xfrm>
                <a:off x="5312286" y="4294419"/>
                <a:ext cx="2371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47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76"/>
              <p:cNvSpPr/>
              <p:nvPr/>
            </p:nvSpPr>
            <p:spPr>
              <a:xfrm>
                <a:off x="5309395" y="4293259"/>
                <a:ext cx="30063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76"/>
              <p:cNvSpPr/>
              <p:nvPr/>
            </p:nvSpPr>
            <p:spPr>
              <a:xfrm>
                <a:off x="5314587" y="4271296"/>
                <a:ext cx="24872" cy="348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76"/>
              <p:cNvSpPr/>
              <p:nvPr/>
            </p:nvSpPr>
            <p:spPr>
              <a:xfrm>
                <a:off x="5312286" y="4268976"/>
                <a:ext cx="30063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76"/>
              <p:cNvSpPr/>
              <p:nvPr/>
            </p:nvSpPr>
            <p:spPr>
              <a:xfrm>
                <a:off x="5319227" y="4249333"/>
                <a:ext cx="24872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76"/>
              <p:cNvSpPr/>
              <p:nvPr/>
            </p:nvSpPr>
            <p:spPr>
              <a:xfrm>
                <a:off x="5316336" y="4247944"/>
                <a:ext cx="30652" cy="1237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76"/>
              <p:cNvSpPr/>
              <p:nvPr/>
            </p:nvSpPr>
            <p:spPr>
              <a:xfrm>
                <a:off x="5412861" y="4164940"/>
                <a:ext cx="5800" cy="2141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76"/>
              <p:cNvSpPr/>
              <p:nvPr/>
            </p:nvSpPr>
            <p:spPr>
              <a:xfrm>
                <a:off x="5410541" y="4163780"/>
                <a:ext cx="10420" cy="2544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76"/>
              <p:cNvSpPr/>
              <p:nvPr/>
            </p:nvSpPr>
            <p:spPr>
              <a:xfrm>
                <a:off x="5393788" y="4169561"/>
                <a:ext cx="10420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76"/>
              <p:cNvSpPr/>
              <p:nvPr/>
            </p:nvSpPr>
            <p:spPr>
              <a:xfrm>
                <a:off x="5391468" y="4167032"/>
                <a:ext cx="15041" cy="2819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76"/>
              <p:cNvSpPr/>
              <p:nvPr/>
            </p:nvSpPr>
            <p:spPr>
              <a:xfrm>
                <a:off x="5374715" y="4181123"/>
                <a:ext cx="12721" cy="20821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76"/>
              <p:cNvSpPr/>
              <p:nvPr/>
            </p:nvSpPr>
            <p:spPr>
              <a:xfrm>
                <a:off x="5371825" y="4177985"/>
                <a:ext cx="18502" cy="25917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76"/>
              <p:cNvSpPr/>
              <p:nvPr/>
            </p:nvSpPr>
            <p:spPr>
              <a:xfrm>
                <a:off x="5356213" y="4195575"/>
                <a:ext cx="16201" cy="1852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6"/>
              <p:cNvSpPr/>
              <p:nvPr/>
            </p:nvSpPr>
            <p:spPr>
              <a:xfrm>
                <a:off x="5353322" y="4193407"/>
                <a:ext cx="21981" cy="23369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6"/>
              <p:cNvSpPr/>
              <p:nvPr/>
            </p:nvSpPr>
            <p:spPr>
              <a:xfrm>
                <a:off x="5340601" y="4210597"/>
                <a:ext cx="20251" cy="1736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6"/>
              <p:cNvSpPr/>
              <p:nvPr/>
            </p:nvSpPr>
            <p:spPr>
              <a:xfrm>
                <a:off x="5337710" y="4207612"/>
                <a:ext cx="26032" cy="2241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76"/>
              <p:cNvSpPr/>
              <p:nvPr/>
            </p:nvSpPr>
            <p:spPr>
              <a:xfrm>
                <a:off x="5327308" y="4230260"/>
                <a:ext cx="23141" cy="1272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76"/>
              <p:cNvSpPr/>
              <p:nvPr/>
            </p:nvSpPr>
            <p:spPr>
              <a:xfrm>
                <a:off x="5323848" y="4226989"/>
                <a:ext cx="30063" cy="1810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6"/>
              <p:cNvSpPr/>
              <p:nvPr/>
            </p:nvSpPr>
            <p:spPr>
              <a:xfrm>
                <a:off x="5534240" y="4614627"/>
                <a:ext cx="92489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6"/>
              <p:cNvSpPr/>
              <p:nvPr/>
            </p:nvSpPr>
            <p:spPr>
              <a:xfrm>
                <a:off x="5507066" y="4599015"/>
                <a:ext cx="91348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6"/>
              <p:cNvSpPr/>
              <p:nvPr/>
            </p:nvSpPr>
            <p:spPr>
              <a:xfrm>
                <a:off x="5098414" y="4401345"/>
                <a:ext cx="163016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6"/>
              <p:cNvSpPr/>
              <p:nvPr/>
            </p:nvSpPr>
            <p:spPr>
              <a:xfrm>
                <a:off x="5902425" y="4589754"/>
                <a:ext cx="49724" cy="107054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6"/>
              <p:cNvSpPr/>
              <p:nvPr/>
            </p:nvSpPr>
            <p:spPr>
              <a:xfrm>
                <a:off x="5909937" y="4509964"/>
                <a:ext cx="49154" cy="10701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6"/>
              <p:cNvSpPr/>
              <p:nvPr/>
            </p:nvSpPr>
            <p:spPr>
              <a:xfrm>
                <a:off x="5913398" y="4590210"/>
                <a:ext cx="87887" cy="8756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6"/>
              <p:cNvSpPr/>
              <p:nvPr/>
            </p:nvSpPr>
            <p:spPr>
              <a:xfrm>
                <a:off x="5862549" y="4528941"/>
                <a:ext cx="87279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6"/>
              <p:cNvSpPr/>
              <p:nvPr/>
            </p:nvSpPr>
            <p:spPr>
              <a:xfrm>
                <a:off x="5851558" y="4591123"/>
                <a:ext cx="98270" cy="7647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6"/>
              <p:cNvSpPr/>
              <p:nvPr/>
            </p:nvSpPr>
            <p:spPr>
              <a:xfrm>
                <a:off x="5912827" y="4539685"/>
                <a:ext cx="98270" cy="76573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6"/>
              <p:cNvSpPr/>
              <p:nvPr/>
            </p:nvSpPr>
            <p:spPr>
              <a:xfrm>
                <a:off x="5836535" y="4577013"/>
                <a:ext cx="109831" cy="44628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6"/>
              <p:cNvSpPr/>
              <p:nvPr/>
            </p:nvSpPr>
            <p:spPr>
              <a:xfrm>
                <a:off x="5916288" y="4584487"/>
                <a:ext cx="109260" cy="44647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6"/>
              <p:cNvSpPr/>
              <p:nvPr/>
            </p:nvSpPr>
            <p:spPr>
              <a:xfrm>
                <a:off x="5897805" y="4571023"/>
                <a:ext cx="67636" cy="6514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6"/>
              <p:cNvSpPr/>
              <p:nvPr/>
            </p:nvSpPr>
            <p:spPr>
              <a:xfrm>
                <a:off x="5014611" y="4190365"/>
                <a:ext cx="49154" cy="10703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6"/>
              <p:cNvSpPr/>
              <p:nvPr/>
            </p:nvSpPr>
            <p:spPr>
              <a:xfrm>
                <a:off x="5022122" y="4110023"/>
                <a:ext cx="49154" cy="10703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6"/>
              <p:cNvSpPr/>
              <p:nvPr/>
            </p:nvSpPr>
            <p:spPr>
              <a:xfrm>
                <a:off x="5025602" y="4190821"/>
                <a:ext cx="87279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6"/>
              <p:cNvSpPr/>
              <p:nvPr/>
            </p:nvSpPr>
            <p:spPr>
              <a:xfrm>
                <a:off x="4974145" y="4129495"/>
                <a:ext cx="87887" cy="87089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6"/>
              <p:cNvSpPr/>
              <p:nvPr/>
            </p:nvSpPr>
            <p:spPr>
              <a:xfrm>
                <a:off x="4963743" y="4191620"/>
                <a:ext cx="98289" cy="76592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6"/>
              <p:cNvSpPr/>
              <p:nvPr/>
            </p:nvSpPr>
            <p:spPr>
              <a:xfrm>
                <a:off x="5025013" y="4140296"/>
                <a:ext cx="98270" cy="7647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6"/>
              <p:cNvSpPr/>
              <p:nvPr/>
            </p:nvSpPr>
            <p:spPr>
              <a:xfrm>
                <a:off x="4948150" y="4177586"/>
                <a:ext cx="109831" cy="44628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6"/>
              <p:cNvSpPr/>
              <p:nvPr/>
            </p:nvSpPr>
            <p:spPr>
              <a:xfrm>
                <a:off x="5028493" y="4184546"/>
                <a:ext cx="109241" cy="44647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6"/>
              <p:cNvSpPr/>
              <p:nvPr/>
            </p:nvSpPr>
            <p:spPr>
              <a:xfrm>
                <a:off x="5009990" y="4171615"/>
                <a:ext cx="67636" cy="65164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1" name="Google Shape;4901;p76"/>
            <p:cNvSpPr/>
            <p:nvPr/>
          </p:nvSpPr>
          <p:spPr>
            <a:xfrm rot="-2432985">
              <a:off x="8160447" y="3326759"/>
              <a:ext cx="107212" cy="107937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2" name="Google Shape;4902;p76"/>
          <p:cNvSpPr/>
          <p:nvPr/>
        </p:nvSpPr>
        <p:spPr>
          <a:xfrm>
            <a:off x="7930575" y="1269463"/>
            <a:ext cx="173250" cy="201525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3" name="Google Shape;4903;p76"/>
          <p:cNvGrpSpPr/>
          <p:nvPr/>
        </p:nvGrpSpPr>
        <p:grpSpPr>
          <a:xfrm>
            <a:off x="7428538" y="3933438"/>
            <a:ext cx="225075" cy="225350"/>
            <a:chOff x="4089475" y="2784100"/>
            <a:chExt cx="225075" cy="225350"/>
          </a:xfrm>
        </p:grpSpPr>
        <p:sp>
          <p:nvSpPr>
            <p:cNvPr id="4904" name="Google Shape;4904;p76"/>
            <p:cNvSpPr/>
            <p:nvPr/>
          </p:nvSpPr>
          <p:spPr>
            <a:xfrm>
              <a:off x="408947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76"/>
            <p:cNvSpPr/>
            <p:nvPr/>
          </p:nvSpPr>
          <p:spPr>
            <a:xfrm>
              <a:off x="4185925" y="2870725"/>
              <a:ext cx="128625" cy="5210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76"/>
            <p:cNvSpPr/>
            <p:nvPr/>
          </p:nvSpPr>
          <p:spPr>
            <a:xfrm>
              <a:off x="4112100" y="2881875"/>
              <a:ext cx="111350" cy="9840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76"/>
            <p:cNvSpPr/>
            <p:nvPr/>
          </p:nvSpPr>
          <p:spPr>
            <a:xfrm>
              <a:off x="4180275" y="2813550"/>
              <a:ext cx="111350" cy="9825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76"/>
            <p:cNvSpPr/>
            <p:nvPr/>
          </p:nvSpPr>
          <p:spPr>
            <a:xfrm>
              <a:off x="4112100" y="2813550"/>
              <a:ext cx="111350" cy="9830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76"/>
            <p:cNvSpPr/>
            <p:nvPr/>
          </p:nvSpPr>
          <p:spPr>
            <a:xfrm>
              <a:off x="4180275" y="2881700"/>
              <a:ext cx="111650" cy="98325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76"/>
            <p:cNvSpPr/>
            <p:nvPr/>
          </p:nvSpPr>
          <p:spPr>
            <a:xfrm>
              <a:off x="4175800" y="2784100"/>
              <a:ext cx="52425" cy="128625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76"/>
            <p:cNvSpPr/>
            <p:nvPr/>
          </p:nvSpPr>
          <p:spPr>
            <a:xfrm>
              <a:off x="4175800" y="2880850"/>
              <a:ext cx="52425" cy="12860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76"/>
            <p:cNvSpPr/>
            <p:nvPr/>
          </p:nvSpPr>
          <p:spPr>
            <a:xfrm>
              <a:off x="4163000" y="2857625"/>
              <a:ext cx="78325" cy="7830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3" name="Google Shape;4913;p76"/>
          <p:cNvGrpSpPr/>
          <p:nvPr/>
        </p:nvGrpSpPr>
        <p:grpSpPr>
          <a:xfrm>
            <a:off x="5333939" y="3016390"/>
            <a:ext cx="365752" cy="365752"/>
            <a:chOff x="6851374" y="2740089"/>
            <a:chExt cx="461692" cy="461692"/>
          </a:xfrm>
        </p:grpSpPr>
        <p:grpSp>
          <p:nvGrpSpPr>
            <p:cNvPr id="4914" name="Google Shape;4914;p76"/>
            <p:cNvGrpSpPr/>
            <p:nvPr/>
          </p:nvGrpSpPr>
          <p:grpSpPr>
            <a:xfrm>
              <a:off x="6851374" y="2740089"/>
              <a:ext cx="461692" cy="461692"/>
              <a:chOff x="4933458" y="1687279"/>
              <a:chExt cx="397907" cy="397907"/>
            </a:xfrm>
          </p:grpSpPr>
          <p:sp>
            <p:nvSpPr>
              <p:cNvPr id="4915" name="Google Shape;4915;p76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76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7" name="Google Shape;4917;p76"/>
            <p:cNvGrpSpPr/>
            <p:nvPr/>
          </p:nvGrpSpPr>
          <p:grpSpPr>
            <a:xfrm>
              <a:off x="6851374" y="2740089"/>
              <a:ext cx="461692" cy="461692"/>
              <a:chOff x="4933458" y="1687279"/>
              <a:chExt cx="397907" cy="397907"/>
            </a:xfrm>
          </p:grpSpPr>
          <p:sp>
            <p:nvSpPr>
              <p:cNvPr id="4918" name="Google Shape;4918;p76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76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0" name="Google Shape;4920;p76"/>
          <p:cNvSpPr/>
          <p:nvPr/>
        </p:nvSpPr>
        <p:spPr>
          <a:xfrm>
            <a:off x="1422638" y="3813388"/>
            <a:ext cx="120050" cy="12005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35A9B8-F0B3-4DD4-ACAB-5724F9DC0F2E}"/>
              </a:ext>
            </a:extLst>
          </p:cNvPr>
          <p:cNvSpPr/>
          <p:nvPr/>
        </p:nvSpPr>
        <p:spPr>
          <a:xfrm>
            <a:off x="2905607" y="59308"/>
            <a:ext cx="3583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306</Words>
  <Application>Microsoft Office PowerPoint</Application>
  <PresentationFormat>Apresentação na tela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Manrope Medium</vt:lpstr>
      <vt:lpstr>Nunito</vt:lpstr>
      <vt:lpstr>Actor</vt:lpstr>
      <vt:lpstr>Manrope ExtraBold</vt:lpstr>
      <vt:lpstr>Arial</vt:lpstr>
      <vt:lpstr>Wingdings</vt:lpstr>
      <vt:lpstr>Manrope</vt:lpstr>
      <vt:lpstr>Titan One</vt:lpstr>
      <vt:lpstr>National Lipstick Day Social Media Strategy for Makeup Brand by Slidesgo</vt:lpstr>
      <vt:lpstr>Projeto Old Fashioned</vt:lpstr>
      <vt:lpstr>Índice</vt:lpstr>
      <vt:lpstr>CONTEXTO DO PROBLEMA</vt:lpstr>
      <vt:lpstr>Proposta de Solução</vt:lpstr>
      <vt:lpstr>Soluções específicas</vt:lpstr>
      <vt:lpstr>Arquitetura da Solução</vt:lpstr>
      <vt:lpstr>Metodologia – Design Thinking</vt:lpstr>
      <vt:lpstr>Metodologia – Ferramentas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Old Fashioned</dc:title>
  <dc:creator>Sophia</dc:creator>
  <cp:lastModifiedBy>Sophia Carrazza</cp:lastModifiedBy>
  <cp:revision>30</cp:revision>
  <dcterms:modified xsi:type="dcterms:W3CDTF">2023-07-02T23:40:15Z</dcterms:modified>
</cp:coreProperties>
</file>