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80" r:id="rId6"/>
    <p:sldId id="282" r:id="rId7"/>
    <p:sldId id="281" r:id="rId8"/>
    <p:sldId id="287" r:id="rId9"/>
    <p:sldId id="283" r:id="rId10"/>
    <p:sldId id="290" r:id="rId11"/>
    <p:sldId id="285" r:id="rId12"/>
    <p:sldId id="284" r:id="rId13"/>
    <p:sldId id="289" r:id="rId14"/>
    <p:sldId id="291" r:id="rId15"/>
    <p:sldId id="292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Projeto: </a:t>
            </a:r>
            <a:r>
              <a:rPr lang="pt-BR" dirty="0" err="1"/>
              <a:t>studify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609" y="4841823"/>
            <a:ext cx="3366542" cy="17612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João Gabriel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</a:t>
            </a:r>
            <a:r>
              <a:rPr lang="pt-BR" dirty="0" err="1"/>
              <a:t>Alkimin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Guilherme Henrique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Mourão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</a:t>
            </a:r>
            <a:r>
              <a:rPr lang="pt-BR" dirty="0" err="1"/>
              <a:t>Hosken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Ferramentas:</a:t>
            </a:r>
          </a:p>
          <a:p>
            <a:r>
              <a:rPr lang="pt-BR" dirty="0"/>
              <a:t>  . Processo de Design </a:t>
            </a:r>
            <a:r>
              <a:rPr lang="pt-BR" dirty="0" err="1"/>
              <a:t>Thinking</a:t>
            </a:r>
            <a:r>
              <a:rPr lang="pt-BR" dirty="0"/>
              <a:t> --- Miro</a:t>
            </a:r>
          </a:p>
          <a:p>
            <a:r>
              <a:rPr lang="pt-BR" dirty="0"/>
              <a:t>  . Repositório de código         ---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  . Hospedagem do Site          --- </a:t>
            </a:r>
            <a:r>
              <a:rPr lang="pt-BR" dirty="0" err="1"/>
              <a:t>Heroku</a:t>
            </a:r>
            <a:endParaRPr lang="pt-BR" dirty="0"/>
          </a:p>
          <a:p>
            <a:r>
              <a:rPr lang="pt-BR" dirty="0"/>
              <a:t>  . Protótipo Interativo             --- </a:t>
            </a:r>
            <a:r>
              <a:rPr lang="pt-BR" dirty="0" err="1"/>
              <a:t>Figma</a:t>
            </a:r>
            <a:endParaRPr lang="pt-BR" dirty="0"/>
          </a:p>
          <a:p>
            <a:endParaRPr lang="pt-BR" dirty="0"/>
          </a:p>
          <a:p>
            <a:r>
              <a:rPr lang="pt-BR" dirty="0"/>
              <a:t>- Controle de Versão: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32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versões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07" y="2084832"/>
            <a:ext cx="9037211" cy="4419174"/>
          </a:xfrm>
        </p:spPr>
      </p:pic>
    </p:spTree>
    <p:extLst>
      <p:ext uri="{BB962C8B-B14F-4D97-AF65-F5344CB8AC3E}">
        <p14:creationId xmlns:p14="http://schemas.microsoft.com/office/powerpoint/2010/main" val="386809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versões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projeto adota a seguinte convenção para as </a:t>
            </a:r>
            <a:r>
              <a:rPr lang="pt-BR" dirty="0" err="1"/>
              <a:t>tags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i="1" dirty="0" err="1"/>
              <a:t>testing</a:t>
            </a:r>
            <a:r>
              <a:rPr lang="pt-BR" dirty="0"/>
              <a:t> - A </a:t>
            </a:r>
            <a:r>
              <a:rPr lang="pt-BR" dirty="0" err="1"/>
              <a:t>branch</a:t>
            </a:r>
            <a:r>
              <a:rPr lang="pt-BR" dirty="0"/>
              <a:t> está sendo testada antes de ser enviar um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i="1" dirty="0" err="1"/>
              <a:t>bugfix</a:t>
            </a:r>
            <a:r>
              <a:rPr lang="pt-BR" dirty="0"/>
              <a:t> - A </a:t>
            </a:r>
            <a:r>
              <a:rPr lang="pt-BR" dirty="0" err="1"/>
              <a:t>branch</a:t>
            </a:r>
            <a:r>
              <a:rPr lang="pt-BR" dirty="0"/>
              <a:t> tem um bug que precisa de ser resolvido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i="1" dirty="0" err="1"/>
              <a:t>enhancement</a:t>
            </a:r>
            <a:r>
              <a:rPr lang="pt-BR" dirty="0"/>
              <a:t> - A </a:t>
            </a:r>
            <a:r>
              <a:rPr lang="pt-BR" dirty="0" err="1"/>
              <a:t>branch</a:t>
            </a:r>
            <a:r>
              <a:rPr lang="pt-BR" dirty="0"/>
              <a:t> precisa de melhorar alguma sua funcionalidade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i="1" dirty="0" err="1"/>
              <a:t>feature</a:t>
            </a:r>
            <a:r>
              <a:rPr lang="pt-BR" dirty="0"/>
              <a:t> - A </a:t>
            </a:r>
            <a:r>
              <a:rPr lang="pt-BR" dirty="0" err="1"/>
              <a:t>branch</a:t>
            </a:r>
            <a:r>
              <a:rPr lang="pt-BR" dirty="0"/>
              <a:t> tem </a:t>
            </a:r>
            <a:r>
              <a:rPr lang="pt-BR" dirty="0" err="1"/>
              <a:t>features</a:t>
            </a:r>
            <a:r>
              <a:rPr lang="pt-BR" dirty="0"/>
              <a:t> pendentes a serem puxadas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74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Projeto: </a:t>
            </a:r>
            <a:r>
              <a:rPr lang="pt-BR" dirty="0" err="1"/>
              <a:t>Studify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=""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9305" y="4766872"/>
            <a:ext cx="3386528" cy="165630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sz="2400" b="1" dirty="0"/>
              <a:t>Equipe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João Gabriel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</a:t>
            </a:r>
            <a:r>
              <a:rPr lang="pt-BR" dirty="0" err="1"/>
              <a:t>Alkimin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Guilherme Henrique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Mourão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</a:t>
            </a:r>
            <a:r>
              <a:rPr lang="pt-BR" dirty="0" err="1"/>
              <a:t>Hosken</a:t>
            </a:r>
            <a:endParaRPr lang="pt-BR" dirty="0"/>
          </a:p>
          <a:p>
            <a:pPr lvl="0"/>
            <a:endParaRPr lang="pt-B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30" y="1738859"/>
            <a:ext cx="10508104" cy="4765373"/>
          </a:xfrm>
        </p:spPr>
        <p:txBody>
          <a:bodyPr/>
          <a:lstStyle/>
          <a:p>
            <a:r>
              <a:rPr lang="pt-BR" dirty="0"/>
              <a:t>Com o aumento da disponibilidade de conteúdos on-line, nos dias de hoje se torna necessário a validação e o englobamento desses materiais para facilitar e melhorar a experiência do usuário. </a:t>
            </a:r>
          </a:p>
          <a:p>
            <a:r>
              <a:rPr lang="pt-BR" dirty="0"/>
              <a:t>Nesse sentido, uma área que foi bastante afetada com essa enxurrada de informações e conteúdos foi a educação, principalmente as matérias do ensino médio, que possuem bastante oferta e demanda. 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0" y="1798819"/>
            <a:ext cx="10294496" cy="4465570"/>
          </a:xfrm>
        </p:spPr>
        <p:txBody>
          <a:bodyPr/>
          <a:lstStyle/>
          <a:p>
            <a:r>
              <a:rPr lang="pt-BR" dirty="0"/>
              <a:t>O objetivo geral deste trabalho é a criação de uma plataforma que junte e disponibilize, de maneira facilitada e de acesso universal, conteúdos e materiais acerca de determinado assunto, que esteja relacionado com matérias do ensino médio, ajudando estudantes e pessoas interessadas sobre o assunto.</a:t>
            </a:r>
          </a:p>
          <a:p>
            <a:pPr marL="0" indent="0">
              <a:buNone/>
            </a:pPr>
            <a:r>
              <a:rPr lang="pt-BR" dirty="0"/>
              <a:t> Como objetivos específicos, podemos ressaltar: </a:t>
            </a:r>
          </a:p>
          <a:p>
            <a:pPr marL="0" indent="0">
              <a:buNone/>
            </a:pPr>
            <a:r>
              <a:rPr lang="pt-BR" dirty="0"/>
              <a:t> . Fornecer funcionalidades que ressaltem os melhores conteúdos sobre o assunto </a:t>
            </a:r>
          </a:p>
          <a:p>
            <a:pPr marL="0" indent="0">
              <a:buNone/>
            </a:pPr>
            <a:r>
              <a:rPr lang="pt-BR" dirty="0"/>
              <a:t> . Disponibilizar uma aba com o resumo, vídeos e exercícios sobre o assunto</a:t>
            </a:r>
          </a:p>
          <a:p>
            <a:pPr marL="0" indent="0">
              <a:buNone/>
            </a:pPr>
            <a:r>
              <a:rPr lang="pt-BR" dirty="0"/>
              <a:t> . Uma aba expondo quais são os conteúdos de determinada matéria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828800"/>
            <a:ext cx="10678388" cy="5534526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O nosso principal público-alvo, inicialmente, são alunos do Ensino médio, os pré-vestibulandos e pessoas interessadas que queiram aprender conteúdos dados nas escolas. </a:t>
            </a:r>
          </a:p>
          <a:p>
            <a:r>
              <a:rPr lang="pt-BR" dirty="0"/>
              <a:t>O público deve ter acesso a internet, mas não necessita ter um conhecimento vasto sobre como navegar, pois nossa plataforma será bastante simples e autoexplicativa.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PErsonas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74D1963-23E2-0442-E0A2-8117F898A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6" y="1800401"/>
            <a:ext cx="5375061" cy="43000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67" y="1800400"/>
            <a:ext cx="5335048" cy="43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5" y="1930607"/>
            <a:ext cx="10530614" cy="48142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1933366"/>
            <a:ext cx="11184668" cy="31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5" y="1930607"/>
            <a:ext cx="10530614" cy="4814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- Requisitos Funcionais:</a:t>
            </a:r>
          </a:p>
          <a:p>
            <a:pPr marL="0" indent="0">
              <a:buNone/>
            </a:pPr>
            <a:r>
              <a:rPr lang="pt-BR" dirty="0"/>
              <a:t>  . Permitir que o usuário pesquise temas específicos diretamente da página principal</a:t>
            </a:r>
          </a:p>
          <a:p>
            <a:pPr marL="0" indent="0">
              <a:buNone/>
            </a:pPr>
            <a:r>
              <a:rPr lang="pt-BR" dirty="0"/>
              <a:t>  . Permitir que o usuário com sua conta pessoal salve conteúdos de interesse</a:t>
            </a:r>
          </a:p>
          <a:p>
            <a:pPr marL="0" indent="0">
              <a:buNone/>
            </a:pPr>
            <a:r>
              <a:rPr lang="pt-BR" dirty="0"/>
              <a:t>  . O site deve se adequar ao formato mobile</a:t>
            </a:r>
          </a:p>
          <a:p>
            <a:pPr marL="0" indent="0">
              <a:buNone/>
            </a:pPr>
            <a:r>
              <a:rPr lang="pt-BR" dirty="0"/>
              <a:t>- Requisitos Não Funcionais:</a:t>
            </a:r>
          </a:p>
          <a:p>
            <a:pPr marL="0" indent="0">
              <a:buNone/>
            </a:pPr>
            <a:r>
              <a:rPr lang="pt-BR" dirty="0"/>
              <a:t>  . Atualizar mensalmente a base de dados dos conteúdos</a:t>
            </a:r>
          </a:p>
          <a:p>
            <a:pPr marL="0" indent="0">
              <a:buNone/>
            </a:pPr>
            <a:r>
              <a:rPr lang="pt-BR" dirty="0"/>
              <a:t>  . Melhorar a interface para aplicativo móvel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55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53" y="725892"/>
            <a:ext cx="8634046" cy="1001307"/>
          </a:xfrm>
        </p:spPr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53" y="1823579"/>
            <a:ext cx="3243384" cy="4938026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14" y="1841820"/>
            <a:ext cx="3220223" cy="49197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43" y="1841820"/>
            <a:ext cx="3222889" cy="49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004" y="507062"/>
            <a:ext cx="9720072" cy="149961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04" y="2006678"/>
            <a:ext cx="10863073" cy="4626708"/>
          </a:xfrm>
        </p:spPr>
        <p:txBody>
          <a:bodyPr/>
          <a:lstStyle/>
          <a:p>
            <a:r>
              <a:rPr lang="pt-BR" dirty="0"/>
              <a:t>- Processo de Trabalho (Design </a:t>
            </a:r>
            <a:r>
              <a:rPr lang="pt-BR" dirty="0" err="1"/>
              <a:t>Thinking</a:t>
            </a:r>
            <a:r>
              <a:rPr lang="pt-BR" dirty="0"/>
              <a:t> e </a:t>
            </a:r>
            <a:r>
              <a:rPr lang="pt-BR" dirty="0" err="1"/>
              <a:t>Scrum</a:t>
            </a:r>
            <a:r>
              <a:rPr lang="pt-BR" dirty="0"/>
              <a:t>):</a:t>
            </a:r>
          </a:p>
          <a:p>
            <a:pPr marL="0" indent="0" algn="just">
              <a:buNone/>
            </a:pPr>
            <a:r>
              <a:rPr lang="pt-BR" sz="1800" dirty="0"/>
              <a:t>  Começamos a construção do projeto de uma forma mais coletiva, não formamos subgrupos no primeiro momento, mas     conseguimos desenvolver muito bem o trabalho mesmo não sendo da forma mais otimizada. Depois, começamos a   dividir as tarefas por escolha dos  temas do relatório técnico.</a:t>
            </a:r>
          </a:p>
          <a:p>
            <a:r>
              <a:rPr lang="pt-BR" dirty="0"/>
              <a:t>- Divisão de Papéis: </a:t>
            </a:r>
          </a:p>
          <a:p>
            <a:r>
              <a:rPr lang="pt-BR" sz="1800" dirty="0"/>
              <a:t>  . Gabriel </a:t>
            </a:r>
            <a:r>
              <a:rPr lang="pt-BR" sz="1800" dirty="0" err="1"/>
              <a:t>Alkmim</a:t>
            </a:r>
            <a:r>
              <a:rPr lang="pt-BR" sz="1800" dirty="0"/>
              <a:t> Barros: Projeto de Interface e Especificações do projeto. </a:t>
            </a:r>
          </a:p>
          <a:p>
            <a:r>
              <a:rPr lang="pt-BR" sz="1800" dirty="0"/>
              <a:t>  . Gabriel de Cortez Mourão: Design </a:t>
            </a:r>
            <a:r>
              <a:rPr lang="pt-BR" sz="1800" dirty="0" err="1"/>
              <a:t>Thinking</a:t>
            </a:r>
            <a:r>
              <a:rPr lang="pt-BR" sz="1800" dirty="0"/>
              <a:t> e Especificações do projeto. </a:t>
            </a:r>
          </a:p>
          <a:p>
            <a:r>
              <a:rPr lang="pt-BR" sz="1800" dirty="0"/>
              <a:t>  . Guilherme Henrique Siqueira de Lana: Projeto de Interface. </a:t>
            </a:r>
          </a:p>
          <a:p>
            <a:r>
              <a:rPr lang="pt-BR" sz="1800" dirty="0"/>
              <a:t>  . João Gabriel Santos Andrade Almeida: Especificações do projeto e Metodologia.</a:t>
            </a:r>
          </a:p>
          <a:p>
            <a:pPr marL="0" indent="0">
              <a:buNone/>
            </a:pPr>
            <a:r>
              <a:rPr lang="pt-BR" sz="1800" dirty="0"/>
              <a:t>   . Pedro </a:t>
            </a:r>
            <a:r>
              <a:rPr lang="pt-BR" sz="1800" dirty="0" err="1"/>
              <a:t>Hosken</a:t>
            </a:r>
            <a:r>
              <a:rPr lang="pt-BR" sz="1800" dirty="0"/>
              <a:t> Fernandes Guimarães: Apresentação, Aba de concepção e contexto do projeto. </a:t>
            </a:r>
          </a:p>
          <a:p>
            <a:pPr marL="0" indent="0">
              <a:buNone/>
            </a:pPr>
            <a:r>
              <a:rPr lang="pt-BR" sz="1800" dirty="0"/>
              <a:t>   . Karina Edith Castro </a:t>
            </a:r>
            <a:r>
              <a:rPr lang="pt-BR" sz="1800" dirty="0" err="1"/>
              <a:t>Sander</a:t>
            </a:r>
            <a:r>
              <a:rPr lang="pt-BR" sz="1800" dirty="0"/>
              <a:t> Morais: Design </a:t>
            </a:r>
            <a:r>
              <a:rPr lang="pt-BR" sz="1800" dirty="0" err="1"/>
              <a:t>Thinking</a:t>
            </a:r>
            <a:r>
              <a:rPr lang="pt-BR" sz="1800" dirty="0"/>
              <a:t>.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B23335E998DB44A7D79B73A7308FA4" ma:contentTypeVersion="2" ma:contentTypeDescription="Crie um novo documento." ma:contentTypeScope="" ma:versionID="d280d4a95e78d5b99e324a30cad548e5">
  <xsd:schema xmlns:xsd="http://www.w3.org/2001/XMLSchema" xmlns:xs="http://www.w3.org/2001/XMLSchema" xmlns:p="http://schemas.microsoft.com/office/2006/metadata/properties" xmlns:ns3="4c0152e1-c49a-44ea-a3f5-1ca42556cdc7" targetNamespace="http://schemas.microsoft.com/office/2006/metadata/properties" ma:root="true" ma:fieldsID="e85c1945b89756d1c02b6cee31fd0c76" ns3:_="">
    <xsd:import namespace="4c0152e1-c49a-44ea-a3f5-1ca42556cd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152e1-c49a-44ea-a3f5-1ca42556c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32B3D7-C48B-4B5D-976A-A921296B8F5A}">
  <ds:schemaRefs>
    <ds:schemaRef ds:uri="http://purl.org/dc/elements/1.1/"/>
    <ds:schemaRef ds:uri="http://purl.org/dc/terms/"/>
    <ds:schemaRef ds:uri="4c0152e1-c49a-44ea-a3f5-1ca42556c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4D2BFBD-91E9-4894-870D-B58186D7E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0152e1-c49a-44ea-a3f5-1ca42556c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D691D-61E1-4F9B-AEC9-E4DC2E002F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238</TotalTime>
  <Words>527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Projeto: studify </vt:lpstr>
      <vt:lpstr>Contexto DO Problema</vt:lpstr>
      <vt:lpstr>Proposta de Solução | Objetivos</vt:lpstr>
      <vt:lpstr>Público-Alvo</vt:lpstr>
      <vt:lpstr>PErsonas</vt:lpstr>
      <vt:lpstr>Histórias de Usuário</vt:lpstr>
      <vt:lpstr>Requisitos</vt:lpstr>
      <vt:lpstr>Projeto da Interface</vt:lpstr>
      <vt:lpstr>Metodologia</vt:lpstr>
      <vt:lpstr>Metodologia</vt:lpstr>
      <vt:lpstr>Gerenciamento de versões</vt:lpstr>
      <vt:lpstr>Gerenciamento de versões</vt:lpstr>
      <vt:lpstr>Projeto: Studify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Conta da Microsoft</cp:lastModifiedBy>
  <cp:revision>21</cp:revision>
  <dcterms:created xsi:type="dcterms:W3CDTF">2022-04-05T03:20:00Z</dcterms:created>
  <dcterms:modified xsi:type="dcterms:W3CDTF">2023-04-17T00:50:28Z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0x010100A3B23335E998DB44A7D79B73A7308FA4</vt:lpwstr>
  </property>
</Properties>
</file>