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56" r:id="rId5"/>
    <p:sldId id="280" r:id="rId6"/>
    <p:sldId id="282" r:id="rId7"/>
    <p:sldId id="281" r:id="rId8"/>
    <p:sldId id="287" r:id="rId9"/>
    <p:sldId id="283" r:id="rId10"/>
    <p:sldId id="290" r:id="rId11"/>
    <p:sldId id="285" r:id="rId12"/>
    <p:sldId id="284" r:id="rId13"/>
    <p:sldId id="289" r:id="rId14"/>
    <p:sldId id="291" r:id="rId15"/>
    <p:sldId id="28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29EE-9B87-419F-AF79-1B2A070670AC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DF2EA-979D-4B16-A3DC-40115D39A0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2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94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7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51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0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32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4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61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87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47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6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3A67B-3B66-4FB5-9378-C13B68AE8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Projeto: </a:t>
            </a:r>
            <a:r>
              <a:rPr lang="pt-BR" dirty="0" err="1"/>
              <a:t>studify</a:t>
            </a:r>
            <a:r>
              <a:rPr lang="pt-BR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A1FDD-31D4-4CD3-9338-8E3BECFC7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609" y="4841823"/>
            <a:ext cx="3366542" cy="1761236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pt-BR" sz="2400" b="1" dirty="0"/>
              <a:t>Equipe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João Gabriel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Gabriel </a:t>
            </a:r>
            <a:r>
              <a:rPr lang="pt-BR" dirty="0" err="1"/>
              <a:t>Alkimin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Guilherme Henrique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Gabriel Mourão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Pedro </a:t>
            </a:r>
            <a:r>
              <a:rPr lang="pt-BR" dirty="0" err="1"/>
              <a:t>Hosken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46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- Ferramentas:</a:t>
            </a:r>
          </a:p>
          <a:p>
            <a:r>
              <a:rPr lang="pt-BR" dirty="0"/>
              <a:t>  . Processo de Design </a:t>
            </a:r>
            <a:r>
              <a:rPr lang="pt-BR" dirty="0" err="1"/>
              <a:t>Thinking</a:t>
            </a:r>
            <a:r>
              <a:rPr lang="pt-BR" dirty="0"/>
              <a:t> --- Miro</a:t>
            </a:r>
          </a:p>
          <a:p>
            <a:r>
              <a:rPr lang="pt-BR" dirty="0"/>
              <a:t>  . Repositório de código         --- </a:t>
            </a:r>
            <a:r>
              <a:rPr lang="pt-BR" dirty="0" err="1"/>
              <a:t>Github</a:t>
            </a:r>
            <a:endParaRPr lang="pt-BR" dirty="0"/>
          </a:p>
          <a:p>
            <a:r>
              <a:rPr lang="pt-BR" dirty="0"/>
              <a:t>  . Hospedagem do Site          --- </a:t>
            </a:r>
            <a:r>
              <a:rPr lang="pt-BR" dirty="0" err="1"/>
              <a:t>Heroku</a:t>
            </a:r>
            <a:endParaRPr lang="pt-BR" dirty="0"/>
          </a:p>
          <a:p>
            <a:r>
              <a:rPr lang="pt-BR" dirty="0"/>
              <a:t>  . Protótipo Interativo             --- </a:t>
            </a:r>
            <a:r>
              <a:rPr lang="pt-BR" dirty="0" err="1"/>
              <a:t>Figma</a:t>
            </a:r>
            <a:endParaRPr lang="pt-BR" dirty="0"/>
          </a:p>
          <a:p>
            <a:endParaRPr lang="pt-BR" dirty="0"/>
          </a:p>
          <a:p>
            <a:r>
              <a:rPr lang="pt-BR" dirty="0"/>
              <a:t>- Controle de Versão: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1325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de versões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07" y="2084832"/>
            <a:ext cx="9037211" cy="4419174"/>
          </a:xfrm>
        </p:spPr>
      </p:pic>
    </p:spTree>
    <p:extLst>
      <p:ext uri="{BB962C8B-B14F-4D97-AF65-F5344CB8AC3E}">
        <p14:creationId xmlns:p14="http://schemas.microsoft.com/office/powerpoint/2010/main" val="3868099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BF5C42F-EF95-444A-82E0-0B248029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Projeto: </a:t>
            </a:r>
            <a:r>
              <a:rPr lang="pt-BR" dirty="0" err="1"/>
              <a:t>Studify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F277B38-6BF8-40CC-929C-430FF75E2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79305" y="4766872"/>
            <a:ext cx="3386528" cy="1656306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pt-BR" sz="2400" b="1" dirty="0"/>
              <a:t>Equipe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João Gabriel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Gabriel </a:t>
            </a:r>
            <a:r>
              <a:rPr lang="pt-BR" dirty="0" err="1"/>
              <a:t>Alkimin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Guilherme Henrique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Gabriel Mourão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Pedro </a:t>
            </a:r>
            <a:r>
              <a:rPr lang="pt-BR" dirty="0" err="1"/>
              <a:t>Hosken</a:t>
            </a:r>
            <a:endParaRPr lang="pt-BR" dirty="0"/>
          </a:p>
          <a:p>
            <a:pPr lvl="0"/>
            <a:endParaRPr lang="pt-BR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6077C5-D874-4EB6-922B-F4E71AA55FF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6" b="1427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57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2F98D-FD6D-43DB-953D-F1E5FA74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28DC4-D061-4B4E-86C3-0E836CBA6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430" y="1738859"/>
            <a:ext cx="10508104" cy="4765373"/>
          </a:xfrm>
        </p:spPr>
        <p:txBody>
          <a:bodyPr/>
          <a:lstStyle/>
          <a:p>
            <a:r>
              <a:rPr lang="pt-BR" dirty="0"/>
              <a:t>Com o aumento da disponibilidade de conteúdos on-line, nos dias de hoje se torna necessário a validação e o englobamento desses materiais para facilitar e melhorar a experiência do usuário. </a:t>
            </a:r>
          </a:p>
          <a:p>
            <a:r>
              <a:rPr lang="pt-BR" dirty="0"/>
              <a:t>Nesse sentido, uma área que foi bastante afetada com essa enxurrada de informações e conteúdos foi a educação, principalmente as matérias do ensino médio, que possuem bastante oferta e demanda. </a:t>
            </a:r>
          </a:p>
        </p:txBody>
      </p:sp>
    </p:spTree>
    <p:extLst>
      <p:ext uri="{BB962C8B-B14F-4D97-AF65-F5344CB8AC3E}">
        <p14:creationId xmlns:p14="http://schemas.microsoft.com/office/powerpoint/2010/main" val="95728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1867A-5B1E-4F39-93C1-905C649A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de Solução | 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EEB01F-E57B-42B1-BBB6-1BE66D361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440" y="1798819"/>
            <a:ext cx="10294496" cy="4465570"/>
          </a:xfrm>
        </p:spPr>
        <p:txBody>
          <a:bodyPr/>
          <a:lstStyle/>
          <a:p>
            <a:r>
              <a:rPr lang="pt-BR" dirty="0"/>
              <a:t>O objetivo geral deste trabalho é a criação de uma plataforma que junte e disponibilize, de maneira facilitada e de acesso universal, conteúdos e materiais acerca de determinado assunto, que esteja relacionado com matérias do ensino médio, ajudando estudantes e pessoas interessadas sobre o assunto.</a:t>
            </a:r>
          </a:p>
          <a:p>
            <a:pPr marL="0" indent="0">
              <a:buNone/>
            </a:pPr>
            <a:r>
              <a:rPr lang="pt-BR" dirty="0"/>
              <a:t> Como objetivos específicos, podemos ressaltar: </a:t>
            </a:r>
          </a:p>
          <a:p>
            <a:pPr marL="0" indent="0">
              <a:buNone/>
            </a:pPr>
            <a:r>
              <a:rPr lang="pt-BR" dirty="0"/>
              <a:t> . Fornecer funcionalidades que ressaltem os melhores conteúdos sobre o assunto </a:t>
            </a:r>
          </a:p>
          <a:p>
            <a:pPr marL="0" indent="0">
              <a:buNone/>
            </a:pPr>
            <a:r>
              <a:rPr lang="pt-BR" dirty="0"/>
              <a:t> . Disponibilizar uma aba com o resumo, vídeos e exercícios sobre o assunto</a:t>
            </a:r>
          </a:p>
          <a:p>
            <a:pPr marL="0" indent="0">
              <a:buNone/>
            </a:pPr>
            <a:r>
              <a:rPr lang="pt-BR" dirty="0"/>
              <a:t> . Uma aba expondo quais são os conteúdos de determinada matéria</a:t>
            </a:r>
          </a:p>
        </p:txBody>
      </p:sp>
    </p:spTree>
    <p:extLst>
      <p:ext uri="{BB962C8B-B14F-4D97-AF65-F5344CB8AC3E}">
        <p14:creationId xmlns:p14="http://schemas.microsoft.com/office/powerpoint/2010/main" val="241348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D088C-436E-4FEC-816E-BBC68FD2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Público-Alvo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67E9F-9312-4350-AF11-95EAAD601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8" y="1828800"/>
            <a:ext cx="10678388" cy="5534526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O nosso principal público-alvo, inicialmente, são alunos do Ensino médio, os pré-vestibulandos e pessoas interessadas que queiram aprender conteúdos dados nas escolas. </a:t>
            </a:r>
          </a:p>
          <a:p>
            <a:r>
              <a:rPr lang="pt-BR" dirty="0"/>
              <a:t>O público deve ter acesso a internet, mas não necessita ter um conhecimento vasto sobre como navegar, pois nossa plataforma será bastante simples e autoexplicativa.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578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PErsonas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4D1963-23E2-0442-E0A2-8117F898A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86" y="1800401"/>
            <a:ext cx="5375061" cy="43000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5074F9-A776-6EED-598B-E6ADBF28E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274" y="1800401"/>
            <a:ext cx="5335046" cy="430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9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Histórias de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F10D9-F21E-4D16-955C-852C79F4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965" y="1930607"/>
            <a:ext cx="10530614" cy="48142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>
              <a:buFontTx/>
              <a:buChar char="-"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92" y="1933366"/>
            <a:ext cx="11184668" cy="313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1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F10D9-F21E-4D16-955C-852C79F4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965" y="1930607"/>
            <a:ext cx="10530614" cy="4814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- Requisitos Funcionais:</a:t>
            </a:r>
          </a:p>
          <a:p>
            <a:pPr marL="0" indent="0">
              <a:buNone/>
            </a:pPr>
            <a:r>
              <a:rPr lang="pt-BR" dirty="0"/>
              <a:t>  . Permitir que o usuário pesquise temas específicos diretamente da página principal</a:t>
            </a:r>
          </a:p>
          <a:p>
            <a:pPr marL="0" indent="0">
              <a:buNone/>
            </a:pPr>
            <a:r>
              <a:rPr lang="pt-BR" dirty="0"/>
              <a:t>  . Permitir que o usuário com sua conta pessoal salve conteúdos de interesse</a:t>
            </a:r>
          </a:p>
          <a:p>
            <a:pPr marL="0" indent="0">
              <a:buNone/>
            </a:pPr>
            <a:r>
              <a:rPr lang="pt-BR" dirty="0"/>
              <a:t>  . O site deve se adequar ao formato mobile</a:t>
            </a:r>
          </a:p>
          <a:p>
            <a:pPr marL="0" indent="0">
              <a:buNone/>
            </a:pPr>
            <a:r>
              <a:rPr lang="pt-BR" dirty="0"/>
              <a:t>- Requisitos Não Funcionais:</a:t>
            </a:r>
          </a:p>
          <a:p>
            <a:pPr marL="0" indent="0">
              <a:buNone/>
            </a:pPr>
            <a:r>
              <a:rPr lang="pt-BR" dirty="0"/>
              <a:t>  . Atualizar mensalmente a base de dados dos conteúdos</a:t>
            </a:r>
          </a:p>
          <a:p>
            <a:pPr marL="0" indent="0">
              <a:buNone/>
            </a:pPr>
            <a:r>
              <a:rPr lang="pt-BR" dirty="0"/>
              <a:t>  . Melhorar a interface para aplicativo móvel</a:t>
            </a:r>
          </a:p>
          <a:p>
            <a:pPr marL="0" indent="0">
              <a:buNone/>
            </a:pPr>
            <a:endParaRPr lang="pt-BR" dirty="0"/>
          </a:p>
          <a:p>
            <a:pPr>
              <a:buFontTx/>
              <a:buChar char="-"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6558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62400-F854-400D-9CE6-F618C75F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53" y="725892"/>
            <a:ext cx="8634046" cy="1001307"/>
          </a:xfrm>
        </p:spPr>
        <p:txBody>
          <a:bodyPr/>
          <a:lstStyle/>
          <a:p>
            <a:r>
              <a:rPr lang="pt-BR" dirty="0"/>
              <a:t>Projeto da Interface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53" y="1823579"/>
            <a:ext cx="3243384" cy="4938026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814" y="1841820"/>
            <a:ext cx="3220223" cy="491978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143" y="1841820"/>
            <a:ext cx="3222889" cy="493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47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4530E-F8FB-46DF-B798-3DE41C92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004" y="507062"/>
            <a:ext cx="9720072" cy="1499616"/>
          </a:xfrm>
        </p:spPr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A419B-8CAB-4B15-B0D8-E17B35CEB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004" y="2006678"/>
            <a:ext cx="10863073" cy="4626708"/>
          </a:xfrm>
        </p:spPr>
        <p:txBody>
          <a:bodyPr/>
          <a:lstStyle/>
          <a:p>
            <a:r>
              <a:rPr lang="pt-BR" dirty="0"/>
              <a:t>- Processo de Trabalho (Design </a:t>
            </a:r>
            <a:r>
              <a:rPr lang="pt-BR" dirty="0" err="1"/>
              <a:t>Thinking</a:t>
            </a:r>
            <a:r>
              <a:rPr lang="pt-BR" dirty="0"/>
              <a:t> e </a:t>
            </a:r>
            <a:r>
              <a:rPr lang="pt-BR" dirty="0" err="1"/>
              <a:t>Scrum</a:t>
            </a:r>
            <a:r>
              <a:rPr lang="pt-BR" dirty="0"/>
              <a:t>):</a:t>
            </a:r>
          </a:p>
          <a:p>
            <a:pPr marL="0" indent="0" algn="just">
              <a:buNone/>
            </a:pPr>
            <a:r>
              <a:rPr lang="pt-BR" sz="1800" dirty="0"/>
              <a:t>  Começamos a construção do projeto de uma forma mais coletiva, não formamos subgrupos no primeiro momento, mas     conseguimos desenvolver muito bem o trabalho mesmo não sendo da forma mais otimizada. Depois, começamos a   dividir as tarefas por escolha dos  temas do relatório técnico.</a:t>
            </a:r>
          </a:p>
          <a:p>
            <a:r>
              <a:rPr lang="pt-BR" dirty="0"/>
              <a:t>- Divisão de Papéis: </a:t>
            </a:r>
          </a:p>
          <a:p>
            <a:r>
              <a:rPr lang="pt-BR" sz="1800" dirty="0"/>
              <a:t>  . Gabriel </a:t>
            </a:r>
            <a:r>
              <a:rPr lang="pt-BR" sz="1800" dirty="0" err="1"/>
              <a:t>Alkmim</a:t>
            </a:r>
            <a:r>
              <a:rPr lang="pt-BR" sz="1800" dirty="0"/>
              <a:t> Barros: Projeto de Interface e Especificações do projeto. </a:t>
            </a:r>
          </a:p>
          <a:p>
            <a:r>
              <a:rPr lang="pt-BR" sz="1800" dirty="0"/>
              <a:t>  . Gabriel de Cortez Mourão: Design </a:t>
            </a:r>
            <a:r>
              <a:rPr lang="pt-BR" sz="1800" dirty="0" err="1"/>
              <a:t>Thinking</a:t>
            </a:r>
            <a:r>
              <a:rPr lang="pt-BR" sz="1800" dirty="0"/>
              <a:t> e Especificações do projeto. </a:t>
            </a:r>
          </a:p>
          <a:p>
            <a:r>
              <a:rPr lang="pt-BR" sz="1800" dirty="0"/>
              <a:t>  . Guilherme Henrique Siqueira de Lana: Projeto de Interface. </a:t>
            </a:r>
          </a:p>
          <a:p>
            <a:r>
              <a:rPr lang="pt-BR" sz="1800" dirty="0"/>
              <a:t>  . João Gabriel Santos Andrade Almeida: Especificações do projeto e Metodologia.</a:t>
            </a:r>
          </a:p>
          <a:p>
            <a:pPr marL="0" indent="0">
              <a:buNone/>
            </a:pPr>
            <a:r>
              <a:rPr lang="pt-BR" sz="1800" dirty="0"/>
              <a:t>   . Pedro </a:t>
            </a:r>
            <a:r>
              <a:rPr lang="pt-BR" sz="1800" dirty="0" err="1"/>
              <a:t>Hosken</a:t>
            </a:r>
            <a:r>
              <a:rPr lang="pt-BR" sz="1800" dirty="0"/>
              <a:t> Fernandes Guimarães: Apresentação, Aba de concepção e contexto do projeto. </a:t>
            </a:r>
          </a:p>
          <a:p>
            <a:pPr marL="0" indent="0">
              <a:buNone/>
            </a:pPr>
            <a:r>
              <a:rPr lang="pt-BR" sz="1800" dirty="0"/>
              <a:t>   . Karina Edith Castro </a:t>
            </a:r>
            <a:r>
              <a:rPr lang="pt-BR" sz="1800" dirty="0" err="1"/>
              <a:t>Sander</a:t>
            </a:r>
            <a:r>
              <a:rPr lang="pt-BR" sz="1800" dirty="0"/>
              <a:t> Morais: Design </a:t>
            </a:r>
            <a:r>
              <a:rPr lang="pt-BR" sz="1800" dirty="0" err="1"/>
              <a:t>Thinking</a:t>
            </a:r>
            <a:r>
              <a:rPr lang="pt-BR" sz="1800" dirty="0"/>
              <a:t>.</a:t>
            </a:r>
          </a:p>
          <a:p>
            <a:pPr marL="0" indent="0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874110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3B23335E998DB44A7D79B73A7308FA4" ma:contentTypeVersion="2" ma:contentTypeDescription="Crie um novo documento." ma:contentTypeScope="" ma:versionID="d280d4a95e78d5b99e324a30cad548e5">
  <xsd:schema xmlns:xsd="http://www.w3.org/2001/XMLSchema" xmlns:xs="http://www.w3.org/2001/XMLSchema" xmlns:p="http://schemas.microsoft.com/office/2006/metadata/properties" xmlns:ns3="4c0152e1-c49a-44ea-a3f5-1ca42556cdc7" targetNamespace="http://schemas.microsoft.com/office/2006/metadata/properties" ma:root="true" ma:fieldsID="e85c1945b89756d1c02b6cee31fd0c76" ns3:_="">
    <xsd:import namespace="4c0152e1-c49a-44ea-a3f5-1ca42556cdc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0152e1-c49a-44ea-a3f5-1ca42556cd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D2BFBD-91E9-4894-870D-B58186D7E5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0152e1-c49a-44ea-a3f5-1ca42556cd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7D691D-61E1-4F9B-AEC9-E4DC2E002F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32B3D7-C48B-4B5D-976A-A921296B8F5A}">
  <ds:schemaRefs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4c0152e1-c49a-44ea-a3f5-1ca42556cdc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237</TotalTime>
  <Words>513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Tw Cen MT</vt:lpstr>
      <vt:lpstr>Tw Cen MT Condensed</vt:lpstr>
      <vt:lpstr>Wingdings 3</vt:lpstr>
      <vt:lpstr>Integral</vt:lpstr>
      <vt:lpstr>Projeto: studify </vt:lpstr>
      <vt:lpstr>Contexto DO Problema</vt:lpstr>
      <vt:lpstr>Proposta de Solução | Objetivos</vt:lpstr>
      <vt:lpstr>Público-Alvo</vt:lpstr>
      <vt:lpstr>PErsonas</vt:lpstr>
      <vt:lpstr>Histórias de Usuário</vt:lpstr>
      <vt:lpstr>Requisitos</vt:lpstr>
      <vt:lpstr>Projeto da Interface</vt:lpstr>
      <vt:lpstr>Metodologia</vt:lpstr>
      <vt:lpstr>Metodologia</vt:lpstr>
      <vt:lpstr>Gerenciamento de versões</vt:lpstr>
      <vt:lpstr>Projeto: Studify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XPTO</dc:title>
  <dc:creator>Rommel Carneiro</dc:creator>
  <cp:lastModifiedBy>Guilherme Henrique Siqueira De Lana</cp:lastModifiedBy>
  <cp:revision>19</cp:revision>
  <dcterms:created xsi:type="dcterms:W3CDTF">2022-04-05T03:20:00Z</dcterms:created>
  <dcterms:modified xsi:type="dcterms:W3CDTF">2023-04-16T23:26:43Z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0x010100A3B23335E998DB44A7D79B73A7308FA4</vt:lpwstr>
  </property>
</Properties>
</file>