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296" r:id="rId7"/>
    <p:sldId id="313" r:id="rId8"/>
    <p:sldId id="294" r:id="rId9"/>
    <p:sldId id="311" r:id="rId10"/>
    <p:sldId id="312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9D2292A-5CD4-4A29-AC32-5A64E28C67F5}" type="datetime1">
              <a:rPr lang="pt-BR" smtClean="0"/>
              <a:t>16/04/2023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7369B77-94AB-0344-9EBF-9DB9EE8D3A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4CFE2A2-1577-4A94-839F-93B03A6E69DD}" type="datetime1">
              <a:rPr lang="pt-BR" smtClean="0"/>
              <a:t>16/04/2023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775476F-A808-1F46-A368-07984F6DA2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94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0775476F-A808-1F46-A368-07984F6DA22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37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7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41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10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96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 contendo texto, planta&#10;&#10;Descrição gerada automaticamente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a imagem contendo peças de cerâmica, porcelana&#10;&#10;Descrição gerada automaticamente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pt-BR" sz="46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Imagem 8" descr="Uma imagem contendo tecido&#10;&#10;Descrição gerada automaticamente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6" name="Imagem 35" descr="Imagem ampliada de uma árvore&#10;&#10;Descrição gerada automaticamente com confiança média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Texto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Conteú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38" name="Imagem 37" descr="Um grupo de flores&#10;&#10;Descrição gerada automaticamente com baixa confiança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pt-BR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>
                <a:latin typeface="+mj-lt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pt-BR" sz="1600"/>
            </a:lvl1pPr>
            <a:lvl2pPr>
              <a:buClr>
                <a:srgbClr val="73292A"/>
              </a:buClr>
              <a:defRPr lang="pt-BR" sz="1400"/>
            </a:lvl2pPr>
            <a:lvl3pPr>
              <a:buClr>
                <a:srgbClr val="73292A"/>
              </a:buClr>
              <a:defRPr lang="pt-BR" sz="1200"/>
            </a:lvl3pPr>
            <a:lvl4pPr>
              <a:buClr>
                <a:srgbClr val="73292A"/>
              </a:buClr>
              <a:defRPr lang="pt-BR" sz="1100"/>
            </a:lvl4pPr>
            <a:lvl5pPr>
              <a:buClr>
                <a:srgbClr val="73292A"/>
              </a:buClr>
              <a:defRPr lang="pt-BR"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cido&#10;&#10;Descrição gerada automaticamente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8" name="Imagem 7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Imagem 9" descr="Imagem ampliada de uma flor &#10;&#10;Descrição gerada automaticamente com baixa confiança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Imagem 11" descr="Imagem ampliada de uma flor &#10;&#10;Descrição gerada automaticamente com baixa confiança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pt-BR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pt-BR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7" name="Imagem 6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cido&#10;&#10;Descrição gerada automaticamente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3" name="Imagem 12" descr="Um grupo de flores&#10;&#10;Descrição gerada automaticamente com baixa confiança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2" name="Espaço Reservado para Conteúdo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pt-BR" sz="2400"/>
            </a:lvl1pPr>
            <a:lvl2pPr marL="228600">
              <a:buClr>
                <a:srgbClr val="73292A"/>
              </a:buClr>
              <a:defRPr lang="pt-BR" sz="2000"/>
            </a:lvl2pPr>
            <a:lvl3pPr marL="685800">
              <a:buClr>
                <a:srgbClr val="73292A"/>
              </a:buClr>
              <a:defRPr lang="pt-BR" sz="1800"/>
            </a:lvl3pPr>
            <a:lvl4pPr marL="1143000">
              <a:buClr>
                <a:srgbClr val="73292A"/>
              </a:buClr>
              <a:defRPr lang="pt-BR" sz="1600"/>
            </a:lvl4pPr>
            <a:lvl5pPr marL="1600200">
              <a:buClr>
                <a:srgbClr val="73292A"/>
              </a:buClr>
              <a:defRPr lang="pt-BR"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6" name="Imagem 5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Espaço Reservado para Texto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pt-BR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pt-BR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pt-BR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pt-BR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pt-BR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1" name="Imagem 10" descr="Uma imagem ampliada de uma planta&#10;&#10;Descrição gerada automaticamente com baixa confiança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Imagem 8" descr="Uma imagem contendo roupas de cama, tecido&#10;&#10;Descrição gerada automaticamente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Imagem 14" descr="Uma imagem contendo peças de cerâmica, porcelana&#10;&#10;Descrição gerada automaticamente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verd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pt-BR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pt-BR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8" name="Imagem 7" descr="Uma imagem contendo tecido&#10;&#10;Descrição gerada automaticamente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6" name="Imagem 15" descr="Uma imagem contendo flor, planta&#10;&#10;Descrição gerada automaticamente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Imagem 18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pt-BR" sz="2400">
                <a:solidFill>
                  <a:schemeClr val="accent3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"</a:t>
            </a:r>
          </a:p>
        </p:txBody>
      </p:sp>
      <p:sp>
        <p:nvSpPr>
          <p:cNvPr id="28" name="Espaço Reservado para Texto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pt-BR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Imagem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Imagem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3" name="Espaço Reservado para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Imagem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5" name="Espaço Reservado para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Imagem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0" name="Imagem 9" descr="Uma imagem contendo molusco, inseto&#10;&#10;Descrição gerada automaticamente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Espaço Reservado para Imagem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6" name="Espaço Reservado para Imagem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5" name="Espaço Reservado para Texto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4" name="Espaço Reservado para Texto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Imagem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3" name="Espaço Reservado para Texto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Imagem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Imagem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5" name="Espaço Reservado para Texto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Imagem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7" name="Espaço Reservado para Texto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Imagem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Texto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6" name="Espaço Reservado para Texto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7" name="Espaço Reservado para Imagem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Texto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1" name="Espaço Reservado para Texto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spc="20" baseline="0"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pt-BR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700" dirty="0"/>
              <a:t>Projeto Semeando em Casa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1424332"/>
            <a:ext cx="2999232" cy="1088136"/>
          </a:xfrm>
        </p:spPr>
        <p:txBody>
          <a:bodyPr rtlCol="0">
            <a:normAutofit fontScale="85000"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-Gabriel </a:t>
            </a:r>
            <a:r>
              <a:rPr lang="pt-BR" dirty="0" err="1"/>
              <a:t>Samarane</a:t>
            </a:r>
            <a:r>
              <a:rPr lang="pt-BR" dirty="0"/>
              <a:t> Ribeiro</a:t>
            </a:r>
          </a:p>
          <a:p>
            <a:pPr rtl="0"/>
            <a:r>
              <a:rPr lang="pt-BR" dirty="0"/>
              <a:t>-Pedro Tinoco </a:t>
            </a:r>
            <a:r>
              <a:rPr lang="pt-BR" dirty="0" err="1"/>
              <a:t>Lanna</a:t>
            </a:r>
            <a:endParaRPr lang="pt-BR" dirty="0"/>
          </a:p>
          <a:p>
            <a:pPr rtl="0"/>
            <a:r>
              <a:rPr lang="pt-BR" dirty="0"/>
              <a:t>-Pedro Afonso Marinho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7562390-88BE-408D-B6F4-8C9C0AB6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E101C-6C37-4A19-A28A-5881C12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259FA9-BE51-4603-82A7-6D4B67C5C9FE}"/>
              </a:ext>
            </a:extLst>
          </p:cNvPr>
          <p:cNvSpPr txBox="1"/>
          <p:nvPr/>
        </p:nvSpPr>
        <p:spPr>
          <a:xfrm>
            <a:off x="0" y="-44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	            </a:t>
            </a:r>
            <a:r>
              <a:rPr lang="pt-BR" sz="5400" dirty="0"/>
              <a:t>Telas de Cadastro e Login: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4AD64C-A5B1-4F69-BB82-1D198E89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8194"/>
            <a:ext cx="6096000" cy="59498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C258B3-44D3-4213-97EA-0B5CBCCF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194"/>
            <a:ext cx="6096000" cy="59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372F-E440-4834-A022-5E98DA0D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851527"/>
            <a:ext cx="8695944" cy="1325880"/>
          </a:xfrm>
        </p:spPr>
        <p:txBody>
          <a:bodyPr/>
          <a:lstStyle/>
          <a:p>
            <a:r>
              <a:rPr lang="pt-BR" sz="7200" dirty="0"/>
              <a:t>Obrigado!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AEF701-0A7B-498C-A0FC-0ECB1B6C02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E7870-BA14-4337-A8AF-5A2528FFD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07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400" dirty="0"/>
              <a:t>O principal objetivo desta apresentação é trazer informações sobre o projeto: “Semeando em Casa”.</a:t>
            </a:r>
          </a:p>
          <a:p>
            <a:pPr rtl="0"/>
            <a:r>
              <a:rPr lang="pt-BR" sz="2400" dirty="0"/>
              <a:t>Oque é?</a:t>
            </a:r>
          </a:p>
          <a:p>
            <a:pPr rtl="0"/>
            <a:r>
              <a:rPr lang="pt-BR" sz="2400" dirty="0"/>
              <a:t>Quais os principais objetivos?</a:t>
            </a:r>
          </a:p>
          <a:p>
            <a:pPr rtl="0"/>
            <a:r>
              <a:rPr lang="pt-BR" sz="2400" dirty="0"/>
              <a:t>Para quem ele é feito? 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Oque </a:t>
            </a:r>
            <a:r>
              <a:rPr lang="pt-BR" dirty="0">
                <a:latin typeface="Baskerville Old Face" panose="02020602080505020303" pitchFamily="18" charset="77"/>
              </a:rPr>
              <a:t>é o projeto?</a:t>
            </a:r>
            <a:endParaRPr lang="pt-BR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H</a:t>
            </a:r>
          </a:p>
        </p:txBody>
      </p:sp>
      <p:pic>
        <p:nvPicPr>
          <p:cNvPr id="10" name="Imagem 9" descr="Destaque de folha floral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Imagem 1928" descr="Destaque de folha floral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84" y="1888614"/>
            <a:ext cx="1791038" cy="203369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3488" y="2414651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- Uma aplicação web voltada totalmente para o tema de hortas caseiras.</a:t>
            </a:r>
          </a:p>
          <a:p>
            <a:pPr rtl="0"/>
            <a:r>
              <a:rPr lang="pt-BR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- Atende usuários desde completamente inexperientes, até muito experientes.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600" dirty="0">
                <a:latin typeface="Baskerville Old Face" panose="02020602080505020303" pitchFamily="18" charset="77"/>
                <a:cs typeface="+mn-lt"/>
              </a:rPr>
              <a:t>Auxiliar</a:t>
            </a:r>
            <a:endParaRPr lang="pt-BR" sz="36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161562"/>
            <a:ext cx="3200400" cy="427797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Informar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Garantir informações de forma rápida e simples para sanar qualquer tipo de dúvida envolvendo hortas caseiras.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2"/>
            <a:ext cx="3200400" cy="427797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sz="3600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Ensinar</a:t>
            </a:r>
            <a:endParaRPr lang="pt-BR" sz="36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4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Trazer conteúdos explicativos e didáticos que englobam todo o escopo de plantas e hortas.</a:t>
            </a:r>
            <a:endParaRPr lang="pt-BR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t>4</a:t>
            </a:fld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C952278-D21B-4A7D-83A4-EBC1AC4F63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400" dirty="0"/>
              <a:t>Ajudar na criação de rotinas e hábitos para cuidar das plantas de forma efetiva.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612" y="561157"/>
            <a:ext cx="4974336" cy="13258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Para quem é esse projeto?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</a:t>
            </a:r>
          </a:p>
        </p:txBody>
      </p:sp>
      <p:pic>
        <p:nvPicPr>
          <p:cNvPr id="10" name="Imagem 9" descr="Destaque de folha floral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207788"/>
            <a:ext cx="5065776" cy="346149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400" dirty="0"/>
              <a:t>Pessoas que possuem já plantas em casa e desejam sanar alguma dúvida;</a:t>
            </a:r>
          </a:p>
          <a:p>
            <a:pPr rtl="0"/>
            <a:r>
              <a:rPr lang="pt-BR" sz="2400" dirty="0"/>
              <a:t>Pessoas que desejam iniciar uma nova horta seja pela primeira vez ou não;</a:t>
            </a:r>
          </a:p>
          <a:p>
            <a:pPr rtl="0"/>
            <a:r>
              <a:rPr lang="pt-BR" sz="2400" dirty="0"/>
              <a:t>Pessoas com vontade em aprender mais sobre plantas caseiras no geral.</a:t>
            </a:r>
          </a:p>
          <a:p>
            <a:pPr rtl="0"/>
            <a:endParaRPr lang="pt-BR" sz="2400" dirty="0"/>
          </a:p>
          <a:p>
            <a:pPr rtl="0"/>
            <a:endParaRPr lang="pt-BR" sz="2400" dirty="0"/>
          </a:p>
        </p:txBody>
      </p:sp>
      <p:sp>
        <p:nvSpPr>
          <p:cNvPr id="9" name="Espaço Reservado para o Número do Slide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DA0F06B-FBAC-40B5-B305-7428EAB7CD94}"/>
              </a:ext>
            </a:extLst>
          </p:cNvPr>
          <p:cNvSpPr txBox="1"/>
          <p:nvPr/>
        </p:nvSpPr>
        <p:spPr>
          <a:xfrm>
            <a:off x="6289612" y="4946005"/>
            <a:ext cx="5169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Apesar do projeto ser direcionado mais a pessoas entre 35-70 anos, qualquer faixa etária encontrará extrema utilidade na aplicação caso queira.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92763" y="136525"/>
            <a:ext cx="6599237" cy="661988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5400" dirty="0"/>
              <a:t>Página Principal: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D45A2-2172-4F70-8BE8-B04F1D0A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92932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EB716DB-6D89-466F-B448-4F22E236CD31}"/>
              </a:ext>
            </a:extLst>
          </p:cNvPr>
          <p:cNvSpPr txBox="1"/>
          <p:nvPr/>
        </p:nvSpPr>
        <p:spPr>
          <a:xfrm>
            <a:off x="5592932" y="1029810"/>
            <a:ext cx="65990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3200" dirty="0"/>
              <a:t>Página inicial da aplicação;</a:t>
            </a:r>
          </a:p>
          <a:p>
            <a:pPr marL="285750" indent="-285750">
              <a:buFontTx/>
              <a:buChar char="-"/>
            </a:pPr>
            <a:r>
              <a:rPr lang="pt-BR" sz="3200" dirty="0"/>
              <a:t>Dúvidas frequentes;</a:t>
            </a:r>
          </a:p>
          <a:p>
            <a:pPr marL="285750" indent="-285750">
              <a:buFontTx/>
              <a:buChar char="-"/>
            </a:pPr>
            <a:r>
              <a:rPr lang="pt-BR" sz="3200" dirty="0"/>
              <a:t>Imagens relacionadas aos respectivos conteúdos;</a:t>
            </a:r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742A819-CA46-476B-8D4F-915DB3F8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862438" cy="6858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AC9AB1-EE68-49A9-BE6F-59AD6808143D}"/>
              </a:ext>
            </a:extLst>
          </p:cNvPr>
          <p:cNvSpPr txBox="1"/>
          <p:nvPr/>
        </p:nvSpPr>
        <p:spPr>
          <a:xfrm>
            <a:off x="6800295" y="150920"/>
            <a:ext cx="5320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Identificador de Plantas: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3AB804-2BD8-4016-9D5F-099C488C16B6}"/>
              </a:ext>
            </a:extLst>
          </p:cNvPr>
          <p:cNvSpPr txBox="1"/>
          <p:nvPr/>
        </p:nvSpPr>
        <p:spPr>
          <a:xfrm>
            <a:off x="6800294" y="1977980"/>
            <a:ext cx="53917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Estimar analiticamente a situação da planta;</a:t>
            </a:r>
          </a:p>
          <a:p>
            <a:r>
              <a:rPr lang="pt-BR" sz="3200" dirty="0"/>
              <a:t>- Retornar possíveis soluções ou diagnósticos.</a:t>
            </a:r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80DD81C-1BE0-423C-97B5-DADF17D3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5DB0DA-7D9A-4AE5-A1FD-ACC00D725ABF}"/>
              </a:ext>
            </a:extLst>
          </p:cNvPr>
          <p:cNvSpPr txBox="1"/>
          <p:nvPr/>
        </p:nvSpPr>
        <p:spPr>
          <a:xfrm>
            <a:off x="6104878" y="0"/>
            <a:ext cx="6095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Página informativa:</a:t>
            </a:r>
          </a:p>
          <a:p>
            <a:pPr marL="342900" indent="-342900">
              <a:buFontTx/>
              <a:buChar char="-"/>
            </a:pPr>
            <a:endParaRPr lang="pt-BR" sz="3200" dirty="0"/>
          </a:p>
          <a:p>
            <a:pPr marL="342900" indent="-342900">
              <a:buFontTx/>
              <a:buChar char="-"/>
            </a:pPr>
            <a:r>
              <a:rPr lang="pt-BR" sz="3200" dirty="0"/>
              <a:t>Informações sobre plantas/hortas/dúvidas específicas;</a:t>
            </a:r>
          </a:p>
          <a:p>
            <a:pPr marL="342900" indent="-342900">
              <a:buFontTx/>
              <a:buChar char="-"/>
            </a:pPr>
            <a:r>
              <a:rPr lang="pt-BR" sz="3200" dirty="0"/>
              <a:t>Imagem descritiva;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D5B866B-74D6-4C8B-926B-F37872DF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4D2AF9-D82C-48BF-BB29-4D7A789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F0FFC2-4795-4E93-84E8-7515D728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28443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F7A85CE-BE18-4F2D-8ABE-A3C8DD19C2DD}"/>
              </a:ext>
            </a:extLst>
          </p:cNvPr>
          <p:cNvSpPr txBox="1"/>
          <p:nvPr/>
        </p:nvSpPr>
        <p:spPr>
          <a:xfrm>
            <a:off x="5628443" y="0"/>
            <a:ext cx="65635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Tipo de cadastro: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Cadastro específico para cada tipo de usuário;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Sistema de recomendação;</a:t>
            </a:r>
          </a:p>
        </p:txBody>
      </p:sp>
    </p:spTree>
    <p:extLst>
      <p:ext uri="{BB962C8B-B14F-4D97-AF65-F5344CB8AC3E}">
        <p14:creationId xmlns:p14="http://schemas.microsoft.com/office/powerpoint/2010/main" val="361065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41_TF56410444_Win32" id="{6E1E2BDC-64E3-479A-B98E-CAFB2E1DE40F}" vid="{D77BAFDC-17E5-4A40-8D88-BA73CDA90C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{69BAB671-2834-46C0-8540-36C10B5D7E29}tf56410444_win32</Template>
  <TotalTime>1406</TotalTime>
  <Words>308</Words>
  <Application>Microsoft Office PowerPoint</Application>
  <PresentationFormat>Widescreen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Tema do Office</vt:lpstr>
      <vt:lpstr>Projeto Semeando em Casa</vt:lpstr>
      <vt:lpstr>Introdução</vt:lpstr>
      <vt:lpstr>Oque é o projeto?</vt:lpstr>
      <vt:lpstr>Principais objetivos</vt:lpstr>
      <vt:lpstr>Para quem é esse projeto?</vt:lpstr>
      <vt:lpstr>Página Principal: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Horta em Casa</dc:title>
  <dc:creator>Gabriel Ribeiro</dc:creator>
  <cp:lastModifiedBy>Gabriel Ribeiro</cp:lastModifiedBy>
  <cp:revision>7</cp:revision>
  <dcterms:created xsi:type="dcterms:W3CDTF">2023-04-12T18:54:57Z</dcterms:created>
  <dcterms:modified xsi:type="dcterms:W3CDTF">2023-04-16T17:44:00Z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