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74" r:id="rId11"/>
    <p:sldId id="29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 Thin" panose="00000009000000000000" pitchFamily="49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70AB6-35CB-9EF3-670F-3EE10B9AFC0E}" v="54" dt="2023-07-02T22:51:03.912"/>
    <p1510:client id="{A570D520-6CB8-8822-4A5A-2E5FDD6EA2F8}" v="106" dt="2023-07-02T23:05:31.042"/>
    <p1510:client id="{EF638F7E-22FE-8CC9-D596-28A4022F5F61}" v="1164" dt="2023-07-02T21:42:49.607"/>
  </p1510:revLst>
</p1510:revInfo>
</file>

<file path=ppt/tableStyles.xml><?xml version="1.0" encoding="utf-8"?>
<a:tblStyleLst xmlns:a="http://schemas.openxmlformats.org/drawingml/2006/main" def="{7E9F7F08-43B8-4FAF-82ED-2ED6B1B81409}">
  <a:tblStyle styleId="{7E9F7F08-43B8-4FAF-82ED-2ED6B1B81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770383" y="661929"/>
            <a:ext cx="3129600" cy="622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PC Master</a:t>
            </a:r>
            <a:endParaRPr lang="pt-BR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534868" y="1519369"/>
            <a:ext cx="3364463" cy="1428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b="1"/>
              <a:t>Grupo 5 - </a:t>
            </a:r>
            <a:r>
              <a:rPr lang="es" b="1" err="1"/>
              <a:t>Questões</a:t>
            </a:r>
            <a:r>
              <a:rPr lang="es" b="1"/>
              <a:t> Relacionadas a </a:t>
            </a:r>
            <a:r>
              <a:rPr lang="es" b="1" err="1"/>
              <a:t>Tecnologia</a:t>
            </a:r>
            <a:endParaRPr lang="es" sz="1400" b="1" err="1"/>
          </a:p>
          <a:p>
            <a:pPr marL="0" indent="0"/>
            <a:endParaRPr lang="es" sz="1600" b="1"/>
          </a:p>
          <a:p>
            <a:pPr marL="0" indent="0"/>
            <a:r>
              <a:rPr lang="es" sz="1600" b="1" err="1"/>
              <a:t>Alunos</a:t>
            </a:r>
            <a:r>
              <a:rPr lang="es" sz="1600" b="1"/>
              <a:t>: </a:t>
            </a:r>
            <a:r>
              <a:rPr lang="es"/>
              <a:t>Samuel Horta de Faria</a:t>
            </a:r>
            <a:endParaRPr lang="es" sz="11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s"/>
              <a:t>Luís Augusto de Lima Oliveira</a:t>
            </a:r>
          </a:p>
          <a:p>
            <a:r>
              <a:rPr lang="es"/>
              <a:t>Felipe Pereira da Silva</a:t>
            </a:r>
          </a:p>
          <a:p>
            <a:r>
              <a:rPr lang="es" err="1"/>
              <a:t>Kauan</a:t>
            </a:r>
            <a:r>
              <a:rPr lang="es"/>
              <a:t> Gabriel Silva Pereira </a:t>
            </a:r>
            <a:r>
              <a:rPr lang="es" err="1"/>
              <a:t>Hauger</a:t>
            </a:r>
            <a:endParaRPr lang="es"/>
          </a:p>
          <a:p>
            <a:pPr marL="0" indent="0"/>
            <a:br>
              <a:rPr lang="en-US"/>
            </a:br>
            <a:endParaRPr lang="en-US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20152" y="368262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362782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78350" y="2058592"/>
            <a:ext cx="1856794" cy="352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Contexto do Problema</a:t>
            </a: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019268" y="3734354"/>
            <a:ext cx="1715878" cy="360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err="1"/>
              <a:t>Proposta</a:t>
            </a:r>
            <a:r>
              <a:rPr lang="es"/>
              <a:t> de </a:t>
            </a:r>
            <a:r>
              <a:rPr lang="es" err="1"/>
              <a:t>Solução</a:t>
            </a:r>
            <a:endParaRPr lang="pt-BR" err="1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08855" y="2058593"/>
            <a:ext cx="2076000" cy="352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err="1"/>
              <a:t>Metodologia</a:t>
            </a:r>
            <a:r>
              <a:rPr lang="es"/>
              <a:t> do Grupo</a:t>
            </a:r>
            <a:endParaRPr lang="pt-BR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08855" y="3883100"/>
            <a:ext cx="2076000" cy="313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err="1"/>
              <a:t>Arquitetura</a:t>
            </a:r>
            <a:r>
              <a:rPr lang="es"/>
              <a:t> da </a:t>
            </a:r>
            <a:r>
              <a:rPr lang="es" err="1"/>
              <a:t>Solução</a:t>
            </a:r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44817" y="3697836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062509" y="3806115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4203673" cy="590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3000"/>
              <a:t>Contexto do Problema</a:t>
            </a:r>
            <a:endParaRPr lang="pt-BR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971987" y="2425395"/>
            <a:ext cx="4122945" cy="1678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200" b="1" dirty="0" err="1"/>
              <a:t>Necessidade</a:t>
            </a:r>
            <a:r>
              <a:rPr lang="es" sz="1200" b="1" dirty="0"/>
              <a:t> de computadores </a:t>
            </a:r>
            <a:r>
              <a:rPr lang="es" sz="1200" b="1" dirty="0" err="1"/>
              <a:t>devido</a:t>
            </a:r>
            <a:r>
              <a:rPr lang="es" sz="1200" b="1" dirty="0"/>
              <a:t> á</a:t>
            </a:r>
            <a:endParaRPr lang="pt-BR" sz="1200" b="1" dirty="0"/>
          </a:p>
          <a:p>
            <a:pPr marL="742950" lvl="1">
              <a:buSzPts val="1100"/>
              <a:buFont typeface="Calibri"/>
              <a:buChar char="-"/>
            </a:pPr>
            <a:r>
              <a:rPr lang="es" sz="1300" dirty="0">
                <a:latin typeface="Roboto Light"/>
                <a:ea typeface="Roboto Light"/>
                <a:cs typeface="Roboto Light"/>
              </a:rPr>
              <a:t>Pandemia</a:t>
            </a:r>
          </a:p>
          <a:p>
            <a:pPr marL="742950" lvl="1">
              <a:buSzPts val="1100"/>
              <a:buFont typeface="Calibri"/>
              <a:buChar char="-"/>
            </a:pPr>
            <a:r>
              <a:rPr lang="es" sz="1300" dirty="0">
                <a:latin typeface="Roboto Light"/>
                <a:ea typeface="Roboto Light"/>
                <a:cs typeface="Roboto Light"/>
              </a:rPr>
              <a:t>Programas Exigentes</a:t>
            </a:r>
          </a:p>
          <a:p>
            <a:pPr marL="425450" lvl="1" indent="0">
              <a:buSzPts val="1100"/>
            </a:pPr>
            <a:endParaRPr lang="es" sz="1300" dirty="0">
              <a:latin typeface="Roboto Light"/>
              <a:ea typeface="Roboto Light"/>
              <a:cs typeface="Roboto Light"/>
            </a:endParaRPr>
          </a:p>
          <a:p>
            <a:pPr marL="711200" lvl="1" indent="-285750">
              <a:buSzPts val="1100"/>
              <a:buFont typeface="Calibri"/>
              <a:buChar char="-"/>
            </a:pPr>
            <a:r>
              <a:rPr lang="es" sz="1300" dirty="0">
                <a:latin typeface="Roboto Light"/>
                <a:ea typeface="Roboto Light"/>
                <a:cs typeface="Roboto Light"/>
              </a:rPr>
              <a:t>Persona: 16 a 26 anos</a:t>
            </a:r>
            <a:endParaRPr lang="es" sz="1300" b="1" dirty="0">
              <a:latin typeface="Roboto Light"/>
              <a:ea typeface="Roboto Light"/>
              <a:cs typeface="Roboto Light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476121" y="1395327"/>
            <a:ext cx="2874500" cy="2055966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Google Shape;291;p25">
            <a:extLst>
              <a:ext uri="{FF2B5EF4-FFF2-40B4-BE49-F238E27FC236}">
                <a16:creationId xmlns:a16="http://schemas.microsoft.com/office/drawing/2014/main" id="{256E6B01-CA2E-A977-6C15-DFE7C4216170}"/>
              </a:ext>
            </a:extLst>
          </p:cNvPr>
          <p:cNvCxnSpPr/>
          <p:nvPr/>
        </p:nvCxnSpPr>
        <p:spPr>
          <a:xfrm>
            <a:off x="311700" y="81591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91;p25">
            <a:extLst>
              <a:ext uri="{FF2B5EF4-FFF2-40B4-BE49-F238E27FC236}">
                <a16:creationId xmlns:a16="http://schemas.microsoft.com/office/drawing/2014/main" id="{1FF866BF-094C-1DEC-D531-C6C80CCD19F0}"/>
              </a:ext>
            </a:extLst>
          </p:cNvPr>
          <p:cNvCxnSpPr>
            <a:cxnSpLocks/>
          </p:cNvCxnSpPr>
          <p:nvPr/>
        </p:nvCxnSpPr>
        <p:spPr>
          <a:xfrm>
            <a:off x="311699" y="434669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9529" y="58192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err="1"/>
              <a:t>Proposta</a:t>
            </a:r>
            <a:r>
              <a:rPr lang="es"/>
              <a:t> de </a:t>
            </a:r>
            <a:r>
              <a:rPr lang="es" err="1"/>
              <a:t>Solução</a:t>
            </a:r>
            <a:endParaRPr lang="pt-BR" err="1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180606"/>
            <a:ext cx="2076000" cy="399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err="1"/>
              <a:t>Informação</a:t>
            </a:r>
            <a:endParaRPr lang="es" sz="180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7" y="3180605"/>
            <a:ext cx="2076000" cy="399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err="1"/>
              <a:t>Montagem</a:t>
            </a: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180606"/>
            <a:ext cx="2076000" cy="399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600" err="1"/>
              <a:t>Escolha</a:t>
            </a:r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956330" y="876336"/>
            <a:ext cx="3397311" cy="1459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err="1"/>
              <a:t>Metodologia</a:t>
            </a:r>
            <a:r>
              <a:rPr lang="es"/>
              <a:t> do Grupo</a:t>
            </a:r>
            <a:endParaRPr lang="es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386252"/>
            <a:ext cx="3457500" cy="1099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pt-BR"/>
          </a:p>
          <a:p>
            <a:pPr marL="171450" indent="-171450">
              <a:buFont typeface="Calibri"/>
              <a:buChar char="-"/>
            </a:pPr>
            <a:r>
              <a:rPr lang="es" sz="1600" dirty="0" err="1"/>
              <a:t>Ferramentas</a:t>
            </a:r>
            <a:r>
              <a:rPr lang="es" sz="1600" dirty="0"/>
              <a:t> Utilizadas</a:t>
            </a:r>
          </a:p>
          <a:p>
            <a:pPr marL="171450" indent="-171450">
              <a:buFont typeface="Calibri"/>
              <a:buChar char="-"/>
            </a:pPr>
            <a:r>
              <a:rPr lang="es" sz="1600" dirty="0" err="1"/>
              <a:t>Divisão</a:t>
            </a:r>
            <a:r>
              <a:rPr lang="es" sz="1600" dirty="0"/>
              <a:t> de Papéis</a:t>
            </a:r>
          </a:p>
          <a:p>
            <a:pPr marL="171450" indent="-171450">
              <a:buFont typeface="Calibri"/>
              <a:buChar char="-"/>
            </a:pPr>
            <a:r>
              <a:rPr lang="es" sz="1600" dirty="0" err="1"/>
              <a:t>Brainstorming</a:t>
            </a:r>
            <a:r>
              <a:rPr lang="es" sz="1600" dirty="0"/>
              <a:t> e </a:t>
            </a:r>
            <a:r>
              <a:rPr lang="es" sz="1600" dirty="0" err="1"/>
              <a:t>Desing</a:t>
            </a:r>
            <a:r>
              <a:rPr lang="es" sz="1600" dirty="0"/>
              <a:t> </a:t>
            </a:r>
            <a:r>
              <a:rPr lang="es" sz="1600" dirty="0" err="1"/>
              <a:t>Thinking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483870" y="144645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1587153" y="160856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926406" y="327750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922309" y="151007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782088" y="289788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856639" y="300048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857326" y="306068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941459" y="309077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378537" y="306068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408630" y="269815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408630" y="264070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500969" y="264070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874425" y="264070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903831" y="272346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903831" y="30422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203428" y="169407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267036" y="169407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334754" y="169407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364174" y="178572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364847" y="228160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453778" y="231171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164438" y="231171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139130" y="226451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141868" y="325561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254732" y="322619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284825" y="285479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284825" y="279596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371006" y="279596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270457" y="279596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300549" y="290609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229421" y="290062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056372" y="262429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056372" y="216533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057059" y="210855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145288" y="210855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079616" y="207846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109722" y="196697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109722" y="191431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003706" y="262360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341598" y="12569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341598" y="134455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312179" y="192114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826546" y="195056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767722" y="195056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767722" y="203538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767722" y="247381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696594" y="245398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291;p25">
            <a:extLst>
              <a:ext uri="{FF2B5EF4-FFF2-40B4-BE49-F238E27FC236}">
                <a16:creationId xmlns:a16="http://schemas.microsoft.com/office/drawing/2014/main" id="{965BF555-1A55-8BC7-2418-131BA499B091}"/>
              </a:ext>
            </a:extLst>
          </p:cNvPr>
          <p:cNvCxnSpPr/>
          <p:nvPr/>
        </p:nvCxnSpPr>
        <p:spPr>
          <a:xfrm>
            <a:off x="311700" y="59671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91;p25">
            <a:extLst>
              <a:ext uri="{FF2B5EF4-FFF2-40B4-BE49-F238E27FC236}">
                <a16:creationId xmlns:a16="http://schemas.microsoft.com/office/drawing/2014/main" id="{032B4D02-58B1-9264-7835-6DBF3956992C}"/>
              </a:ext>
            </a:extLst>
          </p:cNvPr>
          <p:cNvCxnSpPr/>
          <p:nvPr/>
        </p:nvCxnSpPr>
        <p:spPr>
          <a:xfrm>
            <a:off x="311700" y="4448467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780383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780383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780383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74531" y="394029"/>
            <a:ext cx="2251990" cy="998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err="1"/>
              <a:t>Arquitetura</a:t>
            </a:r>
            <a:r>
              <a:rPr lang="es"/>
              <a:t> </a:t>
            </a:r>
            <a:br>
              <a:rPr lang="es"/>
            </a:br>
            <a:r>
              <a:rPr lang="es"/>
              <a:t>da </a:t>
            </a:r>
            <a:r>
              <a:rPr lang="es" err="1"/>
              <a:t>Solução</a:t>
            </a:r>
            <a:endParaRPr err="1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782884" y="1931324"/>
            <a:ext cx="2224746" cy="329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chemeClr val="dk1"/>
                </a:solidFill>
              </a:rPr>
              <a:t>HTML + CSS + JS</a:t>
            </a: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782884" y="3302696"/>
            <a:ext cx="2279547" cy="384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chemeClr val="dk1"/>
                </a:solidFill>
              </a:rPr>
              <a:t>HOSPEDAGEM: GITHUB e </a:t>
            </a:r>
            <a:r>
              <a:rPr lang="es" err="1">
                <a:solidFill>
                  <a:schemeClr val="dk1"/>
                </a:solidFill>
              </a:rPr>
              <a:t>Replit</a:t>
            </a:r>
            <a:endParaRPr lang="pt-BR" err="1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782884" y="2609181"/>
            <a:ext cx="2076000" cy="376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>
                <a:solidFill>
                  <a:schemeClr val="dk1"/>
                </a:solidFill>
              </a:rPr>
              <a:t>10 REQUISITOS FUNCIONAIS</a:t>
            </a:r>
            <a:endParaRPr lang="pt-BR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-31315" y="140692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201452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177966" y="256643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314740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177966" y="323646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238591" y="2696524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256772" y="3366552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407;p28">
            <a:extLst>
              <a:ext uri="{FF2B5EF4-FFF2-40B4-BE49-F238E27FC236}">
                <a16:creationId xmlns:a16="http://schemas.microsoft.com/office/drawing/2014/main" id="{18C7A80D-483F-9A57-DBD7-1FD64293AE43}"/>
              </a:ext>
            </a:extLst>
          </p:cNvPr>
          <p:cNvCxnSpPr>
            <a:cxnSpLocks/>
          </p:cNvCxnSpPr>
          <p:nvPr/>
        </p:nvCxnSpPr>
        <p:spPr>
          <a:xfrm>
            <a:off x="-31316" y="151072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91;p25">
            <a:extLst>
              <a:ext uri="{FF2B5EF4-FFF2-40B4-BE49-F238E27FC236}">
                <a16:creationId xmlns:a16="http://schemas.microsoft.com/office/drawing/2014/main" id="{696C4D69-0E31-4E8F-AFB8-AF28ED439D89}"/>
              </a:ext>
            </a:extLst>
          </p:cNvPr>
          <p:cNvCxnSpPr/>
          <p:nvPr/>
        </p:nvCxnSpPr>
        <p:spPr>
          <a:xfrm>
            <a:off x="-181512" y="47616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91;p25">
            <a:extLst>
              <a:ext uri="{FF2B5EF4-FFF2-40B4-BE49-F238E27FC236}">
                <a16:creationId xmlns:a16="http://schemas.microsoft.com/office/drawing/2014/main" id="{3680B838-DF12-21F5-69B7-C0FA2F0FF5DE}"/>
              </a:ext>
            </a:extLst>
          </p:cNvPr>
          <p:cNvCxnSpPr/>
          <p:nvPr/>
        </p:nvCxnSpPr>
        <p:spPr>
          <a:xfrm>
            <a:off x="2323693" y="476161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/>
          <p:nvPr/>
        </p:nvSpPr>
        <p:spPr>
          <a:xfrm rot="10800000">
            <a:off x="5111783" y="185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456083" y="246489"/>
            <a:ext cx="3825572" cy="590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ACESSO AO GITHUB</a:t>
            </a:r>
            <a:endParaRPr lang="es">
              <a:solidFill>
                <a:srgbClr val="FFFFFF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8381505" y="18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460672" y="1918570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48;p29">
            <a:extLst>
              <a:ext uri="{FF2B5EF4-FFF2-40B4-BE49-F238E27FC236}">
                <a16:creationId xmlns:a16="http://schemas.microsoft.com/office/drawing/2014/main" id="{570E97EE-5DBA-8B9D-0ACC-DF500A844640}"/>
              </a:ext>
            </a:extLst>
          </p:cNvPr>
          <p:cNvSpPr/>
          <p:nvPr/>
        </p:nvSpPr>
        <p:spPr>
          <a:xfrm rot="10800000">
            <a:off x="3068474" y="185353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8;p29">
            <a:extLst>
              <a:ext uri="{FF2B5EF4-FFF2-40B4-BE49-F238E27FC236}">
                <a16:creationId xmlns:a16="http://schemas.microsoft.com/office/drawing/2014/main" id="{9A601F99-FEAA-5B09-1781-60D5779D339C}"/>
              </a:ext>
            </a:extLst>
          </p:cNvPr>
          <p:cNvSpPr/>
          <p:nvPr/>
        </p:nvSpPr>
        <p:spPr>
          <a:xfrm rot="10800000">
            <a:off x="1009507" y="185353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8;p29">
            <a:extLst>
              <a:ext uri="{FF2B5EF4-FFF2-40B4-BE49-F238E27FC236}">
                <a16:creationId xmlns:a16="http://schemas.microsoft.com/office/drawing/2014/main" id="{704EAD75-A8BC-DE13-09E4-4D020F0DCBDD}"/>
              </a:ext>
            </a:extLst>
          </p:cNvPr>
          <p:cNvSpPr/>
          <p:nvPr/>
        </p:nvSpPr>
        <p:spPr>
          <a:xfrm>
            <a:off x="5925973" y="185353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064572" y="1760075"/>
            <a:ext cx="7109897" cy="4702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2060"/>
                </a:solidFill>
              </a:rPr>
              <a:t>https://github.com/ICEI-PUC-Minas-PMGCC-TI/ti-1-pmg-cc-m-20231-tiaw-questoes-sobre-tecnologia-1-5</a:t>
            </a:r>
            <a:endParaRPr lang="pt-BR">
              <a:solidFill>
                <a:srgbClr val="002060"/>
              </a:solidFill>
            </a:endParaRPr>
          </a:p>
        </p:txBody>
      </p:sp>
      <p:sp>
        <p:nvSpPr>
          <p:cNvPr id="9" name="Google Shape;454;p29">
            <a:extLst>
              <a:ext uri="{FF2B5EF4-FFF2-40B4-BE49-F238E27FC236}">
                <a16:creationId xmlns:a16="http://schemas.microsoft.com/office/drawing/2014/main" id="{FF2D07F5-85A9-B3F1-7640-81E42AA45CE4}"/>
              </a:ext>
            </a:extLst>
          </p:cNvPr>
          <p:cNvSpPr/>
          <p:nvPr/>
        </p:nvSpPr>
        <p:spPr>
          <a:xfrm>
            <a:off x="458792" y="181951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455;p29">
            <a:extLst>
              <a:ext uri="{FF2B5EF4-FFF2-40B4-BE49-F238E27FC236}">
                <a16:creationId xmlns:a16="http://schemas.microsoft.com/office/drawing/2014/main" id="{E697D5C9-35AF-E0F6-B835-62BF0E8491A6}"/>
              </a:ext>
            </a:extLst>
          </p:cNvPr>
          <p:cNvGrpSpPr/>
          <p:nvPr/>
        </p:nvGrpSpPr>
        <p:grpSpPr>
          <a:xfrm>
            <a:off x="537959" y="1895084"/>
            <a:ext cx="265543" cy="269921"/>
            <a:chOff x="4151375" y="238125"/>
            <a:chExt cx="2141475" cy="2176775"/>
          </a:xfrm>
        </p:grpSpPr>
        <p:sp>
          <p:nvSpPr>
            <p:cNvPr id="11" name="Google Shape;456;p29">
              <a:extLst>
                <a:ext uri="{FF2B5EF4-FFF2-40B4-BE49-F238E27FC236}">
                  <a16:creationId xmlns:a16="http://schemas.microsoft.com/office/drawing/2014/main" id="{CBC89FDE-AD69-776B-55E6-3C4F4509EE2C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7;p29">
              <a:extLst>
                <a:ext uri="{FF2B5EF4-FFF2-40B4-BE49-F238E27FC236}">
                  <a16:creationId xmlns:a16="http://schemas.microsoft.com/office/drawing/2014/main" id="{22F0A756-BBA8-D446-BBE3-51CA39DF6636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458;p29">
            <a:extLst>
              <a:ext uri="{FF2B5EF4-FFF2-40B4-BE49-F238E27FC236}">
                <a16:creationId xmlns:a16="http://schemas.microsoft.com/office/drawing/2014/main" id="{EE944509-8C49-5ADC-9801-75182CF69550}"/>
              </a:ext>
            </a:extLst>
          </p:cNvPr>
          <p:cNvCxnSpPr>
            <a:cxnSpLocks/>
          </p:cNvCxnSpPr>
          <p:nvPr/>
        </p:nvCxnSpPr>
        <p:spPr>
          <a:xfrm>
            <a:off x="7471965" y="88218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58;p29">
            <a:extLst>
              <a:ext uri="{FF2B5EF4-FFF2-40B4-BE49-F238E27FC236}">
                <a16:creationId xmlns:a16="http://schemas.microsoft.com/office/drawing/2014/main" id="{9541965E-67C7-7EC1-FE7A-71AF1DB73397}"/>
              </a:ext>
            </a:extLst>
          </p:cNvPr>
          <p:cNvCxnSpPr>
            <a:cxnSpLocks/>
          </p:cNvCxnSpPr>
          <p:nvPr/>
        </p:nvCxnSpPr>
        <p:spPr>
          <a:xfrm>
            <a:off x="-1946042" y="4279870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458;p29">
            <a:extLst>
              <a:ext uri="{FF2B5EF4-FFF2-40B4-BE49-F238E27FC236}">
                <a16:creationId xmlns:a16="http://schemas.microsoft.com/office/drawing/2014/main" id="{66A42D72-328B-0691-9B06-5055A910A787}"/>
              </a:ext>
            </a:extLst>
          </p:cNvPr>
          <p:cNvCxnSpPr>
            <a:cxnSpLocks/>
          </p:cNvCxnSpPr>
          <p:nvPr/>
        </p:nvCxnSpPr>
        <p:spPr>
          <a:xfrm>
            <a:off x="-59309" y="4679137"/>
            <a:ext cx="442086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58;p29">
            <a:extLst>
              <a:ext uri="{FF2B5EF4-FFF2-40B4-BE49-F238E27FC236}">
                <a16:creationId xmlns:a16="http://schemas.microsoft.com/office/drawing/2014/main" id="{F4EE713A-371D-0ADA-6E33-CA69B5C8CF4D}"/>
              </a:ext>
            </a:extLst>
          </p:cNvPr>
          <p:cNvCxnSpPr>
            <a:cxnSpLocks/>
          </p:cNvCxnSpPr>
          <p:nvPr/>
        </p:nvCxnSpPr>
        <p:spPr>
          <a:xfrm>
            <a:off x="2696417" y="1649404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48;p29">
            <a:extLst>
              <a:ext uri="{FF2B5EF4-FFF2-40B4-BE49-F238E27FC236}">
                <a16:creationId xmlns:a16="http://schemas.microsoft.com/office/drawing/2014/main" id="{2D338518-8EFF-41DA-2561-4DC7B009F334}"/>
              </a:ext>
            </a:extLst>
          </p:cNvPr>
          <p:cNvSpPr/>
          <p:nvPr/>
        </p:nvSpPr>
        <p:spPr>
          <a:xfrm rot="10800000">
            <a:off x="5111783" y="280081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54;p29">
            <a:extLst>
              <a:ext uri="{FF2B5EF4-FFF2-40B4-BE49-F238E27FC236}">
                <a16:creationId xmlns:a16="http://schemas.microsoft.com/office/drawing/2014/main" id="{AEF3A408-DA1A-4346-BD74-F501D90ED062}"/>
              </a:ext>
            </a:extLst>
          </p:cNvPr>
          <p:cNvSpPr/>
          <p:nvPr/>
        </p:nvSpPr>
        <p:spPr>
          <a:xfrm>
            <a:off x="8381505" y="279810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55;p29">
            <a:extLst>
              <a:ext uri="{FF2B5EF4-FFF2-40B4-BE49-F238E27FC236}">
                <a16:creationId xmlns:a16="http://schemas.microsoft.com/office/drawing/2014/main" id="{53ED4110-BC83-9446-52CA-63F410E1D7C8}"/>
              </a:ext>
            </a:extLst>
          </p:cNvPr>
          <p:cNvGrpSpPr/>
          <p:nvPr/>
        </p:nvGrpSpPr>
        <p:grpSpPr>
          <a:xfrm>
            <a:off x="8460672" y="2865851"/>
            <a:ext cx="265543" cy="269921"/>
            <a:chOff x="4151375" y="238125"/>
            <a:chExt cx="2141475" cy="2176775"/>
          </a:xfrm>
        </p:grpSpPr>
        <p:sp>
          <p:nvSpPr>
            <p:cNvPr id="5" name="Google Shape;456;p29">
              <a:extLst>
                <a:ext uri="{FF2B5EF4-FFF2-40B4-BE49-F238E27FC236}">
                  <a16:creationId xmlns:a16="http://schemas.microsoft.com/office/drawing/2014/main" id="{1437C33B-16E2-2058-9257-4B0B8BAF0F98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7;p29">
              <a:extLst>
                <a:ext uri="{FF2B5EF4-FFF2-40B4-BE49-F238E27FC236}">
                  <a16:creationId xmlns:a16="http://schemas.microsoft.com/office/drawing/2014/main" id="{2F4C8684-81F3-9AA6-41C9-B888E3A44520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8;p29">
            <a:extLst>
              <a:ext uri="{FF2B5EF4-FFF2-40B4-BE49-F238E27FC236}">
                <a16:creationId xmlns:a16="http://schemas.microsoft.com/office/drawing/2014/main" id="{5A879454-259B-2087-3C7A-154E843CC605}"/>
              </a:ext>
            </a:extLst>
          </p:cNvPr>
          <p:cNvSpPr/>
          <p:nvPr/>
        </p:nvSpPr>
        <p:spPr>
          <a:xfrm rot="10800000">
            <a:off x="3068474" y="28008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48;p29">
            <a:extLst>
              <a:ext uri="{FF2B5EF4-FFF2-40B4-BE49-F238E27FC236}">
                <a16:creationId xmlns:a16="http://schemas.microsoft.com/office/drawing/2014/main" id="{8C38A134-A6DA-D148-9AD0-2953C435299A}"/>
              </a:ext>
            </a:extLst>
          </p:cNvPr>
          <p:cNvSpPr/>
          <p:nvPr/>
        </p:nvSpPr>
        <p:spPr>
          <a:xfrm rot="10800000">
            <a:off x="1009507" y="280081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8;p29">
            <a:extLst>
              <a:ext uri="{FF2B5EF4-FFF2-40B4-BE49-F238E27FC236}">
                <a16:creationId xmlns:a16="http://schemas.microsoft.com/office/drawing/2014/main" id="{6A579EA6-5BE6-AE61-D04A-9B3343AE7839}"/>
              </a:ext>
            </a:extLst>
          </p:cNvPr>
          <p:cNvSpPr/>
          <p:nvPr/>
        </p:nvSpPr>
        <p:spPr>
          <a:xfrm>
            <a:off x="5925973" y="280081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57;p29">
            <a:extLst>
              <a:ext uri="{FF2B5EF4-FFF2-40B4-BE49-F238E27FC236}">
                <a16:creationId xmlns:a16="http://schemas.microsoft.com/office/drawing/2014/main" id="{F8A495B4-8664-77FF-D420-627AC177149C}"/>
              </a:ext>
            </a:extLst>
          </p:cNvPr>
          <p:cNvSpPr txBox="1">
            <a:spLocks/>
          </p:cNvSpPr>
          <p:nvPr/>
        </p:nvSpPr>
        <p:spPr>
          <a:xfrm>
            <a:off x="814051" y="2707356"/>
            <a:ext cx="7109897" cy="47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s" dirty="0">
                <a:solidFill>
                  <a:srgbClr val="002060"/>
                </a:solidFill>
              </a:rPr>
              <a:t>https://ti-frontend-pc-master-v1--samuelhortfaria.repl.co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4" name="Google Shape;454;p29">
            <a:extLst>
              <a:ext uri="{FF2B5EF4-FFF2-40B4-BE49-F238E27FC236}">
                <a16:creationId xmlns:a16="http://schemas.microsoft.com/office/drawing/2014/main" id="{A57F3E59-C979-0855-39A7-558EFFF075CD}"/>
              </a:ext>
            </a:extLst>
          </p:cNvPr>
          <p:cNvSpPr/>
          <p:nvPr/>
        </p:nvSpPr>
        <p:spPr>
          <a:xfrm>
            <a:off x="458792" y="276679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455;p29">
            <a:extLst>
              <a:ext uri="{FF2B5EF4-FFF2-40B4-BE49-F238E27FC236}">
                <a16:creationId xmlns:a16="http://schemas.microsoft.com/office/drawing/2014/main" id="{0A8AF2CA-7666-486C-FEC1-18AF4D521970}"/>
              </a:ext>
            </a:extLst>
          </p:cNvPr>
          <p:cNvGrpSpPr/>
          <p:nvPr/>
        </p:nvGrpSpPr>
        <p:grpSpPr>
          <a:xfrm>
            <a:off x="537959" y="2842365"/>
            <a:ext cx="265543" cy="269921"/>
            <a:chOff x="4151375" y="238125"/>
            <a:chExt cx="2141475" cy="2176775"/>
          </a:xfrm>
        </p:grpSpPr>
        <p:sp>
          <p:nvSpPr>
            <p:cNvPr id="26" name="Google Shape;456;p29">
              <a:extLst>
                <a:ext uri="{FF2B5EF4-FFF2-40B4-BE49-F238E27FC236}">
                  <a16:creationId xmlns:a16="http://schemas.microsoft.com/office/drawing/2014/main" id="{B1A16019-4C50-024A-C705-DAE11EA87DD5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7;p29">
              <a:extLst>
                <a:ext uri="{FF2B5EF4-FFF2-40B4-BE49-F238E27FC236}">
                  <a16:creationId xmlns:a16="http://schemas.microsoft.com/office/drawing/2014/main" id="{83855526-9DA9-160F-D337-BD6F657EC680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Google Shape;458;p29">
            <a:extLst>
              <a:ext uri="{FF2B5EF4-FFF2-40B4-BE49-F238E27FC236}">
                <a16:creationId xmlns:a16="http://schemas.microsoft.com/office/drawing/2014/main" id="{2676172B-1597-D813-E4B1-206417E53BC4}"/>
              </a:ext>
            </a:extLst>
          </p:cNvPr>
          <p:cNvCxnSpPr>
            <a:cxnSpLocks/>
          </p:cNvCxnSpPr>
          <p:nvPr/>
        </p:nvCxnSpPr>
        <p:spPr>
          <a:xfrm>
            <a:off x="2696416" y="33560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06513" y="2266903"/>
            <a:ext cx="522996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OBRIGADO PELA ATENÇÃO!</a:t>
            </a:r>
            <a:endParaRPr lang="pt-BR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Google Shape;291;p25">
            <a:extLst>
              <a:ext uri="{FF2B5EF4-FFF2-40B4-BE49-F238E27FC236}">
                <a16:creationId xmlns:a16="http://schemas.microsoft.com/office/drawing/2014/main" id="{385E297C-A92C-A9B6-FB5C-51631376819E}"/>
              </a:ext>
            </a:extLst>
          </p:cNvPr>
          <p:cNvCxnSpPr/>
          <p:nvPr/>
        </p:nvCxnSpPr>
        <p:spPr>
          <a:xfrm>
            <a:off x="3991221" y="956837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91;p25">
            <a:extLst>
              <a:ext uri="{FF2B5EF4-FFF2-40B4-BE49-F238E27FC236}">
                <a16:creationId xmlns:a16="http://schemas.microsoft.com/office/drawing/2014/main" id="{1FE76D80-D271-D5DB-5C18-0D9E01234390}"/>
              </a:ext>
            </a:extLst>
          </p:cNvPr>
          <p:cNvCxnSpPr>
            <a:cxnSpLocks/>
          </p:cNvCxnSpPr>
          <p:nvPr/>
        </p:nvCxnSpPr>
        <p:spPr>
          <a:xfrm>
            <a:off x="5877953" y="163011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91;p25">
            <a:extLst>
              <a:ext uri="{FF2B5EF4-FFF2-40B4-BE49-F238E27FC236}">
                <a16:creationId xmlns:a16="http://schemas.microsoft.com/office/drawing/2014/main" id="{D645425A-37AC-BCB7-5341-77BB6F24DF28}"/>
              </a:ext>
            </a:extLst>
          </p:cNvPr>
          <p:cNvCxnSpPr>
            <a:cxnSpLocks/>
          </p:cNvCxnSpPr>
          <p:nvPr/>
        </p:nvCxnSpPr>
        <p:spPr>
          <a:xfrm>
            <a:off x="5877952" y="336809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91;p25">
            <a:extLst>
              <a:ext uri="{FF2B5EF4-FFF2-40B4-BE49-F238E27FC236}">
                <a16:creationId xmlns:a16="http://schemas.microsoft.com/office/drawing/2014/main" id="{7263C5D2-B2BE-E509-1100-80B1671FA010}"/>
              </a:ext>
            </a:extLst>
          </p:cNvPr>
          <p:cNvCxnSpPr>
            <a:cxnSpLocks/>
          </p:cNvCxnSpPr>
          <p:nvPr/>
        </p:nvCxnSpPr>
        <p:spPr>
          <a:xfrm>
            <a:off x="3991218" y="406485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0" name="Google Shape;8960;p5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WEB PROPOSAL</vt:lpstr>
      <vt:lpstr>SlidesGo Final Pages</vt:lpstr>
      <vt:lpstr>Slidesgo Final Pages</vt:lpstr>
      <vt:lpstr>PC Master</vt:lpstr>
      <vt:lpstr>TABLE OF CONTENTS</vt:lpstr>
      <vt:lpstr>Contexto do Problema</vt:lpstr>
      <vt:lpstr>Proposta de Solução</vt:lpstr>
      <vt:lpstr>Metodologia do Grupo</vt:lpstr>
      <vt:lpstr>Arquitetura  da Solução</vt:lpstr>
      <vt:lpstr>ACESSO AO GITHUB</vt:lpstr>
      <vt:lpstr>OBRIGADO PELA ATENÇÃO!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revision>31</cp:revision>
  <dcterms:modified xsi:type="dcterms:W3CDTF">2023-07-02T23:05:59Z</dcterms:modified>
</cp:coreProperties>
</file>