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15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C1106-2D67-D9DE-4479-9284DE08F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TRABALHO INTERDICIPLINAR FRONT-END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758A7-563B-F22A-9FD7-4B64BD200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TEMA</a:t>
            </a:r>
            <a:r>
              <a:rPr lang="pt-BR" dirty="0"/>
              <a:t>: TURISMO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AB756B-D8C9-F389-5F8D-3FBFAEE6ED0A}"/>
              </a:ext>
            </a:extLst>
          </p:cNvPr>
          <p:cNvSpPr txBox="1"/>
          <p:nvPr/>
        </p:nvSpPr>
        <p:spPr>
          <a:xfrm>
            <a:off x="76200" y="5981582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PARTICIPANTES: </a:t>
            </a:r>
          </a:p>
          <a:p>
            <a:endParaRPr lang="pt-BR" sz="1400" dirty="0"/>
          </a:p>
          <a:p>
            <a:r>
              <a:rPr lang="pt-BR" sz="1400" dirty="0"/>
              <a:t>ARTHUR ARAUJO, ARTHUR CANDIAN, GUILHERME GOMES, MATEUS NUNES, MATEUS PEREIRA, PAULO HENRIQUE, PEDRO TOURIÑO.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66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CE99F-1E2A-908C-7741-8A5588D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INTERATIVO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9446A1-B7C6-26FD-6F9A-E2E32135B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150561"/>
            <a:ext cx="6886575" cy="43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F3C25-FA18-CCAF-D217-7E2A7E15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TEMA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7BAE28-B593-9F00-A7A7-CBFF780B2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6130054" cy="4052161"/>
          </a:xfrm>
        </p:spPr>
        <p:txBody>
          <a:bodyPr/>
          <a:lstStyle/>
          <a:p>
            <a:r>
              <a:rPr lang="pt-BR" dirty="0"/>
              <a:t>Tema: Turismo</a:t>
            </a:r>
          </a:p>
          <a:p>
            <a:r>
              <a:rPr lang="pt-BR" dirty="0"/>
              <a:t>Problema proposto: Dificuldade de encontrar o local ideal para turismo</a:t>
            </a:r>
          </a:p>
        </p:txBody>
      </p:sp>
      <p:pic>
        <p:nvPicPr>
          <p:cNvPr id="1028" name="Picture 4" descr="Reflexos da crise econômica devem persistir até 2020 no turismo. |  ASMETRO-SI">
            <a:extLst>
              <a:ext uri="{FF2B5EF4-FFF2-40B4-BE49-F238E27FC236}">
                <a16:creationId xmlns:a16="http://schemas.microsoft.com/office/drawing/2014/main" id="{242F4ADA-79D0-BB8D-89EB-3639757C2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2336873"/>
            <a:ext cx="4624387" cy="405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28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BF9DC-5368-ABD5-EDD8-96839099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DESIGN THINKING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ADC5A7-DCB7-34BC-D4A6-C0B02409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317823"/>
            <a:ext cx="8667750" cy="41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BF9DC-5368-ABD5-EDD8-96839099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STAKEHOLDERS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0C8F84-A335-76C2-B237-56584F9E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187722"/>
            <a:ext cx="4343400" cy="42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71664-4257-969B-5D20-5DA3A741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 QUALITATIVA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E43E80-9E27-F8A2-5194-3D0D8E46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88" y="2228850"/>
            <a:ext cx="3852863" cy="18423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597C90-3717-25E5-2FB3-E429ED836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29" y="2228850"/>
            <a:ext cx="3875553" cy="18423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5425192-432F-5DC0-B02B-5BF579C50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87" y="4260460"/>
            <a:ext cx="3852863" cy="184431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E267B1F-53E7-DDBC-5289-088D37A2B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629" y="4260460"/>
            <a:ext cx="3852863" cy="18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FDBD5-3AF0-B7C4-868B-9D0FFF55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DF5EF0-CAC1-AAAA-3012-00CDD685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44" y="2281237"/>
            <a:ext cx="5243512" cy="43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2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AC53D-A4B4-1BF5-3781-15D93663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IDEIAS E MAPA DE PRIORIZAÇÃO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81CD86-8190-596E-DF0D-3188315F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87" y="2124075"/>
            <a:ext cx="4657725" cy="4381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B188BC-497F-419A-AB28-69DF96CF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352675"/>
            <a:ext cx="1028700" cy="3924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DE6A2E-A1C4-88C9-A022-62430CC42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75" y="2352675"/>
            <a:ext cx="1057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4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96269-6AD7-6679-FFBA-4D1B5F30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904EC90-0224-C26A-9ADC-BE82B726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209800"/>
            <a:ext cx="10306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4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96269-6AD7-6679-FFBA-4D1B5F30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pic>
        <p:nvPicPr>
          <p:cNvPr id="4" name="Imagem 3" descr="Tela de computador&#10;&#10;Descrição gerada automaticamente">
            <a:extLst>
              <a:ext uri="{FF2B5EF4-FFF2-40B4-BE49-F238E27FC236}">
                <a16:creationId xmlns:a16="http://schemas.microsoft.com/office/drawing/2014/main" id="{4C2CB26C-A769-8D16-EF39-064EE284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443162"/>
            <a:ext cx="112299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385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664</TotalTime>
  <Words>67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TRABALHO INTERDICIPLINAR FRONT-END</vt:lpstr>
      <vt:lpstr>INTRODUÇÃO AO TEMA</vt:lpstr>
      <vt:lpstr>PROCESSO DE DESIGN THINKING</vt:lpstr>
      <vt:lpstr>MAPA DE STAKEHOLDERS</vt:lpstr>
      <vt:lpstr>ENTREVISTA QUALITATIVA</vt:lpstr>
      <vt:lpstr>PERSONA</vt:lpstr>
      <vt:lpstr>IDEIAS E MAPA DE PRIORIZAÇÃO</vt:lpstr>
      <vt:lpstr>REQUISITOS FUNCIONAIS</vt:lpstr>
      <vt:lpstr>REQUISITOS NÃO-FUNCIONAIS</vt:lpstr>
      <vt:lpstr>PROTÓTIPO INTERATIVO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INTERDICIPLINAR FRONT-END</dc:title>
  <dc:creator>Guilherme Brites</dc:creator>
  <cp:lastModifiedBy>Guilherme Brites</cp:lastModifiedBy>
  <cp:revision>4</cp:revision>
  <dcterms:created xsi:type="dcterms:W3CDTF">2023-04-16T14:27:20Z</dcterms:created>
  <dcterms:modified xsi:type="dcterms:W3CDTF">2023-04-17T01:31:54Z</dcterms:modified>
</cp:coreProperties>
</file>