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94302-A8C2-C30A-5979-20149AB30950}" v="53" dt="2023-07-02T23:34:49.564"/>
    <p1510:client id="{742B65B3-1010-47FD-B01B-32F54FC8AB72}" v="988" dt="2023-07-02T21:50:05.027"/>
    <p1510:client id="{FD841753-E9C3-8331-E792-1B8A1EEA872C}" v="640" dt="2023-07-02T23:03:02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05E8E-AF21-41AC-803B-5BF572EF800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7C6BAC-4804-4A8C-ABFC-14173084E78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 Nova"/>
              <a:cs typeface="Arial"/>
            </a:rPr>
            <a:t>Colocar prioridades nos seus afazeres.</a:t>
          </a:r>
          <a:endParaRPr lang="en-US" dirty="0">
            <a:latin typeface="Arial Nova"/>
            <a:cs typeface="Arial"/>
          </a:endParaRPr>
        </a:p>
      </dgm:t>
    </dgm:pt>
    <dgm:pt modelId="{BC14834B-4A4A-4759-867D-32F1E5398B99}" type="parTrans" cxnId="{1B308C30-80F1-486B-84CB-ADC19589B1F5}">
      <dgm:prSet/>
      <dgm:spPr/>
      <dgm:t>
        <a:bodyPr/>
        <a:lstStyle/>
        <a:p>
          <a:endParaRPr lang="en-US"/>
        </a:p>
      </dgm:t>
    </dgm:pt>
    <dgm:pt modelId="{ABA54504-82EF-44A0-A572-6B029CD83B67}" type="sibTrans" cxnId="{1B308C30-80F1-486B-84CB-ADC19589B1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854629-CD41-4347-8D94-06D4013E21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 Nova"/>
              <a:cs typeface="Arial"/>
            </a:rPr>
            <a:t>Criar um planejamento em cima deles.</a:t>
          </a:r>
          <a:endParaRPr lang="en-US" dirty="0">
            <a:latin typeface="Arial Nova"/>
            <a:cs typeface="Arial"/>
          </a:endParaRPr>
        </a:p>
      </dgm:t>
    </dgm:pt>
    <dgm:pt modelId="{A3AACC21-5788-4231-93D2-C15864CD55BE}" type="parTrans" cxnId="{AEDB1017-C2E4-4E2B-AB93-EE2CD610E67A}">
      <dgm:prSet/>
      <dgm:spPr/>
      <dgm:t>
        <a:bodyPr/>
        <a:lstStyle/>
        <a:p>
          <a:endParaRPr lang="en-US"/>
        </a:p>
      </dgm:t>
    </dgm:pt>
    <dgm:pt modelId="{FDBF0239-BB5D-4151-B8E0-AC14D811E100}" type="sibTrans" cxnId="{AEDB1017-C2E4-4E2B-AB93-EE2CD610E6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E22A92-38EE-4EBA-9152-AD438B95C1A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 Nova"/>
              <a:cs typeface="Arial"/>
            </a:rPr>
            <a:t>Não deixar cair na rotina, implementar coisas diferentes e divertidas em tarefas repetitivas.</a:t>
          </a:r>
          <a:endParaRPr lang="en-US" dirty="0">
            <a:latin typeface="Arial Nova"/>
            <a:cs typeface="Arial"/>
          </a:endParaRPr>
        </a:p>
      </dgm:t>
    </dgm:pt>
    <dgm:pt modelId="{0799D1B4-05DB-4776-87FD-D52008AAD4EE}" type="parTrans" cxnId="{153DA60A-1B39-4612-B62F-695FC1B39CAB}">
      <dgm:prSet/>
      <dgm:spPr/>
      <dgm:t>
        <a:bodyPr/>
        <a:lstStyle/>
        <a:p>
          <a:endParaRPr lang="en-US"/>
        </a:p>
      </dgm:t>
    </dgm:pt>
    <dgm:pt modelId="{49466E5C-A13C-4525-9F72-0D0D4E830415}" type="sibTrans" cxnId="{153DA60A-1B39-4612-B62F-695FC1B39C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A067D1-78E2-4107-B043-925115A5C63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 Nova"/>
              <a:cs typeface="Arial"/>
            </a:rPr>
            <a:t>Usar o nosso site para ajudar a se organizar melhor e ter uma rotina mais saudável.</a:t>
          </a:r>
          <a:endParaRPr lang="en-US" dirty="0">
            <a:latin typeface="Arial Nova"/>
            <a:cs typeface="Arial"/>
          </a:endParaRPr>
        </a:p>
      </dgm:t>
    </dgm:pt>
    <dgm:pt modelId="{6124ECBB-107E-4D7D-8469-38929BBC7AB2}" type="parTrans" cxnId="{A195E7EE-E910-4E04-AC02-7E513226E868}">
      <dgm:prSet/>
      <dgm:spPr/>
      <dgm:t>
        <a:bodyPr/>
        <a:lstStyle/>
        <a:p>
          <a:endParaRPr lang="en-US"/>
        </a:p>
      </dgm:t>
    </dgm:pt>
    <dgm:pt modelId="{A9F0D83C-55E1-4D65-8DA7-109E88EE3235}" type="sibTrans" cxnId="{A195E7EE-E910-4E04-AC02-7E513226E868}">
      <dgm:prSet/>
      <dgm:spPr/>
      <dgm:t>
        <a:bodyPr/>
        <a:lstStyle/>
        <a:p>
          <a:endParaRPr lang="en-US"/>
        </a:p>
      </dgm:t>
    </dgm:pt>
    <dgm:pt modelId="{283696D7-0DEE-4755-A9C0-04F756153A61}" type="pres">
      <dgm:prSet presAssocID="{A3505E8E-AF21-41AC-803B-5BF572EF8008}" presName="root" presStyleCnt="0">
        <dgm:presLayoutVars>
          <dgm:dir/>
          <dgm:resizeHandles val="exact"/>
        </dgm:presLayoutVars>
      </dgm:prSet>
      <dgm:spPr/>
    </dgm:pt>
    <dgm:pt modelId="{9C958C56-E53A-4F6D-8596-FA3C4DF1C8F3}" type="pres">
      <dgm:prSet presAssocID="{A3505E8E-AF21-41AC-803B-5BF572EF8008}" presName="container" presStyleCnt="0">
        <dgm:presLayoutVars>
          <dgm:dir/>
          <dgm:resizeHandles val="exact"/>
        </dgm:presLayoutVars>
      </dgm:prSet>
      <dgm:spPr/>
    </dgm:pt>
    <dgm:pt modelId="{CF9E100C-E734-4E59-B86E-D56ADC1E8847}" type="pres">
      <dgm:prSet presAssocID="{AE7C6BAC-4804-4A8C-ABFC-14173084E784}" presName="compNode" presStyleCnt="0"/>
      <dgm:spPr/>
    </dgm:pt>
    <dgm:pt modelId="{4FF7B422-055C-43EC-A751-34A2CC892397}" type="pres">
      <dgm:prSet presAssocID="{AE7C6BAC-4804-4A8C-ABFC-14173084E784}" presName="iconBgRect" presStyleLbl="bgShp" presStyleIdx="0" presStyleCnt="4"/>
      <dgm:spPr/>
    </dgm:pt>
    <dgm:pt modelId="{25A884A4-2401-4A7C-8FA9-C526CBD17B3D}" type="pres">
      <dgm:prSet presAssocID="{AE7C6BAC-4804-4A8C-ABFC-14173084E7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F50D8E16-8FA6-43F1-99B0-D5790567F69E}" type="pres">
      <dgm:prSet presAssocID="{AE7C6BAC-4804-4A8C-ABFC-14173084E784}" presName="spaceRect" presStyleCnt="0"/>
      <dgm:spPr/>
    </dgm:pt>
    <dgm:pt modelId="{095F09A8-1162-400B-87E3-AA841DCA96B7}" type="pres">
      <dgm:prSet presAssocID="{AE7C6BAC-4804-4A8C-ABFC-14173084E784}" presName="textRect" presStyleLbl="revTx" presStyleIdx="0" presStyleCnt="4">
        <dgm:presLayoutVars>
          <dgm:chMax val="1"/>
          <dgm:chPref val="1"/>
        </dgm:presLayoutVars>
      </dgm:prSet>
      <dgm:spPr/>
    </dgm:pt>
    <dgm:pt modelId="{0C0E03C4-6B32-4768-9B68-4A60401E1531}" type="pres">
      <dgm:prSet presAssocID="{ABA54504-82EF-44A0-A572-6B029CD83B67}" presName="sibTrans" presStyleLbl="sibTrans2D1" presStyleIdx="0" presStyleCnt="0"/>
      <dgm:spPr/>
    </dgm:pt>
    <dgm:pt modelId="{6C025E02-0104-4779-AB23-E0703B482BCE}" type="pres">
      <dgm:prSet presAssocID="{A4854629-CD41-4347-8D94-06D4013E21B7}" presName="compNode" presStyleCnt="0"/>
      <dgm:spPr/>
    </dgm:pt>
    <dgm:pt modelId="{105262AC-F153-4055-8669-FE1DAE53EDD0}" type="pres">
      <dgm:prSet presAssocID="{A4854629-CD41-4347-8D94-06D4013E21B7}" presName="iconBgRect" presStyleLbl="bgShp" presStyleIdx="1" presStyleCnt="4"/>
      <dgm:spPr/>
    </dgm:pt>
    <dgm:pt modelId="{ABC3F292-8D8E-4719-ABD0-0043B8093C04}" type="pres">
      <dgm:prSet presAssocID="{A4854629-CD41-4347-8D94-06D4013E21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 de trabalho"/>
        </a:ext>
      </dgm:extLst>
    </dgm:pt>
    <dgm:pt modelId="{B18CDDD8-6925-4FBE-82FA-8AD3F15A6D42}" type="pres">
      <dgm:prSet presAssocID="{A4854629-CD41-4347-8D94-06D4013E21B7}" presName="spaceRect" presStyleCnt="0"/>
      <dgm:spPr/>
    </dgm:pt>
    <dgm:pt modelId="{CA612F4B-D0AD-40DD-9FD8-29E0A9A054D4}" type="pres">
      <dgm:prSet presAssocID="{A4854629-CD41-4347-8D94-06D4013E21B7}" presName="textRect" presStyleLbl="revTx" presStyleIdx="1" presStyleCnt="4">
        <dgm:presLayoutVars>
          <dgm:chMax val="1"/>
          <dgm:chPref val="1"/>
        </dgm:presLayoutVars>
      </dgm:prSet>
      <dgm:spPr/>
    </dgm:pt>
    <dgm:pt modelId="{C0EC4963-8436-4DEC-B664-F579116A5513}" type="pres">
      <dgm:prSet presAssocID="{FDBF0239-BB5D-4151-B8E0-AC14D811E100}" presName="sibTrans" presStyleLbl="sibTrans2D1" presStyleIdx="0" presStyleCnt="0"/>
      <dgm:spPr/>
    </dgm:pt>
    <dgm:pt modelId="{ADB6ADC8-F119-4B86-B19D-0A23FF62D67F}" type="pres">
      <dgm:prSet presAssocID="{FFE22A92-38EE-4EBA-9152-AD438B95C1AA}" presName="compNode" presStyleCnt="0"/>
      <dgm:spPr/>
    </dgm:pt>
    <dgm:pt modelId="{5D9E855F-9169-44F1-8209-CB8DA61E9BC6}" type="pres">
      <dgm:prSet presAssocID="{FFE22A92-38EE-4EBA-9152-AD438B95C1AA}" presName="iconBgRect" presStyleLbl="bgShp" presStyleIdx="2" presStyleCnt="4"/>
      <dgm:spPr/>
    </dgm:pt>
    <dgm:pt modelId="{8180C014-9CB3-4308-A756-0CB63E5B36D3}" type="pres">
      <dgm:prSet presAssocID="{FFE22A92-38EE-4EBA-9152-AD438B95C1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ECB2DCB0-9AB8-48AA-8BF2-6C6E943761C6}" type="pres">
      <dgm:prSet presAssocID="{FFE22A92-38EE-4EBA-9152-AD438B95C1AA}" presName="spaceRect" presStyleCnt="0"/>
      <dgm:spPr/>
    </dgm:pt>
    <dgm:pt modelId="{A2FB8670-4514-4E46-9AAF-DB552B1E3C6C}" type="pres">
      <dgm:prSet presAssocID="{FFE22A92-38EE-4EBA-9152-AD438B95C1AA}" presName="textRect" presStyleLbl="revTx" presStyleIdx="2" presStyleCnt="4">
        <dgm:presLayoutVars>
          <dgm:chMax val="1"/>
          <dgm:chPref val="1"/>
        </dgm:presLayoutVars>
      </dgm:prSet>
      <dgm:spPr/>
    </dgm:pt>
    <dgm:pt modelId="{A88F507C-52F4-4CDF-B648-6E91B7D2CD3F}" type="pres">
      <dgm:prSet presAssocID="{49466E5C-A13C-4525-9F72-0D0D4E830415}" presName="sibTrans" presStyleLbl="sibTrans2D1" presStyleIdx="0" presStyleCnt="0"/>
      <dgm:spPr/>
    </dgm:pt>
    <dgm:pt modelId="{B3ACE33F-E756-40C9-997E-BB63339AA70F}" type="pres">
      <dgm:prSet presAssocID="{11A067D1-78E2-4107-B043-925115A5C639}" presName="compNode" presStyleCnt="0"/>
      <dgm:spPr/>
    </dgm:pt>
    <dgm:pt modelId="{E1D2E58C-7FB5-4D52-818A-2032B362D30B}" type="pres">
      <dgm:prSet presAssocID="{11A067D1-78E2-4107-B043-925115A5C639}" presName="iconBgRect" presStyleLbl="bgShp" presStyleIdx="3" presStyleCnt="4"/>
      <dgm:spPr/>
    </dgm:pt>
    <dgm:pt modelId="{B6F0F35A-872E-4947-9A9A-D52BC1E32784}" type="pres">
      <dgm:prSet presAssocID="{11A067D1-78E2-4107-B043-925115A5C6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43BB2AFA-2305-4BAA-AD5F-0B348CAB13F9}" type="pres">
      <dgm:prSet presAssocID="{11A067D1-78E2-4107-B043-925115A5C639}" presName="spaceRect" presStyleCnt="0"/>
      <dgm:spPr/>
    </dgm:pt>
    <dgm:pt modelId="{EA233233-9752-4116-8B1A-225372EAD25A}" type="pres">
      <dgm:prSet presAssocID="{11A067D1-78E2-4107-B043-925115A5C6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4D0106-2E83-4CFC-B361-AD1898B0273A}" type="presOf" srcId="{A4854629-CD41-4347-8D94-06D4013E21B7}" destId="{CA612F4B-D0AD-40DD-9FD8-29E0A9A054D4}" srcOrd="0" destOrd="0" presId="urn:microsoft.com/office/officeart/2018/2/layout/IconCircleList"/>
    <dgm:cxn modelId="{153DA60A-1B39-4612-B62F-695FC1B39CAB}" srcId="{A3505E8E-AF21-41AC-803B-5BF572EF8008}" destId="{FFE22A92-38EE-4EBA-9152-AD438B95C1AA}" srcOrd="2" destOrd="0" parTransId="{0799D1B4-05DB-4776-87FD-D52008AAD4EE}" sibTransId="{49466E5C-A13C-4525-9F72-0D0D4E830415}"/>
    <dgm:cxn modelId="{AEDB1017-C2E4-4E2B-AB93-EE2CD610E67A}" srcId="{A3505E8E-AF21-41AC-803B-5BF572EF8008}" destId="{A4854629-CD41-4347-8D94-06D4013E21B7}" srcOrd="1" destOrd="0" parTransId="{A3AACC21-5788-4231-93D2-C15864CD55BE}" sibTransId="{FDBF0239-BB5D-4151-B8E0-AC14D811E100}"/>
    <dgm:cxn modelId="{1B308C30-80F1-486B-84CB-ADC19589B1F5}" srcId="{A3505E8E-AF21-41AC-803B-5BF572EF8008}" destId="{AE7C6BAC-4804-4A8C-ABFC-14173084E784}" srcOrd="0" destOrd="0" parTransId="{BC14834B-4A4A-4759-867D-32F1E5398B99}" sibTransId="{ABA54504-82EF-44A0-A572-6B029CD83B67}"/>
    <dgm:cxn modelId="{2B62E35F-EEFA-4A3D-9BA1-2B3E448C9C48}" type="presOf" srcId="{49466E5C-A13C-4525-9F72-0D0D4E830415}" destId="{A88F507C-52F4-4CDF-B648-6E91B7D2CD3F}" srcOrd="0" destOrd="0" presId="urn:microsoft.com/office/officeart/2018/2/layout/IconCircleList"/>
    <dgm:cxn modelId="{BB4BBF56-4EB5-42AF-8F9C-3D38D6E0383D}" type="presOf" srcId="{ABA54504-82EF-44A0-A572-6B029CD83B67}" destId="{0C0E03C4-6B32-4768-9B68-4A60401E1531}" srcOrd="0" destOrd="0" presId="urn:microsoft.com/office/officeart/2018/2/layout/IconCircleList"/>
    <dgm:cxn modelId="{1F32F159-6872-4CC9-975F-2C3E055DA1EC}" type="presOf" srcId="{A3505E8E-AF21-41AC-803B-5BF572EF8008}" destId="{283696D7-0DEE-4755-A9C0-04F756153A61}" srcOrd="0" destOrd="0" presId="urn:microsoft.com/office/officeart/2018/2/layout/IconCircleList"/>
    <dgm:cxn modelId="{D455A592-AAD7-491F-A128-58E1E5F8C5A2}" type="presOf" srcId="{FDBF0239-BB5D-4151-B8E0-AC14D811E100}" destId="{C0EC4963-8436-4DEC-B664-F579116A5513}" srcOrd="0" destOrd="0" presId="urn:microsoft.com/office/officeart/2018/2/layout/IconCircleList"/>
    <dgm:cxn modelId="{5AB920A6-75DA-47DD-A46D-C20FB02757B1}" type="presOf" srcId="{FFE22A92-38EE-4EBA-9152-AD438B95C1AA}" destId="{A2FB8670-4514-4E46-9AAF-DB552B1E3C6C}" srcOrd="0" destOrd="0" presId="urn:microsoft.com/office/officeart/2018/2/layout/IconCircleList"/>
    <dgm:cxn modelId="{AA8E80A6-F66E-4ED9-A4E6-7A86DF186FE4}" type="presOf" srcId="{AE7C6BAC-4804-4A8C-ABFC-14173084E784}" destId="{095F09A8-1162-400B-87E3-AA841DCA96B7}" srcOrd="0" destOrd="0" presId="urn:microsoft.com/office/officeart/2018/2/layout/IconCircleList"/>
    <dgm:cxn modelId="{999978E6-39EF-4426-A6FD-572C0F85D104}" type="presOf" srcId="{11A067D1-78E2-4107-B043-925115A5C639}" destId="{EA233233-9752-4116-8B1A-225372EAD25A}" srcOrd="0" destOrd="0" presId="urn:microsoft.com/office/officeart/2018/2/layout/IconCircleList"/>
    <dgm:cxn modelId="{A195E7EE-E910-4E04-AC02-7E513226E868}" srcId="{A3505E8E-AF21-41AC-803B-5BF572EF8008}" destId="{11A067D1-78E2-4107-B043-925115A5C639}" srcOrd="3" destOrd="0" parTransId="{6124ECBB-107E-4D7D-8469-38929BBC7AB2}" sibTransId="{A9F0D83C-55E1-4D65-8DA7-109E88EE3235}"/>
    <dgm:cxn modelId="{B807496A-3C62-485A-8CE3-BE5E858C0982}" type="presParOf" srcId="{283696D7-0DEE-4755-A9C0-04F756153A61}" destId="{9C958C56-E53A-4F6D-8596-FA3C4DF1C8F3}" srcOrd="0" destOrd="0" presId="urn:microsoft.com/office/officeart/2018/2/layout/IconCircleList"/>
    <dgm:cxn modelId="{1E141CB5-519A-4AC3-8F31-E678C57C360C}" type="presParOf" srcId="{9C958C56-E53A-4F6D-8596-FA3C4DF1C8F3}" destId="{CF9E100C-E734-4E59-B86E-D56ADC1E8847}" srcOrd="0" destOrd="0" presId="urn:microsoft.com/office/officeart/2018/2/layout/IconCircleList"/>
    <dgm:cxn modelId="{06CE7907-17CA-471F-AF2C-17DA24ECDD9C}" type="presParOf" srcId="{CF9E100C-E734-4E59-B86E-D56ADC1E8847}" destId="{4FF7B422-055C-43EC-A751-34A2CC892397}" srcOrd="0" destOrd="0" presId="urn:microsoft.com/office/officeart/2018/2/layout/IconCircleList"/>
    <dgm:cxn modelId="{79653F78-C75F-488C-B15B-AA0238095552}" type="presParOf" srcId="{CF9E100C-E734-4E59-B86E-D56ADC1E8847}" destId="{25A884A4-2401-4A7C-8FA9-C526CBD17B3D}" srcOrd="1" destOrd="0" presId="urn:microsoft.com/office/officeart/2018/2/layout/IconCircleList"/>
    <dgm:cxn modelId="{54F27C9F-AAD1-4DBB-8795-D9BD133A6DF4}" type="presParOf" srcId="{CF9E100C-E734-4E59-B86E-D56ADC1E8847}" destId="{F50D8E16-8FA6-43F1-99B0-D5790567F69E}" srcOrd="2" destOrd="0" presId="urn:microsoft.com/office/officeart/2018/2/layout/IconCircleList"/>
    <dgm:cxn modelId="{761B0267-050E-4DB2-B6DB-55DF62CF75FD}" type="presParOf" srcId="{CF9E100C-E734-4E59-B86E-D56ADC1E8847}" destId="{095F09A8-1162-400B-87E3-AA841DCA96B7}" srcOrd="3" destOrd="0" presId="urn:microsoft.com/office/officeart/2018/2/layout/IconCircleList"/>
    <dgm:cxn modelId="{3FE934E0-D012-4E12-ABFB-BFAF97AE7427}" type="presParOf" srcId="{9C958C56-E53A-4F6D-8596-FA3C4DF1C8F3}" destId="{0C0E03C4-6B32-4768-9B68-4A60401E1531}" srcOrd="1" destOrd="0" presId="urn:microsoft.com/office/officeart/2018/2/layout/IconCircleList"/>
    <dgm:cxn modelId="{EAE24180-5D7E-455F-B399-0E4F163493F7}" type="presParOf" srcId="{9C958C56-E53A-4F6D-8596-FA3C4DF1C8F3}" destId="{6C025E02-0104-4779-AB23-E0703B482BCE}" srcOrd="2" destOrd="0" presId="urn:microsoft.com/office/officeart/2018/2/layout/IconCircleList"/>
    <dgm:cxn modelId="{27579F73-B82D-4ED1-97AB-05B2DE68CAEC}" type="presParOf" srcId="{6C025E02-0104-4779-AB23-E0703B482BCE}" destId="{105262AC-F153-4055-8669-FE1DAE53EDD0}" srcOrd="0" destOrd="0" presId="urn:microsoft.com/office/officeart/2018/2/layout/IconCircleList"/>
    <dgm:cxn modelId="{75590794-9C04-45AC-8551-41D355F58A49}" type="presParOf" srcId="{6C025E02-0104-4779-AB23-E0703B482BCE}" destId="{ABC3F292-8D8E-4719-ABD0-0043B8093C04}" srcOrd="1" destOrd="0" presId="urn:microsoft.com/office/officeart/2018/2/layout/IconCircleList"/>
    <dgm:cxn modelId="{615921D5-3EA1-4743-8092-B39B7922F5F9}" type="presParOf" srcId="{6C025E02-0104-4779-AB23-E0703B482BCE}" destId="{B18CDDD8-6925-4FBE-82FA-8AD3F15A6D42}" srcOrd="2" destOrd="0" presId="urn:microsoft.com/office/officeart/2018/2/layout/IconCircleList"/>
    <dgm:cxn modelId="{FF0A1B16-61EF-41D7-8F03-9EE04D7703B6}" type="presParOf" srcId="{6C025E02-0104-4779-AB23-E0703B482BCE}" destId="{CA612F4B-D0AD-40DD-9FD8-29E0A9A054D4}" srcOrd="3" destOrd="0" presId="urn:microsoft.com/office/officeart/2018/2/layout/IconCircleList"/>
    <dgm:cxn modelId="{EC104288-E351-4F53-B6E7-214DEF8755AE}" type="presParOf" srcId="{9C958C56-E53A-4F6D-8596-FA3C4DF1C8F3}" destId="{C0EC4963-8436-4DEC-B664-F579116A5513}" srcOrd="3" destOrd="0" presId="urn:microsoft.com/office/officeart/2018/2/layout/IconCircleList"/>
    <dgm:cxn modelId="{59128E7A-96CA-47A3-8918-BFF01E13293B}" type="presParOf" srcId="{9C958C56-E53A-4F6D-8596-FA3C4DF1C8F3}" destId="{ADB6ADC8-F119-4B86-B19D-0A23FF62D67F}" srcOrd="4" destOrd="0" presId="urn:microsoft.com/office/officeart/2018/2/layout/IconCircleList"/>
    <dgm:cxn modelId="{6E2172E7-CD04-4C9C-B811-7BE497A43F87}" type="presParOf" srcId="{ADB6ADC8-F119-4B86-B19D-0A23FF62D67F}" destId="{5D9E855F-9169-44F1-8209-CB8DA61E9BC6}" srcOrd="0" destOrd="0" presId="urn:microsoft.com/office/officeart/2018/2/layout/IconCircleList"/>
    <dgm:cxn modelId="{E4B7F56F-E226-46FE-BC32-43010B820F7E}" type="presParOf" srcId="{ADB6ADC8-F119-4B86-B19D-0A23FF62D67F}" destId="{8180C014-9CB3-4308-A756-0CB63E5B36D3}" srcOrd="1" destOrd="0" presId="urn:microsoft.com/office/officeart/2018/2/layout/IconCircleList"/>
    <dgm:cxn modelId="{48751A1E-5A94-4692-939A-753E87F85271}" type="presParOf" srcId="{ADB6ADC8-F119-4B86-B19D-0A23FF62D67F}" destId="{ECB2DCB0-9AB8-48AA-8BF2-6C6E943761C6}" srcOrd="2" destOrd="0" presId="urn:microsoft.com/office/officeart/2018/2/layout/IconCircleList"/>
    <dgm:cxn modelId="{FE65535A-D484-4BD1-A9C8-067878C222AF}" type="presParOf" srcId="{ADB6ADC8-F119-4B86-B19D-0A23FF62D67F}" destId="{A2FB8670-4514-4E46-9AAF-DB552B1E3C6C}" srcOrd="3" destOrd="0" presId="urn:microsoft.com/office/officeart/2018/2/layout/IconCircleList"/>
    <dgm:cxn modelId="{56FCBC60-D5F9-4F00-89A4-A69AADF4E56E}" type="presParOf" srcId="{9C958C56-E53A-4F6D-8596-FA3C4DF1C8F3}" destId="{A88F507C-52F4-4CDF-B648-6E91B7D2CD3F}" srcOrd="5" destOrd="0" presId="urn:microsoft.com/office/officeart/2018/2/layout/IconCircleList"/>
    <dgm:cxn modelId="{C07C2927-9761-46F6-9A8F-15F6A25E0FE7}" type="presParOf" srcId="{9C958C56-E53A-4F6D-8596-FA3C4DF1C8F3}" destId="{B3ACE33F-E756-40C9-997E-BB63339AA70F}" srcOrd="6" destOrd="0" presId="urn:microsoft.com/office/officeart/2018/2/layout/IconCircleList"/>
    <dgm:cxn modelId="{361D0885-E8CC-4ABE-ABC1-696A18D3F955}" type="presParOf" srcId="{B3ACE33F-E756-40C9-997E-BB63339AA70F}" destId="{E1D2E58C-7FB5-4D52-818A-2032B362D30B}" srcOrd="0" destOrd="0" presId="urn:microsoft.com/office/officeart/2018/2/layout/IconCircleList"/>
    <dgm:cxn modelId="{9FD5C6A8-E192-4704-9EE7-66B3AB8A1B08}" type="presParOf" srcId="{B3ACE33F-E756-40C9-997E-BB63339AA70F}" destId="{B6F0F35A-872E-4947-9A9A-D52BC1E32784}" srcOrd="1" destOrd="0" presId="urn:microsoft.com/office/officeart/2018/2/layout/IconCircleList"/>
    <dgm:cxn modelId="{68174A61-441E-4743-9E9E-9AECC5562998}" type="presParOf" srcId="{B3ACE33F-E756-40C9-997E-BB63339AA70F}" destId="{43BB2AFA-2305-4BAA-AD5F-0B348CAB13F9}" srcOrd="2" destOrd="0" presId="urn:microsoft.com/office/officeart/2018/2/layout/IconCircleList"/>
    <dgm:cxn modelId="{83E66585-E715-4A5C-82EC-46ABFC69A454}" type="presParOf" srcId="{B3ACE33F-E756-40C9-997E-BB63339AA70F}" destId="{EA233233-9752-4116-8B1A-225372EAD2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EA0DEC-F8F1-46E9-9ED3-11A86B2185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94CA0BD-530E-4754-ABFD-ABE1ECB597D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dirty="0">
              <a:latin typeface="Arial Nova"/>
              <a:cs typeface="Arial"/>
            </a:rPr>
            <a:t>Design thinking.</a:t>
          </a:r>
          <a:endParaRPr lang="en-US" b="0" dirty="0">
            <a:latin typeface="Arial Nova"/>
            <a:cs typeface="Arial"/>
          </a:endParaRPr>
        </a:p>
      </dgm:t>
    </dgm:pt>
    <dgm:pt modelId="{C72FC25A-508B-4BE6-B025-0B8FE242B421}" type="parTrans" cxnId="{C33CF092-406B-499A-82DF-38E68B2E4C9A}">
      <dgm:prSet/>
      <dgm:spPr/>
      <dgm:t>
        <a:bodyPr/>
        <a:lstStyle/>
        <a:p>
          <a:endParaRPr lang="en-US"/>
        </a:p>
      </dgm:t>
    </dgm:pt>
    <dgm:pt modelId="{3DB57313-50D3-48F9-A9C9-972853B41A70}" type="sibTrans" cxnId="{C33CF092-406B-499A-82DF-38E68B2E4C9A}">
      <dgm:prSet/>
      <dgm:spPr/>
      <dgm:t>
        <a:bodyPr/>
        <a:lstStyle/>
        <a:p>
          <a:endParaRPr lang="en-US"/>
        </a:p>
      </dgm:t>
    </dgm:pt>
    <dgm:pt modelId="{0513DF0B-593B-4DFA-94D9-DE90BAEE8CF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dirty="0">
              <a:latin typeface="Arial Nova"/>
              <a:cs typeface="Arial"/>
            </a:rPr>
            <a:t>Metodologias ágeis.</a:t>
          </a:r>
          <a:endParaRPr lang="en-US" b="0" dirty="0">
            <a:latin typeface="Arial Nova"/>
            <a:cs typeface="Arial"/>
          </a:endParaRPr>
        </a:p>
      </dgm:t>
    </dgm:pt>
    <dgm:pt modelId="{97306736-2B00-4A66-9A21-DC4A31845EFF}" type="parTrans" cxnId="{94850768-2A54-490F-82F8-E764AFDCAD27}">
      <dgm:prSet/>
      <dgm:spPr/>
      <dgm:t>
        <a:bodyPr/>
        <a:lstStyle/>
        <a:p>
          <a:endParaRPr lang="en-US"/>
        </a:p>
      </dgm:t>
    </dgm:pt>
    <dgm:pt modelId="{C4BAE42A-7F64-4C83-B09E-54C6D7431F31}" type="sibTrans" cxnId="{94850768-2A54-490F-82F8-E764AFDCAD27}">
      <dgm:prSet/>
      <dgm:spPr/>
      <dgm:t>
        <a:bodyPr/>
        <a:lstStyle/>
        <a:p>
          <a:endParaRPr lang="en-US"/>
        </a:p>
      </dgm:t>
    </dgm:pt>
    <dgm:pt modelId="{6B893C07-B0AA-40CD-A263-DE1C885243C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dirty="0">
              <a:latin typeface="Arial Nova"/>
              <a:cs typeface="Arial"/>
            </a:rPr>
            <a:t>Uso do discord para reunir ideias e coloca-las em prática</a:t>
          </a:r>
          <a:r>
            <a:rPr lang="pt-BR" b="0" dirty="0">
              <a:latin typeface="Arial"/>
              <a:cs typeface="Arial"/>
            </a:rPr>
            <a:t>.</a:t>
          </a:r>
          <a:endParaRPr lang="en-US" b="0" dirty="0">
            <a:latin typeface="Arial"/>
            <a:cs typeface="Arial"/>
          </a:endParaRPr>
        </a:p>
      </dgm:t>
    </dgm:pt>
    <dgm:pt modelId="{E0852DC3-479E-43A0-B98E-0448916991D9}" type="parTrans" cxnId="{1C393B90-3FB3-4BE5-8A7E-963A4065E1B9}">
      <dgm:prSet/>
      <dgm:spPr/>
      <dgm:t>
        <a:bodyPr/>
        <a:lstStyle/>
        <a:p>
          <a:endParaRPr lang="en-US"/>
        </a:p>
      </dgm:t>
    </dgm:pt>
    <dgm:pt modelId="{184ECDA8-6651-43A4-829D-C19B3F525680}" type="sibTrans" cxnId="{1C393B90-3FB3-4BE5-8A7E-963A4065E1B9}">
      <dgm:prSet/>
      <dgm:spPr/>
      <dgm:t>
        <a:bodyPr/>
        <a:lstStyle/>
        <a:p>
          <a:endParaRPr lang="en-US"/>
        </a:p>
      </dgm:t>
    </dgm:pt>
    <dgm:pt modelId="{1A490546-765D-4F01-921F-3183A3C94A52}" type="pres">
      <dgm:prSet presAssocID="{8BEA0DEC-F8F1-46E9-9ED3-11A86B218589}" presName="root" presStyleCnt="0">
        <dgm:presLayoutVars>
          <dgm:dir/>
          <dgm:resizeHandles val="exact"/>
        </dgm:presLayoutVars>
      </dgm:prSet>
      <dgm:spPr/>
    </dgm:pt>
    <dgm:pt modelId="{0D803328-D471-49B5-8ADA-6BFDC311C351}" type="pres">
      <dgm:prSet presAssocID="{494CA0BD-530E-4754-ABFD-ABE1ECB597D5}" presName="compNode" presStyleCnt="0"/>
      <dgm:spPr/>
    </dgm:pt>
    <dgm:pt modelId="{90EE05B2-9EF5-481D-8C02-5C990346FBF9}" type="pres">
      <dgm:prSet presAssocID="{494CA0BD-530E-4754-ABFD-ABE1ECB597D5}" presName="bgRect" presStyleLbl="bgShp" presStyleIdx="0" presStyleCnt="3"/>
      <dgm:spPr/>
    </dgm:pt>
    <dgm:pt modelId="{5A0B0CB8-F2D8-48D1-9020-3A4290EB7AEA}" type="pres">
      <dgm:prSet presAssocID="{494CA0BD-530E-4754-ABFD-ABE1ECB597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F197DEB-AAC7-43DB-B966-449C6D7714DD}" type="pres">
      <dgm:prSet presAssocID="{494CA0BD-530E-4754-ABFD-ABE1ECB597D5}" presName="spaceRect" presStyleCnt="0"/>
      <dgm:spPr/>
    </dgm:pt>
    <dgm:pt modelId="{4DB508E0-DD73-4CF2-9934-70497782C603}" type="pres">
      <dgm:prSet presAssocID="{494CA0BD-530E-4754-ABFD-ABE1ECB597D5}" presName="parTx" presStyleLbl="revTx" presStyleIdx="0" presStyleCnt="3">
        <dgm:presLayoutVars>
          <dgm:chMax val="0"/>
          <dgm:chPref val="0"/>
        </dgm:presLayoutVars>
      </dgm:prSet>
      <dgm:spPr/>
    </dgm:pt>
    <dgm:pt modelId="{BF8E5FF6-4534-4D72-A3EC-B6907DE377AC}" type="pres">
      <dgm:prSet presAssocID="{3DB57313-50D3-48F9-A9C9-972853B41A70}" presName="sibTrans" presStyleCnt="0"/>
      <dgm:spPr/>
    </dgm:pt>
    <dgm:pt modelId="{0E3E9EEF-1FE8-4280-9577-CE9875360669}" type="pres">
      <dgm:prSet presAssocID="{0513DF0B-593B-4DFA-94D9-DE90BAEE8CF0}" presName="compNode" presStyleCnt="0"/>
      <dgm:spPr/>
    </dgm:pt>
    <dgm:pt modelId="{D695F673-BE0C-4D94-8F63-0F56900C4A9F}" type="pres">
      <dgm:prSet presAssocID="{0513DF0B-593B-4DFA-94D9-DE90BAEE8CF0}" presName="bgRect" presStyleLbl="bgShp" presStyleIdx="1" presStyleCnt="3"/>
      <dgm:spPr/>
    </dgm:pt>
    <dgm:pt modelId="{F594A09C-A32A-4B5D-85E8-8CDB6CB9C955}" type="pres">
      <dgm:prSet presAssocID="{0513DF0B-593B-4DFA-94D9-DE90BAEE8C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5D8B67-2ABC-4FD6-B518-7EC722829188}" type="pres">
      <dgm:prSet presAssocID="{0513DF0B-593B-4DFA-94D9-DE90BAEE8CF0}" presName="spaceRect" presStyleCnt="0"/>
      <dgm:spPr/>
    </dgm:pt>
    <dgm:pt modelId="{DCFD0513-E441-4D93-8B9F-EC65A7B68696}" type="pres">
      <dgm:prSet presAssocID="{0513DF0B-593B-4DFA-94D9-DE90BAEE8CF0}" presName="parTx" presStyleLbl="revTx" presStyleIdx="1" presStyleCnt="3">
        <dgm:presLayoutVars>
          <dgm:chMax val="0"/>
          <dgm:chPref val="0"/>
        </dgm:presLayoutVars>
      </dgm:prSet>
      <dgm:spPr/>
    </dgm:pt>
    <dgm:pt modelId="{CC031D7F-A416-4B97-AB0B-C5BB96CD84C1}" type="pres">
      <dgm:prSet presAssocID="{C4BAE42A-7F64-4C83-B09E-54C6D7431F31}" presName="sibTrans" presStyleCnt="0"/>
      <dgm:spPr/>
    </dgm:pt>
    <dgm:pt modelId="{3DEEFDB3-8FC2-419D-AB0B-A13DB95A249B}" type="pres">
      <dgm:prSet presAssocID="{6B893C07-B0AA-40CD-A263-DE1C885243CA}" presName="compNode" presStyleCnt="0"/>
      <dgm:spPr/>
    </dgm:pt>
    <dgm:pt modelId="{86CF7C6E-97A4-40A8-9BE0-B8F4DC459830}" type="pres">
      <dgm:prSet presAssocID="{6B893C07-B0AA-40CD-A263-DE1C885243CA}" presName="bgRect" presStyleLbl="bgShp" presStyleIdx="2" presStyleCnt="3"/>
      <dgm:spPr/>
    </dgm:pt>
    <dgm:pt modelId="{62694156-FEB5-44AB-B9F3-457B96862F62}" type="pres">
      <dgm:prSet presAssocID="{6B893C07-B0AA-40CD-A263-DE1C885243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33BB1297-9F6D-450C-9173-0D0AB9BEDCFF}" type="pres">
      <dgm:prSet presAssocID="{6B893C07-B0AA-40CD-A263-DE1C885243CA}" presName="spaceRect" presStyleCnt="0"/>
      <dgm:spPr/>
    </dgm:pt>
    <dgm:pt modelId="{FCDEF9A4-A257-4355-B4DD-88C415830A27}" type="pres">
      <dgm:prSet presAssocID="{6B893C07-B0AA-40CD-A263-DE1C885243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442E06-D69E-4275-9726-EEC010D47883}" type="presOf" srcId="{8BEA0DEC-F8F1-46E9-9ED3-11A86B218589}" destId="{1A490546-765D-4F01-921F-3183A3C94A52}" srcOrd="0" destOrd="0" presId="urn:microsoft.com/office/officeart/2018/2/layout/IconVerticalSolidList"/>
    <dgm:cxn modelId="{94850768-2A54-490F-82F8-E764AFDCAD27}" srcId="{8BEA0DEC-F8F1-46E9-9ED3-11A86B218589}" destId="{0513DF0B-593B-4DFA-94D9-DE90BAEE8CF0}" srcOrd="1" destOrd="0" parTransId="{97306736-2B00-4A66-9A21-DC4A31845EFF}" sibTransId="{C4BAE42A-7F64-4C83-B09E-54C6D7431F31}"/>
    <dgm:cxn modelId="{CC840B4E-48A7-485C-96E6-A6C4816E0EF7}" type="presOf" srcId="{6B893C07-B0AA-40CD-A263-DE1C885243CA}" destId="{FCDEF9A4-A257-4355-B4DD-88C415830A27}" srcOrd="0" destOrd="0" presId="urn:microsoft.com/office/officeart/2018/2/layout/IconVerticalSolidList"/>
    <dgm:cxn modelId="{E3C35374-2C00-4194-B678-C0FE7F2151D9}" type="presOf" srcId="{0513DF0B-593B-4DFA-94D9-DE90BAEE8CF0}" destId="{DCFD0513-E441-4D93-8B9F-EC65A7B68696}" srcOrd="0" destOrd="0" presId="urn:microsoft.com/office/officeart/2018/2/layout/IconVerticalSolidList"/>
    <dgm:cxn modelId="{1C393B90-3FB3-4BE5-8A7E-963A4065E1B9}" srcId="{8BEA0DEC-F8F1-46E9-9ED3-11A86B218589}" destId="{6B893C07-B0AA-40CD-A263-DE1C885243CA}" srcOrd="2" destOrd="0" parTransId="{E0852DC3-479E-43A0-B98E-0448916991D9}" sibTransId="{184ECDA8-6651-43A4-829D-C19B3F525680}"/>
    <dgm:cxn modelId="{C33CF092-406B-499A-82DF-38E68B2E4C9A}" srcId="{8BEA0DEC-F8F1-46E9-9ED3-11A86B218589}" destId="{494CA0BD-530E-4754-ABFD-ABE1ECB597D5}" srcOrd="0" destOrd="0" parTransId="{C72FC25A-508B-4BE6-B025-0B8FE242B421}" sibTransId="{3DB57313-50D3-48F9-A9C9-972853B41A70}"/>
    <dgm:cxn modelId="{D2A2A1CB-AD76-4F8F-9626-E122A0887BE4}" type="presOf" srcId="{494CA0BD-530E-4754-ABFD-ABE1ECB597D5}" destId="{4DB508E0-DD73-4CF2-9934-70497782C603}" srcOrd="0" destOrd="0" presId="urn:microsoft.com/office/officeart/2018/2/layout/IconVerticalSolidList"/>
    <dgm:cxn modelId="{75A2A11E-BB87-4942-A6F6-CDC06D063A9F}" type="presParOf" srcId="{1A490546-765D-4F01-921F-3183A3C94A52}" destId="{0D803328-D471-49B5-8ADA-6BFDC311C351}" srcOrd="0" destOrd="0" presId="urn:microsoft.com/office/officeart/2018/2/layout/IconVerticalSolidList"/>
    <dgm:cxn modelId="{C335D2E9-9A4F-4A5C-972A-C28A4126868F}" type="presParOf" srcId="{0D803328-D471-49B5-8ADA-6BFDC311C351}" destId="{90EE05B2-9EF5-481D-8C02-5C990346FBF9}" srcOrd="0" destOrd="0" presId="urn:microsoft.com/office/officeart/2018/2/layout/IconVerticalSolidList"/>
    <dgm:cxn modelId="{B8CAF909-CF14-4BF8-9F52-F4AB37BE8CD7}" type="presParOf" srcId="{0D803328-D471-49B5-8ADA-6BFDC311C351}" destId="{5A0B0CB8-F2D8-48D1-9020-3A4290EB7AEA}" srcOrd="1" destOrd="0" presId="urn:microsoft.com/office/officeart/2018/2/layout/IconVerticalSolidList"/>
    <dgm:cxn modelId="{9EA304FC-36E4-4E2C-B45E-59726799447C}" type="presParOf" srcId="{0D803328-D471-49B5-8ADA-6BFDC311C351}" destId="{AF197DEB-AAC7-43DB-B966-449C6D7714DD}" srcOrd="2" destOrd="0" presId="urn:microsoft.com/office/officeart/2018/2/layout/IconVerticalSolidList"/>
    <dgm:cxn modelId="{AA69AA16-C916-462F-8F06-82748705D8D7}" type="presParOf" srcId="{0D803328-D471-49B5-8ADA-6BFDC311C351}" destId="{4DB508E0-DD73-4CF2-9934-70497782C603}" srcOrd="3" destOrd="0" presId="urn:microsoft.com/office/officeart/2018/2/layout/IconVerticalSolidList"/>
    <dgm:cxn modelId="{BF49323F-A1EE-422F-A0BD-16C0069AB825}" type="presParOf" srcId="{1A490546-765D-4F01-921F-3183A3C94A52}" destId="{BF8E5FF6-4534-4D72-A3EC-B6907DE377AC}" srcOrd="1" destOrd="0" presId="urn:microsoft.com/office/officeart/2018/2/layout/IconVerticalSolidList"/>
    <dgm:cxn modelId="{F180AA5B-1013-46C6-8F17-8CCFBB70A71D}" type="presParOf" srcId="{1A490546-765D-4F01-921F-3183A3C94A52}" destId="{0E3E9EEF-1FE8-4280-9577-CE9875360669}" srcOrd="2" destOrd="0" presId="urn:microsoft.com/office/officeart/2018/2/layout/IconVerticalSolidList"/>
    <dgm:cxn modelId="{8368353E-D184-497E-845D-BB6B241C8994}" type="presParOf" srcId="{0E3E9EEF-1FE8-4280-9577-CE9875360669}" destId="{D695F673-BE0C-4D94-8F63-0F56900C4A9F}" srcOrd="0" destOrd="0" presId="urn:microsoft.com/office/officeart/2018/2/layout/IconVerticalSolidList"/>
    <dgm:cxn modelId="{AD0779E7-402B-416D-B993-E535631643C0}" type="presParOf" srcId="{0E3E9EEF-1FE8-4280-9577-CE9875360669}" destId="{F594A09C-A32A-4B5D-85E8-8CDB6CB9C955}" srcOrd="1" destOrd="0" presId="urn:microsoft.com/office/officeart/2018/2/layout/IconVerticalSolidList"/>
    <dgm:cxn modelId="{E60BAD9C-330C-4DB8-BBC5-19122A755949}" type="presParOf" srcId="{0E3E9EEF-1FE8-4280-9577-CE9875360669}" destId="{E75D8B67-2ABC-4FD6-B518-7EC722829188}" srcOrd="2" destOrd="0" presId="urn:microsoft.com/office/officeart/2018/2/layout/IconVerticalSolidList"/>
    <dgm:cxn modelId="{59DE442E-4AA1-420C-9745-6C740A24D3BD}" type="presParOf" srcId="{0E3E9EEF-1FE8-4280-9577-CE9875360669}" destId="{DCFD0513-E441-4D93-8B9F-EC65A7B68696}" srcOrd="3" destOrd="0" presId="urn:microsoft.com/office/officeart/2018/2/layout/IconVerticalSolidList"/>
    <dgm:cxn modelId="{A3F53795-8721-4769-95C9-50AB49D1891C}" type="presParOf" srcId="{1A490546-765D-4F01-921F-3183A3C94A52}" destId="{CC031D7F-A416-4B97-AB0B-C5BB96CD84C1}" srcOrd="3" destOrd="0" presId="urn:microsoft.com/office/officeart/2018/2/layout/IconVerticalSolidList"/>
    <dgm:cxn modelId="{EBE8F077-A394-40CB-995C-54155339CC8B}" type="presParOf" srcId="{1A490546-765D-4F01-921F-3183A3C94A52}" destId="{3DEEFDB3-8FC2-419D-AB0B-A13DB95A249B}" srcOrd="4" destOrd="0" presId="urn:microsoft.com/office/officeart/2018/2/layout/IconVerticalSolidList"/>
    <dgm:cxn modelId="{03AF084A-5F8A-4386-BCB4-A0C6CA299757}" type="presParOf" srcId="{3DEEFDB3-8FC2-419D-AB0B-A13DB95A249B}" destId="{86CF7C6E-97A4-40A8-9BE0-B8F4DC459830}" srcOrd="0" destOrd="0" presId="urn:microsoft.com/office/officeart/2018/2/layout/IconVerticalSolidList"/>
    <dgm:cxn modelId="{F62F5BE3-5310-49EC-89A7-3D7EDFDA5C45}" type="presParOf" srcId="{3DEEFDB3-8FC2-419D-AB0B-A13DB95A249B}" destId="{62694156-FEB5-44AB-B9F3-457B96862F62}" srcOrd="1" destOrd="0" presId="urn:microsoft.com/office/officeart/2018/2/layout/IconVerticalSolidList"/>
    <dgm:cxn modelId="{F842E36C-7EB6-4626-8FF5-78D1AFD22D6A}" type="presParOf" srcId="{3DEEFDB3-8FC2-419D-AB0B-A13DB95A249B}" destId="{33BB1297-9F6D-450C-9173-0D0AB9BEDCFF}" srcOrd="2" destOrd="0" presId="urn:microsoft.com/office/officeart/2018/2/layout/IconVerticalSolidList"/>
    <dgm:cxn modelId="{0F71DC25-616B-4610-81AD-0A97D3E93AA9}" type="presParOf" srcId="{3DEEFDB3-8FC2-419D-AB0B-A13DB95A249B}" destId="{FCDEF9A4-A257-4355-B4DD-88C415830A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7B422-055C-43EC-A751-34A2CC892397}">
      <dsp:nvSpPr>
        <dsp:cNvPr id="0" name=""/>
        <dsp:cNvSpPr/>
      </dsp:nvSpPr>
      <dsp:spPr>
        <a:xfrm>
          <a:off x="45398" y="1617471"/>
          <a:ext cx="822234" cy="822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84A4-2401-4A7C-8FA9-C526CBD17B3D}">
      <dsp:nvSpPr>
        <dsp:cNvPr id="0" name=""/>
        <dsp:cNvSpPr/>
      </dsp:nvSpPr>
      <dsp:spPr>
        <a:xfrm>
          <a:off x="218067" y="1790140"/>
          <a:ext cx="476895" cy="476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F09A8-1162-400B-87E3-AA841DCA96B7}">
      <dsp:nvSpPr>
        <dsp:cNvPr id="0" name=""/>
        <dsp:cNvSpPr/>
      </dsp:nvSpPr>
      <dsp:spPr>
        <a:xfrm>
          <a:off x="1043825" y="1617471"/>
          <a:ext cx="1938123" cy="82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 Nova"/>
              <a:cs typeface="Arial"/>
            </a:rPr>
            <a:t>Colocar prioridades nos seus afazeres.</a:t>
          </a:r>
          <a:endParaRPr lang="en-US" sz="1300" kern="1200" dirty="0">
            <a:latin typeface="Arial Nova"/>
            <a:cs typeface="Arial"/>
          </a:endParaRPr>
        </a:p>
      </dsp:txBody>
      <dsp:txXfrm>
        <a:off x="1043825" y="1617471"/>
        <a:ext cx="1938123" cy="822234"/>
      </dsp:txXfrm>
    </dsp:sp>
    <dsp:sp modelId="{105262AC-F153-4055-8669-FE1DAE53EDD0}">
      <dsp:nvSpPr>
        <dsp:cNvPr id="0" name=""/>
        <dsp:cNvSpPr/>
      </dsp:nvSpPr>
      <dsp:spPr>
        <a:xfrm>
          <a:off x="3319652" y="1617471"/>
          <a:ext cx="822234" cy="822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3F292-8D8E-4719-ABD0-0043B8093C04}">
      <dsp:nvSpPr>
        <dsp:cNvPr id="0" name=""/>
        <dsp:cNvSpPr/>
      </dsp:nvSpPr>
      <dsp:spPr>
        <a:xfrm>
          <a:off x="3492321" y="1790140"/>
          <a:ext cx="476895" cy="476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12F4B-D0AD-40DD-9FD8-29E0A9A054D4}">
      <dsp:nvSpPr>
        <dsp:cNvPr id="0" name=""/>
        <dsp:cNvSpPr/>
      </dsp:nvSpPr>
      <dsp:spPr>
        <a:xfrm>
          <a:off x="4318079" y="1617471"/>
          <a:ext cx="1938123" cy="82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 Nova"/>
              <a:cs typeface="Arial"/>
            </a:rPr>
            <a:t>Criar um planejamento em cima deles.</a:t>
          </a:r>
          <a:endParaRPr lang="en-US" sz="1300" kern="1200" dirty="0">
            <a:latin typeface="Arial Nova"/>
            <a:cs typeface="Arial"/>
          </a:endParaRPr>
        </a:p>
      </dsp:txBody>
      <dsp:txXfrm>
        <a:off x="4318079" y="1617471"/>
        <a:ext cx="1938123" cy="822234"/>
      </dsp:txXfrm>
    </dsp:sp>
    <dsp:sp modelId="{5D9E855F-9169-44F1-8209-CB8DA61E9BC6}">
      <dsp:nvSpPr>
        <dsp:cNvPr id="0" name=""/>
        <dsp:cNvSpPr/>
      </dsp:nvSpPr>
      <dsp:spPr>
        <a:xfrm>
          <a:off x="45398" y="3439103"/>
          <a:ext cx="822234" cy="822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0C014-9CB3-4308-A756-0CB63E5B36D3}">
      <dsp:nvSpPr>
        <dsp:cNvPr id="0" name=""/>
        <dsp:cNvSpPr/>
      </dsp:nvSpPr>
      <dsp:spPr>
        <a:xfrm>
          <a:off x="218067" y="3611772"/>
          <a:ext cx="476895" cy="476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B8670-4514-4E46-9AAF-DB552B1E3C6C}">
      <dsp:nvSpPr>
        <dsp:cNvPr id="0" name=""/>
        <dsp:cNvSpPr/>
      </dsp:nvSpPr>
      <dsp:spPr>
        <a:xfrm>
          <a:off x="1043825" y="3439103"/>
          <a:ext cx="1938123" cy="82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 Nova"/>
              <a:cs typeface="Arial"/>
            </a:rPr>
            <a:t>Não deixar cair na rotina, implementar coisas diferentes e divertidas em tarefas repetitivas.</a:t>
          </a:r>
          <a:endParaRPr lang="en-US" sz="1300" kern="1200" dirty="0">
            <a:latin typeface="Arial Nova"/>
            <a:cs typeface="Arial"/>
          </a:endParaRPr>
        </a:p>
      </dsp:txBody>
      <dsp:txXfrm>
        <a:off x="1043825" y="3439103"/>
        <a:ext cx="1938123" cy="822234"/>
      </dsp:txXfrm>
    </dsp:sp>
    <dsp:sp modelId="{E1D2E58C-7FB5-4D52-818A-2032B362D30B}">
      <dsp:nvSpPr>
        <dsp:cNvPr id="0" name=""/>
        <dsp:cNvSpPr/>
      </dsp:nvSpPr>
      <dsp:spPr>
        <a:xfrm>
          <a:off x="3319652" y="3439103"/>
          <a:ext cx="822234" cy="8222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0F35A-872E-4947-9A9A-D52BC1E32784}">
      <dsp:nvSpPr>
        <dsp:cNvPr id="0" name=""/>
        <dsp:cNvSpPr/>
      </dsp:nvSpPr>
      <dsp:spPr>
        <a:xfrm>
          <a:off x="3492321" y="3611772"/>
          <a:ext cx="476895" cy="4768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33233-9752-4116-8B1A-225372EAD25A}">
      <dsp:nvSpPr>
        <dsp:cNvPr id="0" name=""/>
        <dsp:cNvSpPr/>
      </dsp:nvSpPr>
      <dsp:spPr>
        <a:xfrm>
          <a:off x="4318079" y="3439103"/>
          <a:ext cx="1938123" cy="822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 Nova"/>
              <a:cs typeface="Arial"/>
            </a:rPr>
            <a:t>Usar o nosso site para ajudar a se organizar melhor e ter uma rotina mais saudável.</a:t>
          </a:r>
          <a:endParaRPr lang="en-US" sz="1300" kern="1200" dirty="0">
            <a:latin typeface="Arial Nova"/>
            <a:cs typeface="Arial"/>
          </a:endParaRPr>
        </a:p>
      </dsp:txBody>
      <dsp:txXfrm>
        <a:off x="4318079" y="3439103"/>
        <a:ext cx="1938123" cy="822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E05B2-9EF5-481D-8C02-5C990346FBF9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B0CB8-F2D8-48D1-9020-3A4290EB7AEA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508E0-DD73-4CF2-9934-70497782C603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kern="1200" dirty="0">
              <a:latin typeface="Arial Nova"/>
              <a:cs typeface="Arial"/>
            </a:rPr>
            <a:t>Design thinking.</a:t>
          </a:r>
          <a:endParaRPr lang="en-US" sz="2500" b="0" kern="1200" dirty="0">
            <a:latin typeface="Arial Nova"/>
            <a:cs typeface="Arial"/>
          </a:endParaRPr>
        </a:p>
      </dsp:txBody>
      <dsp:txXfrm>
        <a:off x="1939533" y="717"/>
        <a:ext cx="4362067" cy="1679249"/>
      </dsp:txXfrm>
    </dsp:sp>
    <dsp:sp modelId="{D695F673-BE0C-4D94-8F63-0F56900C4A9F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4A09C-A32A-4B5D-85E8-8CDB6CB9C95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D0513-E441-4D93-8B9F-EC65A7B68696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kern="1200" dirty="0">
              <a:latin typeface="Arial Nova"/>
              <a:cs typeface="Arial"/>
            </a:rPr>
            <a:t>Metodologias ágeis.</a:t>
          </a:r>
          <a:endParaRPr lang="en-US" sz="2500" b="0" kern="1200" dirty="0">
            <a:latin typeface="Arial Nova"/>
            <a:cs typeface="Arial"/>
          </a:endParaRPr>
        </a:p>
      </dsp:txBody>
      <dsp:txXfrm>
        <a:off x="1939533" y="2099779"/>
        <a:ext cx="4362067" cy="1679249"/>
      </dsp:txXfrm>
    </dsp:sp>
    <dsp:sp modelId="{86CF7C6E-97A4-40A8-9BE0-B8F4DC45983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94156-FEB5-44AB-B9F3-457B96862F6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EF9A4-A257-4355-B4DD-88C415830A27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kern="1200" dirty="0">
              <a:latin typeface="Arial Nova"/>
              <a:cs typeface="Arial"/>
            </a:rPr>
            <a:t>Uso do discord para reunir ideias e coloca-las em prática</a:t>
          </a:r>
          <a:r>
            <a:rPr lang="pt-BR" sz="2500" b="0" kern="1200" dirty="0">
              <a:latin typeface="Arial"/>
              <a:cs typeface="Arial"/>
            </a:rPr>
            <a:t>.</a:t>
          </a:r>
          <a:endParaRPr lang="en-US" sz="2500" b="0" kern="1200" dirty="0">
            <a:latin typeface="Arial"/>
            <a:cs typeface="Arial"/>
          </a:endParaRP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7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4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9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4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upercebo.unb.br/2021/02/26/o-tempo-voa-quando-a-gente-se-conecta-saiba-como-redes-sociais-games-e-servicos-de-streaming-aceleram-o-tempo-percebid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gacaodosloucos.blogspot.com/2010/12/o-lado-positivos-dos-cuidados-dest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ão segurando computador portátil&#10;&#10;Descrição gerada automaticamente">
            <a:extLst>
              <a:ext uri="{FF2B5EF4-FFF2-40B4-BE49-F238E27FC236}">
                <a16:creationId xmlns:a16="http://schemas.microsoft.com/office/drawing/2014/main" id="{DCC12E24-E074-CC2A-39FA-93CF1CAA4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909" r="9091" b="2355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054" y="633178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chemeClr val="bg1"/>
                </a:solidFill>
                <a:latin typeface="Arial Nova"/>
                <a:ea typeface="Calibri Light"/>
                <a:cs typeface="Calibri Light"/>
              </a:rPr>
              <a:t>Chronos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5685" y="4543663"/>
            <a:ext cx="4202100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de-DE" sz="20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Arthur </a:t>
            </a:r>
            <a:r>
              <a:rPr lang="de-DE" sz="2000" b="1" dirty="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Messeder</a:t>
            </a:r>
            <a:r>
              <a:rPr lang="de-DE" sz="20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, Clara Lacerda, Guilherme </a:t>
            </a:r>
            <a:r>
              <a:rPr lang="de-DE" sz="2000" b="1" dirty="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Otávio</a:t>
            </a:r>
            <a:r>
              <a:rPr lang="de-DE" sz="20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, Lucas Gabriel, Matheus </a:t>
            </a:r>
            <a:r>
              <a:rPr lang="de-DE" sz="2000" b="1" dirty="0" err="1">
                <a:solidFill>
                  <a:schemeClr val="bg1"/>
                </a:solidFill>
                <a:latin typeface="Arial"/>
                <a:ea typeface="Calibri"/>
                <a:cs typeface="Arial"/>
              </a:rPr>
              <a:t>Campello</a:t>
            </a:r>
            <a:r>
              <a:rPr lang="de-DE" sz="2000" b="1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.</a:t>
            </a:r>
            <a:endParaRPr lang="en-US" sz="2000">
              <a:solidFill>
                <a:schemeClr val="bg1"/>
              </a:solidFill>
              <a:latin typeface="Arial"/>
              <a:ea typeface="Calibri"/>
              <a:cs typeface="Arial"/>
            </a:endParaRPr>
          </a:p>
          <a:p>
            <a:pPr algn="l"/>
            <a:endParaRPr lang="de-DE" sz="2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81DFE-D566-90A7-8F1A-48E158B9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Arial"/>
                <a:cs typeface="Arial"/>
              </a:rPr>
              <a:t>Formas de </a:t>
            </a:r>
            <a:r>
              <a:rPr lang="en-US" sz="3600" kern="1200" err="1">
                <a:solidFill>
                  <a:srgbClr val="FFFFFF"/>
                </a:solidFill>
                <a:latin typeface="Arial"/>
                <a:cs typeface="Arial"/>
              </a:rPr>
              <a:t>pagamento</a:t>
            </a:r>
            <a:endParaRPr lang="en-US" sz="360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F72E6C7E-72F8-0119-C402-4123DA9C53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12" r="3112"/>
          <a:stretch/>
        </p:blipFill>
        <p:spPr>
          <a:xfrm>
            <a:off x="5383208" y="549392"/>
            <a:ext cx="585113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0BA8DB-FB64-610D-5C6B-35D889E2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         </a:t>
            </a:r>
            <a:r>
              <a:rPr lang="en-US" sz="6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  <a:endParaRPr lang="en-US" sz="6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5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5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018942-5FBA-5B42-446F-479AB018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  <a:latin typeface="Arial"/>
                <a:ea typeface="Calibri Light"/>
                <a:cs typeface="Calibri Light"/>
              </a:rPr>
              <a:t>Dificuldade em organizar o tempo </a:t>
            </a:r>
            <a:endParaRPr lang="pt-BR" sz="38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661BB-1F92-3C40-4569-4845E8A1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2106748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7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Muitas pessoas enfrentam dificuldades em organizar seu tempo de forma eficiente. </a:t>
            </a:r>
          </a:p>
          <a:p>
            <a:endParaRPr lang="pt-BR" sz="17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pt-BR" sz="17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 falta de gerenciamento do tempo pode levar a estresse, sobrecarga de trabalho e baixa produtividade.</a:t>
            </a:r>
          </a:p>
          <a:p>
            <a:endParaRPr lang="pt-BR" sz="17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pt-BR" sz="17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As distrações constantes, contribuem para a dificuldade em manter o foco e priorizar as tarefas.</a:t>
            </a:r>
            <a:endParaRPr lang="pt-BR" sz="17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7">
            <a:extLst>
              <a:ext uri="{FF2B5EF4-FFF2-40B4-BE49-F238E27FC236}">
                <a16:creationId xmlns:a16="http://schemas.microsoft.com/office/drawing/2014/main" id="{2CDDF20D-8B7F-257B-BF95-643BF8AC8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5617" b="-1"/>
          <a:stretch/>
        </p:blipFill>
        <p:spPr>
          <a:xfrm>
            <a:off x="6798268" y="1263016"/>
            <a:ext cx="5384325" cy="44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94DA03-AC09-FCD8-5820-DDF496A9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24" y="1214511"/>
            <a:ext cx="3802472" cy="4238118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"/>
                <a:ea typeface="Calibri Light"/>
                <a:cs typeface="Calibri Light"/>
              </a:rPr>
              <a:t>Como lidar com o problema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205BCA2-8141-4D7E-3DD0-589131FF9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4571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7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6E2405-BE17-5781-85A9-8762836F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78" y="1252141"/>
            <a:ext cx="3200400" cy="4238118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chemeClr val="bg1"/>
                </a:solidFill>
                <a:latin typeface="Arial"/>
                <a:ea typeface="Calibri Light"/>
                <a:cs typeface="Calibri Light"/>
              </a:rPr>
              <a:t>Metodologia</a:t>
            </a:r>
            <a:endParaRPr lang="pt-BR" sz="410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65D91D4-5DEC-FBEB-7C00-196F89765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310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90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62867-A989-144F-457D-99EF8515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Software </a:t>
            </a:r>
            <a:r>
              <a:rPr lang="en-US" sz="3300" dirty="0" err="1">
                <a:solidFill>
                  <a:srgbClr val="FFFFFF"/>
                </a:solidFill>
              </a:rPr>
              <a:t>capaz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ajudar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proposto</a:t>
            </a:r>
            <a:endParaRPr lang="en-US" sz="3300" kern="1200" dirty="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14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3A9A27B-EACB-86BA-DCB9-29084EA26F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" r="30"/>
          <a:stretch/>
        </p:blipFill>
        <p:spPr>
          <a:xfrm>
            <a:off x="5396175" y="511762"/>
            <a:ext cx="5881648" cy="57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8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C661BC-8BFB-5797-9F0D-671422DA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>
                <a:solidFill>
                  <a:srgbClr val="FFFFFF"/>
                </a:solidFill>
                <a:latin typeface="Arial Nova"/>
                <a:cs typeface="Arial"/>
              </a:rPr>
              <a:t>Calendário</a:t>
            </a:r>
            <a:r>
              <a:rPr lang="en-US" sz="3600" dirty="0">
                <a:solidFill>
                  <a:srgbClr val="FFFFFF"/>
                </a:solidFill>
                <a:latin typeface="Arial Nova"/>
                <a:cs typeface="Arial"/>
              </a:rPr>
              <a:t> de </a:t>
            </a:r>
            <a:r>
              <a:rPr lang="en-US" sz="3600" err="1">
                <a:solidFill>
                  <a:srgbClr val="FFFFFF"/>
                </a:solidFill>
                <a:latin typeface="Arial Nova"/>
                <a:cs typeface="Arial"/>
              </a:rPr>
              <a:t>Eventos</a:t>
            </a:r>
            <a:endParaRPr lang="en-US" sz="4000" kern="1200">
              <a:solidFill>
                <a:srgbClr val="FFFFFF"/>
              </a:solidFill>
              <a:latin typeface="Arial Nova"/>
              <a:cs typeface="Arial"/>
            </a:endParaRPr>
          </a:p>
        </p:txBody>
      </p:sp>
      <p:pic>
        <p:nvPicPr>
          <p:cNvPr id="6" name="Imagem 13" descr="Tela de computador&#10;&#10;Descrição gerada automaticamente">
            <a:extLst>
              <a:ext uri="{FF2B5EF4-FFF2-40B4-BE49-F238E27FC236}">
                <a16:creationId xmlns:a16="http://schemas.microsoft.com/office/drawing/2014/main" id="{F3068177-D16B-FED5-2604-51EF09D11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4941211" y="473396"/>
            <a:ext cx="2847943" cy="3094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m 1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8DAD89E-BD43-F5EA-D252-E7CFCBA1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32" y="3335157"/>
            <a:ext cx="3387274" cy="31420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40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C661BC-8BFB-5797-9F0D-671422DA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2" y="1967266"/>
            <a:ext cx="269394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Arial"/>
                <a:ea typeface="+mj-lt"/>
                <a:cs typeface="+mj-lt"/>
              </a:rPr>
              <a:t>Notificações</a:t>
            </a:r>
            <a:endParaRPr lang="pt-BR" sz="3600" dirty="0" err="1">
              <a:solidFill>
                <a:schemeClr val="bg1"/>
              </a:solidFill>
              <a:latin typeface="Arial"/>
              <a:cs typeface="Calibri Light"/>
            </a:endParaRPr>
          </a:p>
        </p:txBody>
      </p:sp>
      <p:pic>
        <p:nvPicPr>
          <p:cNvPr id="5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9BB240D-4FE2-3C7D-2AD7-11D4287B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560" y="2624138"/>
            <a:ext cx="2009775" cy="1228725"/>
          </a:xfrm>
          <a:prstGeom prst="rect">
            <a:avLst/>
          </a:prstGeom>
        </p:spPr>
      </p:pic>
      <p:pic>
        <p:nvPicPr>
          <p:cNvPr id="7" name="Imagem 8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EB2A4CA-D208-DC42-61E9-B7286DE4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349" y="2828082"/>
            <a:ext cx="2743200" cy="8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8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C661BC-8BFB-5797-9F0D-671422DA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rgbClr val="FFFFFF"/>
                </a:solidFill>
                <a:latin typeface="Arial Nova"/>
              </a:rPr>
              <a:t>Cronômetro</a:t>
            </a:r>
            <a:r>
              <a:rPr lang="en-US" sz="3600" kern="1200" dirty="0">
                <a:solidFill>
                  <a:srgbClr val="FFFFFF"/>
                </a:solidFill>
                <a:latin typeface="Arial Nova"/>
              </a:rPr>
              <a:t> </a:t>
            </a:r>
          </a:p>
        </p:txBody>
      </p:sp>
      <p:pic>
        <p:nvPicPr>
          <p:cNvPr id="12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923080F-989B-167A-EF3F-57D6FB5BAE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181" r="5181"/>
          <a:stretch/>
        </p:blipFill>
        <p:spPr>
          <a:xfrm>
            <a:off x="5587972" y="643466"/>
            <a:ext cx="51593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B4508-7E08-8A51-FD62-08E0B007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52" y="1957859"/>
            <a:ext cx="293934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Arial"/>
                <a:cs typeface="Arial"/>
              </a:rPr>
              <a:t>Sistema de </a:t>
            </a:r>
            <a:r>
              <a:rPr lang="en-US" sz="3600" kern="1200" err="1">
                <a:solidFill>
                  <a:srgbClr val="FFFFFF"/>
                </a:solidFill>
                <a:latin typeface="Arial"/>
                <a:cs typeface="Arial"/>
              </a:rPr>
              <a:t>recompensas</a:t>
            </a:r>
            <a:endParaRPr lang="en-US" sz="360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2" name="Imagem 1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EE40E98-793B-F5D2-E998-DF52AE8D05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67" b="1267"/>
          <a:stretch/>
        </p:blipFill>
        <p:spPr>
          <a:xfrm>
            <a:off x="4907414" y="1118888"/>
            <a:ext cx="6780700" cy="40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9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Chronos</vt:lpstr>
      <vt:lpstr>Dificuldade em organizar o tempo </vt:lpstr>
      <vt:lpstr>Como lidar com o problema</vt:lpstr>
      <vt:lpstr>Metodologia</vt:lpstr>
      <vt:lpstr>Software capaz de ajudar no problema proposto</vt:lpstr>
      <vt:lpstr>Calendário de Eventos</vt:lpstr>
      <vt:lpstr>Notificações</vt:lpstr>
      <vt:lpstr>Cronômetro </vt:lpstr>
      <vt:lpstr>Sistema de recompensas</vt:lpstr>
      <vt:lpstr>Formas de pagamento</vt:lpstr>
      <vt:lpstr>             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471</cp:revision>
  <dcterms:created xsi:type="dcterms:W3CDTF">2023-07-02T20:32:50Z</dcterms:created>
  <dcterms:modified xsi:type="dcterms:W3CDTF">2023-07-02T23:35:23Z</dcterms:modified>
</cp:coreProperties>
</file>