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5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6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48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0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7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35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0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A529-6810-48B5-A205-068D1B1B36E0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69C6-5DA4-47EB-85BD-500CB4162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6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A478C-345A-A853-14C1-EE357FBD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noFill/>
        </p:spPr>
        <p:txBody>
          <a:bodyPr/>
          <a:lstStyle/>
          <a:p>
            <a:r>
              <a:rPr lang="pt-BR" b="1" i="1" u="sng" dirty="0">
                <a:solidFill>
                  <a:srgbClr val="FFFF00"/>
                </a:solidFill>
              </a:rPr>
              <a:t>Finanças em Foco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D963C-7911-2C01-C40A-65E776137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TRABALHO INTERDISCIPLINAR: APLICAÇÕES WEB</a:t>
            </a:r>
          </a:p>
          <a:p>
            <a:pPr algn="l"/>
            <a:r>
              <a:rPr lang="pt-BR" sz="2800" b="1" dirty="0">
                <a:solidFill>
                  <a:srgbClr val="FFFF00"/>
                </a:solidFill>
              </a:rPr>
              <a:t>Grupo:</a:t>
            </a:r>
            <a:r>
              <a:rPr lang="pt-BR" dirty="0">
                <a:solidFill>
                  <a:srgbClr val="FFFF00"/>
                </a:solidFill>
              </a:rPr>
              <a:t> Alice dos Santos Azevedo, Arthur Gonçalves de Moraes, Artur Vieira Guimarães, Breno Amorim Barbosa, Estêvão Eustáquio Souza Rocha Freitas, Luan Barbosa Rosa e Luiz Gustavo de Oliveira Cortat.</a:t>
            </a:r>
          </a:p>
          <a:p>
            <a:pPr algn="l"/>
            <a:r>
              <a:rPr lang="pt-BR" sz="2800" b="1" dirty="0">
                <a:solidFill>
                  <a:srgbClr val="FFFF00"/>
                </a:solidFill>
              </a:rPr>
              <a:t>Professores Responsáveis: </a:t>
            </a:r>
            <a:r>
              <a:rPr lang="pt-BR" dirty="0">
                <a:solidFill>
                  <a:srgbClr val="FFFF00"/>
                </a:solidFill>
              </a:rPr>
              <a:t>Rommel Vieira Carneiro e Fernando Camilo Paes.</a:t>
            </a:r>
          </a:p>
        </p:txBody>
      </p:sp>
    </p:spTree>
    <p:extLst>
      <p:ext uri="{BB962C8B-B14F-4D97-AF65-F5344CB8AC3E}">
        <p14:creationId xmlns:p14="http://schemas.microsoft.com/office/powerpoint/2010/main" val="7055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D0FB-BF0C-A613-B09D-2384E23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u="sng" dirty="0">
                <a:solidFill>
                  <a:srgbClr val="FFFF00"/>
                </a:solidFill>
              </a:rPr>
              <a:t>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C8483-D789-80A4-4113-7CE2E985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O tema principal de nosso projeto é a educação financeira e como ela pode ser importante para que as pessoas, em especial os jovens que estão começando a usar o seu dinheiro, porém não possuem um controle para os seus gastos, o que levam eles a gastarem o dinheiro que recebem de tal maneira que não dá para guardá-lo para usá-lo quando realmente estão precisando. </a:t>
            </a:r>
          </a:p>
        </p:txBody>
      </p:sp>
      <p:pic>
        <p:nvPicPr>
          <p:cNvPr id="1026" name="Picture 2" descr="Arquivo Transparente de clip art de cofre | PNG Play">
            <a:extLst>
              <a:ext uri="{FF2B5EF4-FFF2-40B4-BE49-F238E27FC236}">
                <a16:creationId xmlns:a16="http://schemas.microsoft.com/office/drawing/2014/main" id="{5F7CE4CB-DF65-3013-4D4B-EE4ECE18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58" y="4023656"/>
            <a:ext cx="2278883" cy="246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0401-7167-948F-9218-44DC19E5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u="sng" dirty="0">
                <a:solidFill>
                  <a:srgbClr val="FFFF00"/>
                </a:solidFill>
              </a:rPr>
              <a:t>Processo</a:t>
            </a:r>
            <a:r>
              <a:rPr lang="pt-BR" b="1" i="1" u="sng" dirty="0">
                <a:solidFill>
                  <a:srgbClr val="FFFF00"/>
                </a:solidFill>
              </a:rPr>
              <a:t> de Design </a:t>
            </a:r>
            <a:r>
              <a:rPr lang="pt-BR" b="1" i="1" u="sng" dirty="0" err="1">
                <a:solidFill>
                  <a:srgbClr val="FFFF00"/>
                </a:solidFill>
              </a:rPr>
              <a:t>Thinking</a:t>
            </a:r>
            <a:endParaRPr lang="pt-BR" i="1" u="sng" dirty="0">
              <a:solidFill>
                <a:srgbClr val="FFFF00"/>
              </a:solidFill>
            </a:endParaRPr>
          </a:p>
        </p:txBody>
      </p:sp>
      <p:pic>
        <p:nvPicPr>
          <p:cNvPr id="8" name="Espaço Reservado para Conteúdo 7" descr="Diagrama&#10;&#10;Descrição gerada automaticamente">
            <a:extLst>
              <a:ext uri="{FF2B5EF4-FFF2-40B4-BE49-F238E27FC236}">
                <a16:creationId xmlns:a16="http://schemas.microsoft.com/office/drawing/2014/main" id="{5A79F949-654D-DE37-EC3C-99B3BC2D5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4" y="2309372"/>
            <a:ext cx="5181600" cy="3219449"/>
          </a:xfrm>
        </p:spPr>
      </p:pic>
      <p:pic>
        <p:nvPicPr>
          <p:cNvPr id="10" name="Espaço Reservado para Conteúdo 9" descr="Texto, Carta&#10;&#10;Descrição gerada automaticamente">
            <a:extLst>
              <a:ext uri="{FF2B5EF4-FFF2-40B4-BE49-F238E27FC236}">
                <a16:creationId xmlns:a16="http://schemas.microsoft.com/office/drawing/2014/main" id="{87DA567E-8D72-854B-7688-38D1DA8FA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5307"/>
            <a:ext cx="5753714" cy="1119628"/>
          </a:xfrm>
          <a:solidFill>
            <a:schemeClr val="tx1"/>
          </a:solidFill>
        </p:spPr>
      </p:pic>
      <p:pic>
        <p:nvPicPr>
          <p:cNvPr id="13" name="Imagem 1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04129C3-8EEA-D7CF-463F-90FC463AF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203258"/>
            <a:ext cx="5647041" cy="132556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544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843BC26-FC08-D2C7-5528-C2A37702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65125"/>
            <a:ext cx="4352925" cy="6115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8F0976-BF7F-B4B4-7884-C634BE9B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94" y="1399973"/>
            <a:ext cx="5860150" cy="40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D0FB-BF0C-A613-B09D-2384E23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u="sng" dirty="0">
                <a:solidFill>
                  <a:srgbClr val="FFFF00"/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C8483-D789-80A4-4113-7CE2E985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O problema está no desconhecimento que muitas pessoas, em especial os jovens, possuem em relação a esse assunto, o que por sua vez os acabam levando a gastar o dinheiro que recebem em produtos que geralmente não estão precisando naquele determinado momento, o que acarreta no descontrole de gastos e no endividamento desses jovens.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092578B2-17E3-5BFC-653A-8B20915FC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4306957"/>
            <a:ext cx="2067340" cy="20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D0FB-BF0C-A613-B09D-2384E231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u="sng" dirty="0">
                <a:solidFill>
                  <a:srgbClr val="FFFF00"/>
                </a:solidFill>
              </a:rPr>
              <a:t>O que pretendemos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C8483-D789-80A4-4113-7CE2E985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Com esse problema em questão,  pretendemos dar primeiramente uma orientação sobre o que é educação financeira e depois disso oferecer formas de como a pessoa poderá economizar o seu dinheiro, assim evitando gastos desnecessários e contribuindo para a sua economia, como por exemplo anotar os preços dos produtos que ela está querendo comprar pra ela perceber se o dinheiro que ela possui irá dar para comprar, se não der, ela irá economizar até ter dinheiro o suficiente.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510AB2D-68A7-1257-68EC-2ED3E24C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4754880"/>
            <a:ext cx="2658794" cy="18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2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276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Finanças em Foco</vt:lpstr>
      <vt:lpstr>Tema</vt:lpstr>
      <vt:lpstr>Processo de Design Thinking</vt:lpstr>
      <vt:lpstr>Apresentação do PowerPoint</vt:lpstr>
      <vt:lpstr>Problema</vt:lpstr>
      <vt:lpstr>O que pretendemos fazer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Finanças em Foco</dc:title>
  <dc:creator>SARAH SOUZA ROCHA FREITAS</dc:creator>
  <cp:lastModifiedBy>Arthur Gonçalves De Moraes</cp:lastModifiedBy>
  <cp:revision>2</cp:revision>
  <dcterms:created xsi:type="dcterms:W3CDTF">2023-04-16T21:46:00Z</dcterms:created>
  <dcterms:modified xsi:type="dcterms:W3CDTF">2023-04-17T01:29:53Z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121f2f0-66bc-46a5-8449-e93debbabc43_Enabled">
    <vt:lpwstr>true</vt:lpwstr>
  </property>
  <property fmtid="{D5CDD505-2E9C-101B-9397-08002B2CF9AE}" pid="3" name="MSIP_Label_8121f2f0-66bc-46a5-8449-e93debbabc43_SetDate">
    <vt:lpwstr>2023-04-17T00:41:24Z</vt:lpwstr>
  </property>
  <property fmtid="{D5CDD505-2E9C-101B-9397-08002B2CF9AE}" pid="4" name="MSIP_Label_8121f2f0-66bc-46a5-8449-e93debbabc43_Method">
    <vt:lpwstr>Standard</vt:lpwstr>
  </property>
  <property fmtid="{D5CDD505-2E9C-101B-9397-08002B2CF9AE}" pid="5" name="MSIP_Label_8121f2f0-66bc-46a5-8449-e93debbabc43_Name">
    <vt:lpwstr>defa4170-0d19-0005-0004-bc88714345d2</vt:lpwstr>
  </property>
  <property fmtid="{D5CDD505-2E9C-101B-9397-08002B2CF9AE}" pid="6" name="MSIP_Label_8121f2f0-66bc-46a5-8449-e93debbabc43_SiteId">
    <vt:lpwstr>2795008d-a527-4c78-ba2d-bf4c9c17de0b</vt:lpwstr>
  </property>
  <property fmtid="{D5CDD505-2E9C-101B-9397-08002B2CF9AE}" pid="7" name="MSIP_Label_8121f2f0-66bc-46a5-8449-e93debbabc43_ActionId">
    <vt:lpwstr>ced8c00e-7097-467e-a2d1-a543f2638548</vt:lpwstr>
  </property>
  <property fmtid="{D5CDD505-2E9C-101B-9397-08002B2CF9AE}" pid="8" name="MSIP_Label_8121f2f0-66bc-46a5-8449-e93debbabc43_ContentBits">
    <vt:lpwstr>0</vt:lpwstr>
  </property>
</Properties>
</file>