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C155D-0D77-410D-A690-8829ED12E706}" v="383" dt="2023-07-01T23:05:39.940"/>
    <p1510:client id="{23C79E23-18E5-A7F7-BD5A-A50402DFFAA6}" v="6" dt="2023-07-02T19:37:27.751"/>
    <p1510:client id="{38F1EE35-1ACE-C9D2-4693-D57602A1E499}" v="467" dt="2023-07-03T02:07:04.129"/>
    <p1510:client id="{4B1804A7-D5CC-861A-E022-FAAC42B81B19}" v="84" dt="2023-07-02T02:43:26.337"/>
    <p1510:client id="{B45F0FEF-9328-6432-A1D5-EBC486ACBDE6}" v="405" dt="2023-07-02T02:27:44.482"/>
    <p1510:client id="{B5E68BF1-971A-DE0D-8674-68C7B5B5045E}" v="269" dt="2023-07-02T03:39:25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10" descr="Uma imagem contendo Mapa&#10;&#10;Descrição gerada automaticamente">
            <a:extLst>
              <a:ext uri="{FF2B5EF4-FFF2-40B4-BE49-F238E27FC236}">
                <a16:creationId xmlns:a16="http://schemas.microsoft.com/office/drawing/2014/main" id="{E1E4C9E6-7466-C32C-0F8A-DED671ACE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" b="15719"/>
          <a:stretch/>
        </p:blipFill>
        <p:spPr>
          <a:xfrm>
            <a:off x="-439" y="1"/>
            <a:ext cx="12191980" cy="6857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1111" y="2806288"/>
            <a:ext cx="9144000" cy="953185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Calibri Light"/>
                <a:cs typeface="Calibri Light"/>
              </a:rPr>
              <a:t>Guia</a:t>
            </a:r>
            <a:r>
              <a:rPr lang="de-DE" dirty="0">
                <a:solidFill>
                  <a:srgbClr val="FFFFFF"/>
                </a:solidFill>
                <a:ea typeface="Calibri Light"/>
                <a:cs typeface="Calibri Light"/>
              </a:rPr>
              <a:t> Neurodivergente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0962" y="4074737"/>
            <a:ext cx="5117631" cy="24718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Grupo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:</a:t>
            </a:r>
            <a:endParaRPr lang="pt-BR" dirty="0"/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Ana Clara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Iannini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Resende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Duarte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Gabriel Martins 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Rajão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João Pedro de Melo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Murta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Matheus Henrique Gonçalves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Luan de Moura Carvalho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Vinícius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Cesar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D'Ascenção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Dias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C92F95-5C10-4AC7-8F43-16F9916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203" y="1856140"/>
            <a:ext cx="4832397" cy="24985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Qual é o </a:t>
            </a:r>
            <a:r>
              <a:rPr lang="en-US" sz="4800" dirty="0" err="1">
                <a:solidFill>
                  <a:schemeClr val="bg1"/>
                </a:solidFill>
              </a:rPr>
              <a:t>Problema</a:t>
            </a:r>
            <a:r>
              <a:rPr lang="en-US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3" descr="Uma imagem contendo gráfico, sushi, quarto&#10;&#10;Descrição gerada automaticamente">
            <a:extLst>
              <a:ext uri="{FF2B5EF4-FFF2-40B4-BE49-F238E27FC236}">
                <a16:creationId xmlns:a16="http://schemas.microsoft.com/office/drawing/2014/main" id="{FB0D6838-C8C4-7FED-BA12-97CFE56A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31" y="1587604"/>
            <a:ext cx="3683940" cy="36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58F3A-7B70-68BD-8C7A-239D9B38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266" y="1429081"/>
            <a:ext cx="3925597" cy="360215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 Pro"/>
                <a:cs typeface="Calibri Light"/>
              </a:rPr>
              <a:t>Personas</a:t>
            </a:r>
            <a:br>
              <a:rPr lang="pt-BR" dirty="0">
                <a:solidFill>
                  <a:schemeClr val="bg1"/>
                </a:solidFill>
                <a:latin typeface="Verdana Pro"/>
                <a:cs typeface="Calibri Light"/>
              </a:rPr>
            </a:br>
            <a:endParaRPr lang="pt-BR" sz="2000">
              <a:solidFill>
                <a:schemeClr val="bg1"/>
              </a:solidFill>
              <a:latin typeface="Verdana Pro"/>
              <a:ea typeface="Calibri Light" panose="020F0302020204030204"/>
              <a:cs typeface="Calibri Light"/>
            </a:endParaRPr>
          </a:p>
        </p:txBody>
      </p:sp>
      <p:pic>
        <p:nvPicPr>
          <p:cNvPr id="4" name="Imagem 4" descr="Menino sorrindo olhando para o lado&#10;&#10;Descrição gerada automaticamente">
            <a:extLst>
              <a:ext uri="{FF2B5EF4-FFF2-40B4-BE49-F238E27FC236}">
                <a16:creationId xmlns:a16="http://schemas.microsoft.com/office/drawing/2014/main" id="{89B9B673-18BE-D558-12D3-7217A160C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829" y="1480175"/>
            <a:ext cx="2578715" cy="262794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5" descr="Mulher de cabelo comprido sorrindo&#10;&#10;Descrição gerada automaticamente">
            <a:extLst>
              <a:ext uri="{FF2B5EF4-FFF2-40B4-BE49-F238E27FC236}">
                <a16:creationId xmlns:a16="http://schemas.microsoft.com/office/drawing/2014/main" id="{8F5E827B-1152-1ADF-D65F-3DDD5D3A8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2" y="310151"/>
            <a:ext cx="2575261" cy="266429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6" descr="Homem sorrindo com óculos de grau&#10;&#10;Descrição gerada automaticamente">
            <a:extLst>
              <a:ext uri="{FF2B5EF4-FFF2-40B4-BE49-F238E27FC236}">
                <a16:creationId xmlns:a16="http://schemas.microsoft.com/office/drawing/2014/main" id="{EECBECAA-AE7A-03F5-8ADB-10C5D66B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432" y="3552775"/>
            <a:ext cx="2583865" cy="266378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6585B18-4477-D625-512C-14D7AD6EF23B}"/>
              </a:ext>
            </a:extLst>
          </p:cNvPr>
          <p:cNvSpPr txBox="1"/>
          <p:nvPr/>
        </p:nvSpPr>
        <p:spPr>
          <a:xfrm>
            <a:off x="704351" y="2968278"/>
            <a:ext cx="1072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Calibri"/>
              </a:rPr>
              <a:t>Ana</a:t>
            </a:r>
            <a:r>
              <a:rPr lang="pt-BR" dirty="0">
                <a:cs typeface="Calibri"/>
              </a:rPr>
              <a:t> </a:t>
            </a:r>
            <a:r>
              <a:rPr lang="pt-BR" dirty="0">
                <a:solidFill>
                  <a:schemeClr val="bg1"/>
                </a:solidFill>
                <a:cs typeface="Calibri"/>
              </a:rPr>
              <a:t>Julia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7D0B9B-F26C-B931-7F82-352367B27DA5}"/>
              </a:ext>
            </a:extLst>
          </p:cNvPr>
          <p:cNvSpPr txBox="1"/>
          <p:nvPr/>
        </p:nvSpPr>
        <p:spPr>
          <a:xfrm>
            <a:off x="4753470" y="4117910"/>
            <a:ext cx="7118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cs typeface="Calibri"/>
              </a:rPr>
              <a:t>Lucas</a:t>
            </a:r>
            <a:endParaRPr lang="pt-BR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38FD96-1075-9139-951C-5E447560E1AB}"/>
              </a:ext>
            </a:extLst>
          </p:cNvPr>
          <p:cNvSpPr txBox="1"/>
          <p:nvPr/>
        </p:nvSpPr>
        <p:spPr>
          <a:xfrm>
            <a:off x="1587100" y="6097137"/>
            <a:ext cx="942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cs typeface="Calibri"/>
              </a:rPr>
              <a:t>Douglas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Imagem 16">
            <a:extLst>
              <a:ext uri="{FF2B5EF4-FFF2-40B4-BE49-F238E27FC236}">
                <a16:creationId xmlns:a16="http://schemas.microsoft.com/office/drawing/2014/main" id="{97B116D9-2357-3FAF-E170-8C164A579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897" y="5178480"/>
            <a:ext cx="1479397" cy="1460811"/>
          </a:xfrm>
          <a:prstGeom prst="rect">
            <a:avLst/>
          </a:prstGeom>
        </p:spPr>
      </p:pic>
      <p:pic>
        <p:nvPicPr>
          <p:cNvPr id="27" name="Imagem 27">
            <a:extLst>
              <a:ext uri="{FF2B5EF4-FFF2-40B4-BE49-F238E27FC236}">
                <a16:creationId xmlns:a16="http://schemas.microsoft.com/office/drawing/2014/main" id="{96335986-737E-BA15-35B4-4DFCE124E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078" y="3428588"/>
            <a:ext cx="1265665" cy="1256372"/>
          </a:xfrm>
          <a:prstGeom prst="rect">
            <a:avLst/>
          </a:prstGeom>
        </p:spPr>
      </p:pic>
      <p:pic>
        <p:nvPicPr>
          <p:cNvPr id="28" name="Imagem 28">
            <a:extLst>
              <a:ext uri="{FF2B5EF4-FFF2-40B4-BE49-F238E27FC236}">
                <a16:creationId xmlns:a16="http://schemas.microsoft.com/office/drawing/2014/main" id="{A97148D7-E302-B9D1-BAD6-F4F3F4E97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8901" y="2074850"/>
            <a:ext cx="848755" cy="1081165"/>
          </a:xfrm>
          <a:prstGeom prst="rect">
            <a:avLst/>
          </a:prstGeom>
        </p:spPr>
      </p:pic>
      <p:sp>
        <p:nvSpPr>
          <p:cNvPr id="85" name="Espaço Reservado para Número de Slide 84">
            <a:extLst>
              <a:ext uri="{FF2B5EF4-FFF2-40B4-BE49-F238E27FC236}">
                <a16:creationId xmlns:a16="http://schemas.microsoft.com/office/drawing/2014/main" id="{79589E28-23C4-4353-949F-11EB3780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dirty="0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2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C56778-59A1-5E86-C453-0915E24F1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2660FED7-B28E-4E62-B51D-9C112F195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364"/>
            <a:ext cx="10905066" cy="4143924"/>
          </a:xfrm>
          <a:prstGeom prst="rect">
            <a:avLst/>
          </a:prstGeom>
        </p:spPr>
      </p:pic>
      <p:pic>
        <p:nvPicPr>
          <p:cNvPr id="3" name="Gráfico 4" descr="Lâmpada estrutura de tópicos">
            <a:extLst>
              <a:ext uri="{FF2B5EF4-FFF2-40B4-BE49-F238E27FC236}">
                <a16:creationId xmlns:a16="http://schemas.microsoft.com/office/drawing/2014/main" id="{584E1245-510E-4CF2-4165-EB789C4C0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20000">
            <a:off x="10389541" y="196614"/>
            <a:ext cx="1215437" cy="12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01673-09CF-626B-41E9-CDAC0D88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905" y="1572412"/>
            <a:ext cx="1724042" cy="760570"/>
          </a:xfrm>
        </p:spPr>
        <p:txBody>
          <a:bodyPr anchor="b">
            <a:normAutofit/>
          </a:bodyPr>
          <a:lstStyle/>
          <a:p>
            <a:r>
              <a:rPr lang="pt-BR" sz="3600" dirty="0">
                <a:cs typeface="Calibri Light"/>
              </a:rPr>
              <a:t>Solução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BDAC31-9B12-DFEE-2C87-2600F56E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941" y="2496951"/>
            <a:ext cx="3492636" cy="2314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Apresentar informações</a:t>
            </a:r>
            <a:r>
              <a:rPr lang="pt-BR" sz="2400" dirty="0">
                <a:ea typeface="+mn-lt"/>
                <a:cs typeface="+mn-lt"/>
              </a:rPr>
              <a:t> e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reunir pessoas</a:t>
            </a:r>
            <a:r>
              <a:rPr lang="pt-BR" sz="2400" dirty="0">
                <a:ea typeface="+mn-lt"/>
                <a:cs typeface="+mn-lt"/>
              </a:rPr>
              <a:t> com o intuito de 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ajudar</a:t>
            </a:r>
            <a:r>
              <a:rPr lang="pt-BR" sz="2400" dirty="0">
                <a:ea typeface="+mn-lt"/>
                <a:cs typeface="+mn-lt"/>
              </a:rPr>
              <a:t> neuro divergentes, familiares, amigos e outros interessados.</a:t>
            </a:r>
            <a:endParaRPr lang="pt-BR" sz="2400" dirty="0">
              <a:cs typeface="Calibri"/>
            </a:endParaRPr>
          </a:p>
        </p:txBody>
      </p:sp>
      <p:pic>
        <p:nvPicPr>
          <p:cNvPr id="6" name="Gráfico 6" descr="Chat com preenchimento sólido">
            <a:extLst>
              <a:ext uri="{FF2B5EF4-FFF2-40B4-BE49-F238E27FC236}">
                <a16:creationId xmlns:a16="http://schemas.microsoft.com/office/drawing/2014/main" id="{5F87A65F-F46A-FA36-18BF-8FBE87F35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9244" y="215429"/>
            <a:ext cx="1460029" cy="1450622"/>
          </a:xfrm>
          <a:prstGeom prst="rect">
            <a:avLst/>
          </a:prstGeom>
        </p:spPr>
      </p:pic>
      <p:pic>
        <p:nvPicPr>
          <p:cNvPr id="7" name="Gráfico 7" descr="Marca de seleção com preenchimento sólido">
            <a:extLst>
              <a:ext uri="{FF2B5EF4-FFF2-40B4-BE49-F238E27FC236}">
                <a16:creationId xmlns:a16="http://schemas.microsoft.com/office/drawing/2014/main" id="{EA37F0B1-335B-358A-F0E0-1F30A15D2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1243" y="47592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6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1EC926-8AE2-ABBA-2A32-F6DCAFED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Visual do Site</a:t>
            </a:r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9D628-E558-16C3-4179-9D5DE6E51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>
                <a:cs typeface="Calibri"/>
              </a:rPr>
              <a:t>(imagem da página inicial do site)</a:t>
            </a:r>
            <a:endParaRPr lang="pt-BR" sz="2000"/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473A501-9060-87CF-5E99-8628E544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" y="295729"/>
            <a:ext cx="12200964" cy="62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1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D50F7-C2A1-9E9E-3EC7-03CE95DD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834" y="244320"/>
            <a:ext cx="549755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cs typeface="Calibri Light"/>
              </a:rPr>
              <a:t>Arquitetura da solução: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57E5E0-36E5-D010-F8B5-79A4D9887295}"/>
              </a:ext>
            </a:extLst>
          </p:cNvPr>
          <p:cNvSpPr txBox="1"/>
          <p:nvPr/>
        </p:nvSpPr>
        <p:spPr>
          <a:xfrm>
            <a:off x="585438" y="284356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cs typeface="Calibri"/>
              </a:rPr>
              <a:t>Visual Studio </a:t>
            </a:r>
            <a:r>
              <a:rPr lang="pt-BR" sz="2000" err="1">
                <a:solidFill>
                  <a:schemeClr val="bg1"/>
                </a:solidFill>
                <a:cs typeface="Calibri"/>
              </a:rPr>
              <a:t>Code</a:t>
            </a:r>
            <a:endParaRPr lang="pt-BR" sz="2000" err="1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B028B6-E6C5-5023-9445-6788C296B553}"/>
              </a:ext>
            </a:extLst>
          </p:cNvPr>
          <p:cNvSpPr txBox="1"/>
          <p:nvPr/>
        </p:nvSpPr>
        <p:spPr>
          <a:xfrm>
            <a:off x="2239536" y="5649951"/>
            <a:ext cx="9682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  <a:cs typeface="Calibri"/>
              </a:rPr>
              <a:t>GitHub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97C2FB-9AE0-CF8B-ED1E-A9A5256AB436}"/>
              </a:ext>
            </a:extLst>
          </p:cNvPr>
          <p:cNvSpPr txBox="1"/>
          <p:nvPr/>
        </p:nvSpPr>
        <p:spPr>
          <a:xfrm>
            <a:off x="6718607" y="5529147"/>
            <a:ext cx="9775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err="1">
                <a:solidFill>
                  <a:schemeClr val="bg1"/>
                </a:solidFill>
                <a:cs typeface="Calibri"/>
              </a:rPr>
              <a:t>Discord</a:t>
            </a:r>
            <a:endParaRPr lang="pt-BR" sz="2000" err="1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DE7D46-0D36-0022-9659-37F5AAAAFD68}"/>
              </a:ext>
            </a:extLst>
          </p:cNvPr>
          <p:cNvSpPr txBox="1"/>
          <p:nvPr/>
        </p:nvSpPr>
        <p:spPr>
          <a:xfrm>
            <a:off x="4609170" y="3633439"/>
            <a:ext cx="12656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err="1">
                <a:solidFill>
                  <a:schemeClr val="bg1"/>
                </a:solidFill>
                <a:cs typeface="Calibri"/>
              </a:rPr>
              <a:t>Bootstrap</a:t>
            </a:r>
            <a:endParaRPr lang="pt-BR" sz="2000">
              <a:solidFill>
                <a:schemeClr val="bg1"/>
              </a:solidFill>
              <a:cs typeface="Calibri"/>
            </a:endParaRPr>
          </a:p>
          <a:p>
            <a:endParaRPr lang="pt-BR" sz="2000" dirty="0">
              <a:cs typeface="Calibri"/>
            </a:endParaRPr>
          </a:p>
        </p:txBody>
      </p:sp>
      <p:pic>
        <p:nvPicPr>
          <p:cNvPr id="11" name="Imagem 11" descr="Ícone&#10;&#10;Descrição gerada automaticamente">
            <a:extLst>
              <a:ext uri="{FF2B5EF4-FFF2-40B4-BE49-F238E27FC236}">
                <a16:creationId xmlns:a16="http://schemas.microsoft.com/office/drawing/2014/main" id="{C663AE99-5202-2741-4D54-86225EA9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97" y="1760033"/>
            <a:ext cx="1107689" cy="1079811"/>
          </a:xfrm>
          <a:prstGeom prst="rect">
            <a:avLst/>
          </a:prstGeom>
        </p:spPr>
      </p:pic>
      <p:pic>
        <p:nvPicPr>
          <p:cNvPr id="13" name="Imagem 13">
            <a:extLst>
              <a:ext uri="{FF2B5EF4-FFF2-40B4-BE49-F238E27FC236}">
                <a16:creationId xmlns:a16="http://schemas.microsoft.com/office/drawing/2014/main" id="{625D4591-D1BF-F8D9-0B33-B00C57FB9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93" y="4427035"/>
            <a:ext cx="1135566" cy="1135566"/>
          </a:xfrm>
          <a:prstGeom prst="rect">
            <a:avLst/>
          </a:prstGeom>
        </p:spPr>
      </p:pic>
      <p:pic>
        <p:nvPicPr>
          <p:cNvPr id="14" name="Imagem 14" descr="Ícone&#10;&#10;Descrição gerada automaticamente">
            <a:extLst>
              <a:ext uri="{FF2B5EF4-FFF2-40B4-BE49-F238E27FC236}">
                <a16:creationId xmlns:a16="http://schemas.microsoft.com/office/drawing/2014/main" id="{9D658A75-11DD-36E1-8A3D-F63B185ED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692" y="4427034"/>
            <a:ext cx="1135566" cy="1135566"/>
          </a:xfrm>
          <a:prstGeom prst="rect">
            <a:avLst/>
          </a:prstGeom>
        </p:spPr>
      </p:pic>
      <p:pic>
        <p:nvPicPr>
          <p:cNvPr id="15" name="Imagem 15" descr="Logotipo&#10;&#10;Descrição gerada automaticamente">
            <a:extLst>
              <a:ext uri="{FF2B5EF4-FFF2-40B4-BE49-F238E27FC236}">
                <a16:creationId xmlns:a16="http://schemas.microsoft.com/office/drawing/2014/main" id="{6960A24D-693C-40DE-778E-2C1537658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546" y="2586909"/>
            <a:ext cx="1274957" cy="100581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C998B8B-1861-BF87-B24A-D601A7F9A5F7}"/>
              </a:ext>
            </a:extLst>
          </p:cNvPr>
          <p:cNvSpPr txBox="1"/>
          <p:nvPr/>
        </p:nvSpPr>
        <p:spPr>
          <a:xfrm>
            <a:off x="8103219" y="2722756"/>
            <a:ext cx="12656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cs typeface="Calibri"/>
              </a:rPr>
              <a:t>Office </a:t>
            </a:r>
            <a:r>
              <a:rPr lang="pt-BR" dirty="0">
                <a:solidFill>
                  <a:schemeClr val="bg1"/>
                </a:solidFill>
                <a:cs typeface="Calibri"/>
              </a:rPr>
              <a:t>365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1" name="Imagem 21">
            <a:extLst>
              <a:ext uri="{FF2B5EF4-FFF2-40B4-BE49-F238E27FC236}">
                <a16:creationId xmlns:a16="http://schemas.microsoft.com/office/drawing/2014/main" id="{6DBE4516-86B0-0396-112C-3E7DCC198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278" y="1468863"/>
            <a:ext cx="931127" cy="1113883"/>
          </a:xfrm>
          <a:prstGeom prst="rect">
            <a:avLst/>
          </a:prstGeom>
        </p:spPr>
      </p:pic>
      <p:pic>
        <p:nvPicPr>
          <p:cNvPr id="22" name="Imagem 22" descr="Uma imagem contendo edifício, grande, relógio&#10;&#10;Descrição gerada automaticamente">
            <a:extLst>
              <a:ext uri="{FF2B5EF4-FFF2-40B4-BE49-F238E27FC236}">
                <a16:creationId xmlns:a16="http://schemas.microsoft.com/office/drawing/2014/main" id="{B1C881C7-27EF-B214-8BF3-3214431EE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1839" y="3386254"/>
            <a:ext cx="1312127" cy="131212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FD672487-4336-4449-30D9-DCA9BB5A4A23}"/>
              </a:ext>
            </a:extLst>
          </p:cNvPr>
          <p:cNvSpPr txBox="1"/>
          <p:nvPr/>
        </p:nvSpPr>
        <p:spPr>
          <a:xfrm>
            <a:off x="10119731" y="4813609"/>
            <a:ext cx="10426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err="1">
                <a:solidFill>
                  <a:schemeClr val="bg1"/>
                </a:solidFill>
                <a:cs typeface="Calibri"/>
              </a:rPr>
              <a:t>Netlify</a:t>
            </a:r>
            <a:endParaRPr lang="pt-BR" sz="20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85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  <p:bldP spid="19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27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EE8EBB6A-8ED3-F2F5-4ECB-28ECD0658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893" r="5218"/>
          <a:stretch/>
        </p:blipFill>
        <p:spPr>
          <a:xfrm>
            <a:off x="-28202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3D50F7-C2A1-9E9E-3EC7-03CE95DD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741" y="2985028"/>
            <a:ext cx="12718814" cy="1047259"/>
          </a:xfrm>
          <a:solidFill>
            <a:schemeClr val="accent1">
              <a:lumMod val="50000"/>
            </a:schemeClr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176494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Guia Neurodivergente</vt:lpstr>
      <vt:lpstr>Qual é o Problema?</vt:lpstr>
      <vt:lpstr>Personas </vt:lpstr>
      <vt:lpstr>Metodologia</vt:lpstr>
      <vt:lpstr>Solução</vt:lpstr>
      <vt:lpstr>Visual do Site</vt:lpstr>
      <vt:lpstr>Arquitetura da solução: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588</cp:revision>
  <dcterms:created xsi:type="dcterms:W3CDTF">2023-07-01T22:37:17Z</dcterms:created>
  <dcterms:modified xsi:type="dcterms:W3CDTF">2023-07-03T02:13:07Z</dcterms:modified>
</cp:coreProperties>
</file>