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80" r:id="rId3"/>
    <p:sldId id="281" r:id="rId4"/>
    <p:sldId id="282" r:id="rId5"/>
    <p:sldId id="283" r:id="rId6"/>
    <p:sldId id="284" r:id="rId7"/>
    <p:sldId id="28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E29EE-9B87-419F-AF79-1B2A070670AC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DF2EA-979D-4B16-A3DC-40115D39A0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5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72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94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57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951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0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32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18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87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47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61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3F9AA5-1F73-45E6-BD6D-7E2F5AFE1A15}" type="datetimeFigureOut">
              <a:rPr lang="pt-BR" smtClean="0"/>
              <a:t>16/04/2023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B191585-A94C-4D80-8A82-6D256DD97170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6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3A67B-3B66-4FB5-9378-C13B68AE8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sobre a desvalorização de artistas na música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4A1FDD-31D4-4CD3-9338-8E3BECFC74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pt-BR" sz="2400" b="1" dirty="0"/>
              <a:t>Equipe</a:t>
            </a:r>
            <a:endParaRPr lang="pt-BR" b="1" dirty="0"/>
          </a:p>
          <a:p>
            <a:r>
              <a:rPr lang="pt-BR" dirty="0"/>
              <a:t> Henrique Saldanha Mendes Veloso</a:t>
            </a:r>
          </a:p>
          <a:p>
            <a:r>
              <a:rPr lang="pt-BR" dirty="0"/>
              <a:t> Lucas Soares Tavares</a:t>
            </a:r>
          </a:p>
          <a:p>
            <a:r>
              <a:rPr lang="pt-BR" dirty="0"/>
              <a:t> Rafael Fagundes Silva Reis</a:t>
            </a:r>
          </a:p>
          <a:p>
            <a:r>
              <a:rPr lang="pt-BR" dirty="0"/>
              <a:t> Gabriel Lara Martins Lana</a:t>
            </a:r>
          </a:p>
          <a:p>
            <a:r>
              <a:rPr lang="pt-BR" dirty="0"/>
              <a:t> Mario Wagner Resende </a:t>
            </a:r>
            <a:r>
              <a:rPr lang="pt-BR" dirty="0" err="1"/>
              <a:t>Finelli</a:t>
            </a:r>
            <a:r>
              <a:rPr lang="pt-BR" dirty="0"/>
              <a:t> Junior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546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22F98D-FD6D-43DB-953D-F1E5FA74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Contexto DO Problema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628DC4-D061-4B4E-86C3-0E836CBA6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desvalorização dos artistas na música é um problema em que muitos artistas se sentem subestimados e não recebem o devido reconhecimento e remuneração por seu trabalho criativo. Isso pode ocorrer devido a baixos cachês, royalties inadequados, contratos desfavoráveis, falta de reconhecimento artístico, saturação do mercado musical e pressão comercial. Isso pode ter um impacto negativo na saúde mental e emocional dos artistas, levando ao esgotamento e frustração. É importante que a indústria musical reconheça o valor dos artistas e trabalhe para garantir sua justa valorização em termos de remuneração e reconhecimento artístico.</a:t>
            </a:r>
          </a:p>
        </p:txBody>
      </p:sp>
    </p:spTree>
    <p:extLst>
      <p:ext uri="{BB962C8B-B14F-4D97-AF65-F5344CB8AC3E}">
        <p14:creationId xmlns:p14="http://schemas.microsoft.com/office/powerpoint/2010/main" val="95728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D088C-436E-4FEC-816E-BBC68FD2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Público-Alvo | PERSONAS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F67E9F-9312-4350-AF11-95EAAD60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Os maiores problemas apresentados durante a entrevista foram a pressão por resultados comerciais, a perda de autenticidade e originalidade na produção musical, e a limitação da diversidade de estilos musicais e vozes menos representadas.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Durante a entrevista tiveram alguns aspectos que nos surpreenderam mais como o fato de alguns artistas estarem desmotivados e perdendo o amor pela musica por causa dessa desvalorização sofrida por eles.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Entre os tópicos que mais urgem de mudanças na opinião dos entrevistados estão a valorização do talento artístico, a remuneração justa dos artistas e práticas éticas de consumo de música.</a:t>
            </a:r>
          </a:p>
        </p:txBody>
      </p:sp>
    </p:spTree>
    <p:extLst>
      <p:ext uri="{BB962C8B-B14F-4D97-AF65-F5344CB8AC3E}">
        <p14:creationId xmlns:p14="http://schemas.microsoft.com/office/powerpoint/2010/main" val="120578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1867A-5B1E-4F39-93C1-905C649A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 de Solução | 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EEB01F-E57B-42B1-BBB6-1BE66D361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As principais ideias para solucionar o problema da desvalorização dos artistas são: Uma plataforma de compartilhamento de equipamentos musicais; a criação de uma escola de música online; a realização de um festival de música online; a criação de uma plataforma de streaming de música indie; um serviço de promoção musical para músicos independentes e um programa de mentoria musical.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Os nossos objetivos com esse projeto são melhorar a qualidade de trabalho para artistas e proporcionar mais oportunidades para serem vistos e conseguirem viver de sua música.</a:t>
            </a:r>
          </a:p>
        </p:txBody>
      </p:sp>
    </p:spTree>
    <p:extLst>
      <p:ext uri="{BB962C8B-B14F-4D97-AF65-F5344CB8AC3E}">
        <p14:creationId xmlns:p14="http://schemas.microsoft.com/office/powerpoint/2010/main" val="241348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C8174-7A89-4CBA-90A5-D036FFA6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Histórias de Usuários e Requisitos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10D9-F21E-4D16-955C-852C79F4D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Requisitos Funcionais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Permitir que o usuário compartilhe as suas músicas 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Permitir que as musicas sejam monetizadas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O serviço deve ter uma ampla variedade de música 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pt-BR" dirty="0"/>
              <a:t>O usuário deve poder achar novos músicos </a:t>
            </a:r>
          </a:p>
          <a:p>
            <a:r>
              <a:rPr lang="pt-BR" dirty="0"/>
              <a:t>Requisitos Não Funcionais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O serviço deve ter um bom tempo de resposta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O serviço deve suportar IOS e </a:t>
            </a:r>
            <a:r>
              <a:rPr lang="pt-BR" dirty="0" err="1"/>
              <a:t>android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6110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530E-F8FB-46DF-B798-3DE41C920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A419B-8CAB-4B15-B0D8-E17B35CE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/>
              <a:t>Divisão de papéis:</a:t>
            </a:r>
            <a:br>
              <a:rPr lang="pt-BR" dirty="0"/>
            </a:br>
            <a:r>
              <a:rPr lang="pt-BR" dirty="0"/>
              <a:t>- Henrique Saldanha Mendes Veloso: Miro, GitHub</a:t>
            </a:r>
          </a:p>
          <a:p>
            <a:pPr marL="128016" lvl="1" indent="0">
              <a:buNone/>
            </a:pPr>
            <a:r>
              <a:rPr lang="pt-BR" dirty="0"/>
              <a:t>  - Lucas Soares Tavares: Miro, GitHub</a:t>
            </a:r>
          </a:p>
          <a:p>
            <a:pPr marL="128016" lvl="1" indent="0">
              <a:buNone/>
            </a:pPr>
            <a:r>
              <a:rPr lang="pt-BR" dirty="0"/>
              <a:t>  - Rafael Fagundes Silva Reis: Miro</a:t>
            </a:r>
          </a:p>
          <a:p>
            <a:pPr marL="128016" lvl="1" indent="0">
              <a:buNone/>
            </a:pPr>
            <a:r>
              <a:rPr lang="pt-BR" dirty="0"/>
              <a:t>  - Gabriel Lara Martins Lana: Miro</a:t>
            </a:r>
          </a:p>
          <a:p>
            <a:pPr marL="128016" lvl="1" indent="0">
              <a:buNone/>
            </a:pPr>
            <a:r>
              <a:rPr lang="pt-BR" dirty="0"/>
              <a:t>  - Mario Wagner Resende </a:t>
            </a:r>
            <a:r>
              <a:rPr lang="pt-BR" dirty="0" err="1"/>
              <a:t>Finelli</a:t>
            </a:r>
            <a:r>
              <a:rPr lang="pt-BR" dirty="0"/>
              <a:t> Junior: Miro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Ferramentas Utilizadas:</a:t>
            </a:r>
          </a:p>
          <a:p>
            <a:pPr marL="0" indent="0">
              <a:buNone/>
            </a:pPr>
            <a:r>
              <a:rPr lang="pt-BR" dirty="0"/>
              <a:t>   </a:t>
            </a:r>
            <a:r>
              <a:rPr lang="pt-BR" sz="1800" dirty="0"/>
              <a:t>-</a:t>
            </a:r>
            <a:r>
              <a:rPr lang="pt-BR" dirty="0"/>
              <a:t> </a:t>
            </a:r>
            <a:r>
              <a:rPr lang="pt-BR" sz="1800" dirty="0"/>
              <a:t>Processo de design </a:t>
            </a:r>
            <a:r>
              <a:rPr lang="pt-BR" sz="1800" dirty="0" err="1"/>
              <a:t>thinking</a:t>
            </a:r>
            <a:r>
              <a:rPr lang="pt-BR" sz="1800" dirty="0"/>
              <a:t>: Miro</a:t>
            </a:r>
          </a:p>
          <a:p>
            <a:r>
              <a:rPr lang="pt-BR" sz="1800" dirty="0"/>
              <a:t>  -  Repositório de Código: </a:t>
            </a:r>
            <a:r>
              <a:rPr lang="pt-BR" sz="1800" dirty="0" err="1"/>
              <a:t>Git</a:t>
            </a:r>
            <a:r>
              <a:rPr lang="pt-BR" sz="1800" dirty="0"/>
              <a:t> Hub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11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F5C42F-EF95-444A-82E0-0B248029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sobre a desvalorização de artistas na música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F277B38-6BF8-40CC-929C-430FF75E2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pt-BR" sz="2400" b="1" dirty="0"/>
              <a:t>Equipe</a:t>
            </a:r>
          </a:p>
          <a:p>
            <a:r>
              <a:rPr lang="pt-BR" dirty="0"/>
              <a:t> Henrique Saldanha Mendes Veloso</a:t>
            </a:r>
          </a:p>
          <a:p>
            <a:r>
              <a:rPr lang="pt-BR" dirty="0"/>
              <a:t> Lucas Soares Tavares</a:t>
            </a:r>
          </a:p>
          <a:p>
            <a:r>
              <a:rPr lang="pt-BR" dirty="0"/>
              <a:t> Rafael Fagundes Silva Reis</a:t>
            </a:r>
          </a:p>
          <a:p>
            <a:r>
              <a:rPr lang="pt-BR" dirty="0"/>
              <a:t> Gabriel Lara Martins Lana</a:t>
            </a:r>
          </a:p>
          <a:p>
            <a:r>
              <a:rPr lang="pt-BR" dirty="0"/>
              <a:t> Mario Wagner Resende </a:t>
            </a:r>
            <a:r>
              <a:rPr lang="pt-BR" dirty="0" err="1"/>
              <a:t>Finelli</a:t>
            </a:r>
            <a:r>
              <a:rPr lang="pt-BR" dirty="0"/>
              <a:t> Junior</a:t>
            </a:r>
          </a:p>
          <a:p>
            <a:pPr lvl="0"/>
            <a:endParaRPr lang="pt-BR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6077C5-D874-4EB6-922B-F4E71AA55FF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6" b="1427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578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215</TotalTime>
  <Words>506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Projeto sobre a desvalorização de artistas na música</vt:lpstr>
      <vt:lpstr>Contexto DO Problema</vt:lpstr>
      <vt:lpstr>Público-Alvo | PERSONAS</vt:lpstr>
      <vt:lpstr>Proposta de Solução | Objetivos</vt:lpstr>
      <vt:lpstr>Histórias de Usuários e Requisitos</vt:lpstr>
      <vt:lpstr>Metodologia</vt:lpstr>
      <vt:lpstr>Projeto sobre a desvalorização de artistas na música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XPTO</dc:title>
  <dc:creator>Rommel Carneiro</dc:creator>
  <cp:lastModifiedBy>Henrique</cp:lastModifiedBy>
  <cp:revision>2</cp:revision>
  <dcterms:created xsi:type="dcterms:W3CDTF">2022-04-05T03:20:00Z</dcterms:created>
  <dcterms:modified xsi:type="dcterms:W3CDTF">2023-04-17T02:44:22Z</dcterms:modified>
</cp:coreProperties>
</file>