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16" name="Shape 16"/>
        <p:cNvGrpSpPr/>
        <p:nvPr/>
      </p:nvGrpSpPr>
      <p:grpSpPr>
        <a:xfrm>
          <a:off x="0" y="0"/>
          <a:ext cx="0" cy="0"/>
          <a:chOff x="0" y="0"/>
          <a:chExt cx="0" cy="0"/>
        </a:xfrm>
      </p:grpSpPr>
      <p:sp>
        <p:nvSpPr>
          <p:cNvPr id="17" name="Google Shape;17;p2"/>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21" name="Google Shape;21;p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pt-BR"/>
              <a:t>‹#›</a:t>
            </a:fld>
            <a:endParaRPr/>
          </a:p>
        </p:txBody>
      </p:sp>
      <p:cxnSp>
        <p:nvCxnSpPr>
          <p:cNvPr id="24" name="Google Shape;24;p2"/>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80" name="Shape 80"/>
        <p:cNvGrpSpPr/>
        <p:nvPr/>
      </p:nvGrpSpPr>
      <p:grpSpPr>
        <a:xfrm>
          <a:off x="0" y="0"/>
          <a:ext cx="0" cy="0"/>
          <a:chOff x="0" y="0"/>
          <a:chExt cx="0" cy="0"/>
        </a:xfrm>
      </p:grpSpPr>
      <p:sp>
        <p:nvSpPr>
          <p:cNvPr id="81" name="Google Shape;81;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 type="body"/>
          </p:nvPr>
        </p:nvSpPr>
        <p:spPr>
          <a:xfrm rot="5400000">
            <a:off x="3872485" y="-562356"/>
            <a:ext cx="4023360" cy="972007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3" name="Google Shape;83;p1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showMasterSp="0" type="vertTitleAndTx">
  <p:cSld name="VERTICAL_TITLE_AND_VERTICAL_TEXT">
    <p:spTree>
      <p:nvGrpSpPr>
        <p:cNvPr id="86" name="Shape 86"/>
        <p:cNvGrpSpPr/>
        <p:nvPr/>
      </p:nvGrpSpPr>
      <p:grpSpPr>
        <a:xfrm>
          <a:off x="0" y="0"/>
          <a:ext cx="0" cy="0"/>
          <a:chOff x="0" y="0"/>
          <a:chExt cx="0" cy="0"/>
        </a:xfrm>
      </p:grpSpPr>
      <p:sp>
        <p:nvSpPr>
          <p:cNvPr id="87" name="Google Shape;87;p12"/>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9" name="Google Shape;89;p1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pt-BR"/>
              <a:t>‹#›</a:t>
            </a:fld>
            <a:endParaRPr/>
          </a:p>
        </p:txBody>
      </p:sp>
      <p:cxnSp>
        <p:nvCxnSpPr>
          <p:cNvPr id="92" name="Google Shape;92;p12"/>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 name="Google Shape;28;p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showMasterSp="0" type="picTx">
  <p:cSld name="PICTURE_WITH_CAPTION_TEXT">
    <p:spTree>
      <p:nvGrpSpPr>
        <p:cNvPr id="31" name="Shape 31"/>
        <p:cNvGrpSpPr/>
        <p:nvPr/>
      </p:nvGrpSpPr>
      <p:grpSpPr>
        <a:xfrm>
          <a:off x="0" y="0"/>
          <a:ext cx="0" cy="0"/>
          <a:chOff x="0" y="0"/>
          <a:chExt cx="0" cy="0"/>
        </a:xfrm>
      </p:grpSpPr>
      <p:sp>
        <p:nvSpPr>
          <p:cNvPr id="32" name="Google Shape;32;p4"/>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p:nvPr>
            <p:ph idx="2" type="pic"/>
          </p:nvPr>
        </p:nvSpPr>
        <p:spPr>
          <a:xfrm>
            <a:off x="0" y="-1"/>
            <a:ext cx="12188952" cy="4572000"/>
          </a:xfrm>
          <a:prstGeom prst="rect">
            <a:avLst/>
          </a:prstGeom>
          <a:solidFill>
            <a:srgbClr val="76CEEF"/>
          </a:solidFill>
          <a:ln>
            <a:noFill/>
          </a:ln>
        </p:spPr>
      </p:sp>
      <p:sp>
        <p:nvSpPr>
          <p:cNvPr id="34" name="Google Shape;34;p4"/>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35" name="Google Shape;35;p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pt-BR"/>
              <a:t>‹#›</a:t>
            </a:fld>
            <a:endParaRPr/>
          </a:p>
        </p:txBody>
      </p:sp>
      <p:cxnSp>
        <p:nvCxnSpPr>
          <p:cNvPr id="38" name="Google Shape;38;p4"/>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showMasterSp="0" type="secHead">
  <p:cSld name="SECTION_HEADER">
    <p:spTree>
      <p:nvGrpSpPr>
        <p:cNvPr id="39" name="Shape 39"/>
        <p:cNvGrpSpPr/>
        <p:nvPr/>
      </p:nvGrpSpPr>
      <p:grpSpPr>
        <a:xfrm>
          <a:off x="0" y="0"/>
          <a:ext cx="0" cy="0"/>
          <a:chOff x="0" y="0"/>
          <a:chExt cx="0" cy="0"/>
        </a:xfrm>
      </p:grpSpPr>
      <p:sp>
        <p:nvSpPr>
          <p:cNvPr id="40" name="Google Shape;40;p5"/>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b="0"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pt-BR"/>
              <a:t>‹#›</a:t>
            </a:fld>
            <a:endParaRPr/>
          </a:p>
        </p:txBody>
      </p:sp>
      <p:cxnSp>
        <p:nvCxnSpPr>
          <p:cNvPr id="47" name="Google Shape;47;p5"/>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8" name="Shape 48"/>
        <p:cNvGrpSpPr/>
        <p:nvPr/>
      </p:nvGrpSpPr>
      <p:grpSpPr>
        <a:xfrm>
          <a:off x="0" y="0"/>
          <a:ext cx="0" cy="0"/>
          <a:chOff x="0" y="0"/>
          <a:chExt cx="0" cy="0"/>
        </a:xfrm>
      </p:grpSpPr>
      <p:sp>
        <p:nvSpPr>
          <p:cNvPr id="49" name="Google Shape;49;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7"/>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7"/>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7"/>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64" name="Shape 64"/>
        <p:cNvGrpSpPr/>
        <p:nvPr/>
      </p:nvGrpSpPr>
      <p:grpSpPr>
        <a:xfrm>
          <a:off x="0" y="0"/>
          <a:ext cx="0" cy="0"/>
          <a:chOff x="0" y="0"/>
          <a:chExt cx="0" cy="0"/>
        </a:xfrm>
      </p:grpSpPr>
      <p:sp>
        <p:nvSpPr>
          <p:cNvPr id="65" name="Google Shape;65;p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showMasterSp="0" type="blank">
  <p:cSld name="BLANK">
    <p:spTree>
      <p:nvGrpSpPr>
        <p:cNvPr id="69" name="Shape 69"/>
        <p:cNvGrpSpPr/>
        <p:nvPr/>
      </p:nvGrpSpPr>
      <p:grpSpPr>
        <a:xfrm>
          <a:off x="0" y="0"/>
          <a:ext cx="0" cy="0"/>
          <a:chOff x="0" y="0"/>
          <a:chExt cx="0" cy="0"/>
        </a:xfrm>
      </p:grpSpPr>
      <p:sp>
        <p:nvSpPr>
          <p:cNvPr id="70" name="Google Shape;70;p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73" name="Shape 73"/>
        <p:cNvGrpSpPr/>
        <p:nvPr/>
      </p:nvGrpSpPr>
      <p:grpSpPr>
        <a:xfrm>
          <a:off x="0" y="0"/>
          <a:ext cx="0" cy="0"/>
          <a:chOff x="0" y="0"/>
          <a:chExt cx="0" cy="0"/>
        </a:xfrm>
      </p:grpSpPr>
      <p:sp>
        <p:nvSpPr>
          <p:cNvPr id="74" name="Google Shape;74;p10"/>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76" name="Google Shape;76;p10"/>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7" name="Google Shape;77;p1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C0C0C"/>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C0C0C"/>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pt-BR"/>
              <a:t>‹#›</a:t>
            </a:fld>
            <a:endParaRPr/>
          </a:p>
        </p:txBody>
      </p:sp>
      <p:cxnSp>
        <p:nvCxnSpPr>
          <p:cNvPr id="15" name="Google Shape;15;p1"/>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0C0C0C"/>
              </a:buClr>
              <a:buSzPts val="5000"/>
              <a:buFont typeface="Twentieth Century"/>
              <a:buNone/>
            </a:pPr>
            <a:r>
              <a:rPr lang="pt-BR"/>
              <a:t>PROJETO AUTOSITE</a:t>
            </a:r>
            <a:endParaRPr/>
          </a:p>
        </p:txBody>
      </p:sp>
      <p:sp>
        <p:nvSpPr>
          <p:cNvPr id="98" name="Google Shape;98;p13"/>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lnSpcReduction="20000"/>
          </a:bodyPr>
          <a:lstStyle/>
          <a:p>
            <a:pPr indent="0" lvl="0" marL="0" rtl="0" algn="l">
              <a:lnSpc>
                <a:spcPct val="100000"/>
              </a:lnSpc>
              <a:spcBef>
                <a:spcPts val="0"/>
              </a:spcBef>
              <a:spcAft>
                <a:spcPts val="0"/>
              </a:spcAft>
              <a:buSzPts val="2400"/>
              <a:buNone/>
            </a:pPr>
            <a:r>
              <a:rPr b="1" lang="pt-BR" sz="2400"/>
              <a:t>Equipe</a:t>
            </a:r>
            <a:endParaRPr b="1"/>
          </a:p>
          <a:p>
            <a:pPr indent="-285750" lvl="0" marL="285750" rtl="0" algn="l">
              <a:lnSpc>
                <a:spcPct val="100000"/>
              </a:lnSpc>
              <a:spcBef>
                <a:spcPts val="200"/>
              </a:spcBef>
              <a:spcAft>
                <a:spcPts val="0"/>
              </a:spcAft>
              <a:buSzPts val="1800"/>
              <a:buFont typeface="Arial"/>
              <a:buChar char="•"/>
            </a:pPr>
            <a:r>
              <a:rPr lang="pt-BR"/>
              <a:t>ANDRÉ PENCHEL</a:t>
            </a:r>
            <a:endParaRPr/>
          </a:p>
          <a:p>
            <a:pPr indent="-285750" lvl="0" marL="285750" rtl="0" algn="l">
              <a:lnSpc>
                <a:spcPct val="100000"/>
              </a:lnSpc>
              <a:spcBef>
                <a:spcPts val="200"/>
              </a:spcBef>
              <a:spcAft>
                <a:spcPts val="0"/>
              </a:spcAft>
              <a:buSzPts val="1800"/>
              <a:buFont typeface="Arial"/>
              <a:buChar char="•"/>
            </a:pPr>
            <a:r>
              <a:rPr lang="pt-BR"/>
              <a:t>LUCAS GODOY</a:t>
            </a:r>
            <a:endParaRPr/>
          </a:p>
          <a:p>
            <a:pPr indent="-285750" lvl="0" marL="285750" rtl="0" algn="l">
              <a:lnSpc>
                <a:spcPct val="100000"/>
              </a:lnSpc>
              <a:spcBef>
                <a:spcPts val="200"/>
              </a:spcBef>
              <a:spcAft>
                <a:spcPts val="0"/>
              </a:spcAft>
              <a:buSzPts val="1800"/>
              <a:buFont typeface="Arial"/>
              <a:buChar char="•"/>
            </a:pPr>
            <a:r>
              <a:rPr lang="pt-BR"/>
              <a:t>SAMUEL YAMADA</a:t>
            </a:r>
            <a:endParaRPr/>
          </a:p>
          <a:p>
            <a:pPr indent="0" lvl="0" marL="0" rtl="0" algn="l">
              <a:lnSpc>
                <a:spcPct val="100000"/>
              </a:lnSpc>
              <a:spcBef>
                <a:spcPts val="2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pt-BR"/>
              <a:t>CONTEXTO DO PROBLEMA</a:t>
            </a:r>
            <a:endParaRPr/>
          </a:p>
        </p:txBody>
      </p:sp>
      <p:sp>
        <p:nvSpPr>
          <p:cNvPr id="104" name="Google Shape;104;p14"/>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200"/>
              <a:buNone/>
            </a:pPr>
            <a:r>
              <a:t/>
            </a:r>
            <a:endParaRPr/>
          </a:p>
        </p:txBody>
      </p:sp>
      <p:pic>
        <p:nvPicPr>
          <p:cNvPr id="105" name="Google Shape;105;p14"/>
          <p:cNvPicPr preferRelativeResize="0"/>
          <p:nvPr/>
        </p:nvPicPr>
        <p:blipFill>
          <a:blip r:embed="rId3">
            <a:alphaModFix/>
          </a:blip>
          <a:stretch>
            <a:fillRect/>
          </a:stretch>
        </p:blipFill>
        <p:spPr>
          <a:xfrm>
            <a:off x="1024125" y="2286000"/>
            <a:ext cx="6100349" cy="3485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pt-BR"/>
              <a:t>PÚBLICO-ALVO | PERSONAS</a:t>
            </a:r>
            <a:endParaRPr/>
          </a:p>
        </p:txBody>
      </p:sp>
      <p:sp>
        <p:nvSpPr>
          <p:cNvPr id="111" name="Google Shape;111;p15"/>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pt-BR" sz="1600">
                <a:latin typeface="Roboto"/>
                <a:ea typeface="Roboto"/>
                <a:cs typeface="Roboto"/>
                <a:sym typeface="Roboto"/>
              </a:rPr>
              <a:t>1. Pequenas Empresas e Empreendedores Individuais.</a:t>
            </a:r>
            <a:endParaRPr sz="16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pt-BR" sz="1600">
                <a:latin typeface="Roboto"/>
                <a:ea typeface="Roboto"/>
                <a:cs typeface="Roboto"/>
                <a:sym typeface="Roboto"/>
              </a:rPr>
              <a:t>2. Profissionais de Marketing Digital.</a:t>
            </a:r>
            <a:endParaRPr sz="16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pt-BR" sz="1600">
                <a:latin typeface="Roboto"/>
                <a:ea typeface="Roboto"/>
                <a:cs typeface="Roboto"/>
                <a:sym typeface="Roboto"/>
              </a:rPr>
              <a:t>3. Agências de Marketing Digital.</a:t>
            </a:r>
            <a:endParaRPr sz="16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pt-BR" sz="1600">
                <a:latin typeface="Roboto"/>
                <a:ea typeface="Roboto"/>
                <a:cs typeface="Roboto"/>
                <a:sym typeface="Roboto"/>
              </a:rPr>
              <a:t>4. Estudantes e Entusiastas.</a:t>
            </a:r>
            <a:endParaRPr sz="16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pt-BR" sz="1600">
                <a:latin typeface="Roboto"/>
                <a:ea typeface="Roboto"/>
                <a:cs typeface="Roboto"/>
                <a:sym typeface="Roboto"/>
              </a:rPr>
              <a:t>5. Profissionais de Diversos Setores.</a:t>
            </a:r>
            <a:endParaRPr sz="1600">
              <a:latin typeface="Roboto"/>
              <a:ea typeface="Roboto"/>
              <a:cs typeface="Roboto"/>
              <a:sym typeface="Roboto"/>
            </a:endParaRPr>
          </a:p>
          <a:p>
            <a:pPr indent="0" lvl="0" marL="91440" rtl="0" algn="l">
              <a:lnSpc>
                <a:spcPct val="90000"/>
              </a:lnSpc>
              <a:spcBef>
                <a:spcPts val="0"/>
              </a:spcBef>
              <a:spcAft>
                <a:spcPts val="0"/>
              </a:spcAft>
              <a:buSzPts val="2200"/>
              <a:buNone/>
            </a:pPr>
            <a:r>
              <a:t/>
            </a:r>
            <a:endParaRPr b="1" sz="1200">
              <a:latin typeface="Roboto"/>
              <a:ea typeface="Roboto"/>
              <a:cs typeface="Roboto"/>
              <a:sym typeface="Roboto"/>
            </a:endParaRPr>
          </a:p>
        </p:txBody>
      </p:sp>
      <p:pic>
        <p:nvPicPr>
          <p:cNvPr id="112" name="Google Shape;112;p15"/>
          <p:cNvPicPr preferRelativeResize="0"/>
          <p:nvPr/>
        </p:nvPicPr>
        <p:blipFill>
          <a:blip r:embed="rId3">
            <a:alphaModFix/>
          </a:blip>
          <a:stretch>
            <a:fillRect/>
          </a:stretch>
        </p:blipFill>
        <p:spPr>
          <a:xfrm>
            <a:off x="6703750" y="2084825"/>
            <a:ext cx="3515475" cy="1977450"/>
          </a:xfrm>
          <a:prstGeom prst="rect">
            <a:avLst/>
          </a:prstGeom>
          <a:noFill/>
          <a:ln>
            <a:noFill/>
          </a:ln>
        </p:spPr>
      </p:pic>
      <p:pic>
        <p:nvPicPr>
          <p:cNvPr id="113" name="Google Shape;113;p15"/>
          <p:cNvPicPr preferRelativeResize="0"/>
          <p:nvPr/>
        </p:nvPicPr>
        <p:blipFill>
          <a:blip r:embed="rId4">
            <a:alphaModFix/>
          </a:blip>
          <a:stretch>
            <a:fillRect/>
          </a:stretch>
        </p:blipFill>
        <p:spPr>
          <a:xfrm>
            <a:off x="3955400" y="4062275"/>
            <a:ext cx="2480474" cy="2480474"/>
          </a:xfrm>
          <a:prstGeom prst="rect">
            <a:avLst/>
          </a:prstGeom>
          <a:noFill/>
          <a:ln>
            <a:noFill/>
          </a:ln>
        </p:spPr>
      </p:pic>
      <p:pic>
        <p:nvPicPr>
          <p:cNvPr id="114" name="Google Shape;114;p15"/>
          <p:cNvPicPr preferRelativeResize="0"/>
          <p:nvPr/>
        </p:nvPicPr>
        <p:blipFill>
          <a:blip r:embed="rId5">
            <a:alphaModFix/>
          </a:blip>
          <a:stretch>
            <a:fillRect/>
          </a:stretch>
        </p:blipFill>
        <p:spPr>
          <a:xfrm>
            <a:off x="7029800" y="4331900"/>
            <a:ext cx="3297984" cy="197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pt-BR"/>
              <a:t>PROPOSTA DE SOLUÇÃO | OBJETIVOS</a:t>
            </a:r>
            <a:endParaRPr/>
          </a:p>
        </p:txBody>
      </p:sp>
      <p:sp>
        <p:nvSpPr>
          <p:cNvPr id="120" name="Google Shape;120;p16"/>
          <p:cNvSpPr txBox="1"/>
          <p:nvPr>
            <p:ph idx="1" type="body"/>
          </p:nvPr>
        </p:nvSpPr>
        <p:spPr>
          <a:xfrm>
            <a:off x="1024128" y="2286000"/>
            <a:ext cx="9720000" cy="4023300"/>
          </a:xfrm>
          <a:prstGeom prst="rect">
            <a:avLst/>
          </a:prstGeom>
          <a:noFill/>
          <a:ln>
            <a:noFill/>
          </a:ln>
        </p:spPr>
        <p:txBody>
          <a:bodyPr anchorCtr="0" anchor="t" bIns="45700" lIns="45700" spcFirstLastPara="1" rIns="45700" wrap="square" tIns="45700">
            <a:normAutofit/>
          </a:bodyPr>
          <a:lstStyle/>
          <a:p>
            <a:pPr indent="-330200" lvl="0" marL="457200" rtl="0" algn="l">
              <a:lnSpc>
                <a:spcPct val="115000"/>
              </a:lnSpc>
              <a:spcBef>
                <a:spcPts val="1500"/>
              </a:spcBef>
              <a:spcAft>
                <a:spcPts val="0"/>
              </a:spcAft>
              <a:buSzPts val="1600"/>
              <a:buFont typeface="Roboto"/>
              <a:buChar char="●"/>
            </a:pPr>
            <a:r>
              <a:rPr b="1" lang="pt-BR" sz="1600">
                <a:latin typeface="Roboto"/>
                <a:ea typeface="Roboto"/>
                <a:cs typeface="Roboto"/>
                <a:sym typeface="Roboto"/>
              </a:rPr>
              <a:t>Automatização Eficiente</a:t>
            </a:r>
            <a:endParaRPr b="1"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b="1" lang="pt-BR" sz="1600">
                <a:latin typeface="Roboto"/>
                <a:ea typeface="Roboto"/>
                <a:cs typeface="Roboto"/>
                <a:sym typeface="Roboto"/>
              </a:rPr>
              <a:t>Personalização Avançada</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b="1" lang="pt-BR" sz="1600">
                <a:latin typeface="Roboto"/>
                <a:ea typeface="Roboto"/>
                <a:cs typeface="Roboto"/>
                <a:sym typeface="Roboto"/>
              </a:rPr>
              <a:t>Integração com Marketing Digital</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b="1" lang="pt-BR" sz="1600">
                <a:latin typeface="Roboto"/>
                <a:ea typeface="Roboto"/>
                <a:cs typeface="Roboto"/>
                <a:sym typeface="Roboto"/>
              </a:rPr>
              <a:t>Gestão de Leads Simplificada</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b="1" lang="pt-BR" sz="1600">
                <a:latin typeface="Roboto"/>
                <a:ea typeface="Roboto"/>
                <a:cs typeface="Roboto"/>
                <a:sym typeface="Roboto"/>
              </a:rPr>
              <a:t>Usabilidade Intuitiva</a:t>
            </a:r>
            <a:endParaRPr b="1"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b="1" lang="pt-BR" sz="1600">
                <a:latin typeface="Roboto"/>
                <a:ea typeface="Roboto"/>
                <a:cs typeface="Roboto"/>
                <a:sym typeface="Roboto"/>
              </a:rPr>
              <a:t>Desempenho e Segurança</a:t>
            </a:r>
            <a:endParaRPr sz="1600">
              <a:latin typeface="Roboto"/>
              <a:ea typeface="Roboto"/>
              <a:cs typeface="Roboto"/>
              <a:sym typeface="Roboto"/>
            </a:endParaRPr>
          </a:p>
          <a:p>
            <a:pPr indent="0" lvl="0" marL="0" rtl="0" algn="l">
              <a:lnSpc>
                <a:spcPct val="115000"/>
              </a:lnSpc>
              <a:spcBef>
                <a:spcPts val="1500"/>
              </a:spcBef>
              <a:spcAft>
                <a:spcPts val="0"/>
              </a:spcAft>
              <a:buSzPts val="1100"/>
              <a:buNone/>
            </a:pPr>
            <a:r>
              <a:t/>
            </a:r>
            <a:endParaRPr sz="1100">
              <a:latin typeface="Arial"/>
              <a:ea typeface="Arial"/>
              <a:cs typeface="Arial"/>
              <a:sym typeface="Arial"/>
            </a:endParaRPr>
          </a:p>
          <a:p>
            <a:pPr indent="0" lvl="0" marL="91440" rtl="0" algn="l">
              <a:lnSpc>
                <a:spcPct val="90000"/>
              </a:lnSpc>
              <a:spcBef>
                <a:spcPts val="0"/>
              </a:spcBef>
              <a:spcAft>
                <a:spcPts val="0"/>
              </a:spcAft>
              <a:buSzPts val="2200"/>
              <a:buNone/>
            </a:pPr>
            <a:r>
              <a:t/>
            </a:r>
            <a:endParaRPr/>
          </a:p>
        </p:txBody>
      </p:sp>
      <p:sp>
        <p:nvSpPr>
          <p:cNvPr id="121" name="Google Shape;121;p16"/>
          <p:cNvSpPr/>
          <p:nvPr/>
        </p:nvSpPr>
        <p:spPr>
          <a:xfrm>
            <a:off x="8162300" y="1893300"/>
            <a:ext cx="1458600" cy="79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latin typeface="Twentieth Century"/>
                <a:ea typeface="Twentieth Century"/>
                <a:cs typeface="Twentieth Century"/>
                <a:sym typeface="Twentieth Century"/>
              </a:rPr>
              <a:t>CLIENTE PREENCHE FORMULÁRIO</a:t>
            </a:r>
            <a:endParaRPr>
              <a:latin typeface="Twentieth Century"/>
              <a:ea typeface="Twentieth Century"/>
              <a:cs typeface="Twentieth Century"/>
              <a:sym typeface="Twentieth Century"/>
            </a:endParaRPr>
          </a:p>
        </p:txBody>
      </p:sp>
      <p:sp>
        <p:nvSpPr>
          <p:cNvPr id="122" name="Google Shape;122;p16"/>
          <p:cNvSpPr/>
          <p:nvPr/>
        </p:nvSpPr>
        <p:spPr>
          <a:xfrm>
            <a:off x="8162300" y="3237800"/>
            <a:ext cx="1458600" cy="79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a:latin typeface="Twentieth Century"/>
                <a:ea typeface="Twentieth Century"/>
                <a:cs typeface="Twentieth Century"/>
                <a:sym typeface="Twentieth Century"/>
              </a:rPr>
              <a:t>DEVOLVEMOS UM SITE PRONTO</a:t>
            </a:r>
            <a:endParaRPr>
              <a:latin typeface="Twentieth Century"/>
              <a:ea typeface="Twentieth Century"/>
              <a:cs typeface="Twentieth Century"/>
              <a:sym typeface="Twentieth Century"/>
            </a:endParaRPr>
          </a:p>
        </p:txBody>
      </p:sp>
      <p:cxnSp>
        <p:nvCxnSpPr>
          <p:cNvPr id="123" name="Google Shape;123;p16"/>
          <p:cNvCxnSpPr>
            <a:stCxn id="122" idx="1"/>
            <a:endCxn id="122" idx="1"/>
          </p:cNvCxnSpPr>
          <p:nvPr/>
        </p:nvCxnSpPr>
        <p:spPr>
          <a:xfrm>
            <a:off x="8162300" y="3637550"/>
            <a:ext cx="0" cy="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16"/>
          <p:cNvSpPr/>
          <p:nvPr/>
        </p:nvSpPr>
        <p:spPr>
          <a:xfrm rot="-5400000">
            <a:off x="9550700" y="2166900"/>
            <a:ext cx="1641000" cy="10938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wentieth Century"/>
              <a:ea typeface="Twentieth Century"/>
              <a:cs typeface="Twentieth Century"/>
              <a:sym typeface="Twentieth Century"/>
            </a:endParaRPr>
          </a:p>
        </p:txBody>
      </p:sp>
      <p:sp>
        <p:nvSpPr>
          <p:cNvPr id="125" name="Google Shape;125;p16"/>
          <p:cNvSpPr/>
          <p:nvPr/>
        </p:nvSpPr>
        <p:spPr>
          <a:xfrm rot="5400000">
            <a:off x="6715875" y="2358425"/>
            <a:ext cx="1641000" cy="10938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pt-BR"/>
              <a:t>HISTÓRIAS DE USUÁRIOS E REQUISITOS</a:t>
            </a:r>
            <a:endParaRPr/>
          </a:p>
        </p:txBody>
      </p:sp>
      <p:sp>
        <p:nvSpPr>
          <p:cNvPr id="131" name="Google Shape;131;p17"/>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2200"/>
              <a:buNone/>
            </a:pPr>
            <a:r>
              <a:rPr lang="pt-BR" sz="1200"/>
              <a:t>Histórias de Usuários</a:t>
            </a:r>
            <a:endParaRPr sz="1200"/>
          </a:p>
          <a:p>
            <a:pPr indent="-203200" lvl="0" marL="266700" rtl="0" algn="l">
              <a:lnSpc>
                <a:spcPct val="90000"/>
              </a:lnSpc>
              <a:spcBef>
                <a:spcPts val="1400"/>
              </a:spcBef>
              <a:spcAft>
                <a:spcPts val="0"/>
              </a:spcAft>
              <a:buClr>
                <a:schemeClr val="dk1"/>
              </a:buClr>
              <a:buSzPts val="1200"/>
              <a:buChar char="▪"/>
            </a:pPr>
            <a:r>
              <a:rPr lang="pt-BR" sz="1200">
                <a:highlight>
                  <a:schemeClr val="lt1"/>
                </a:highlight>
              </a:rPr>
              <a:t>"João, um empresário de pequeno porte, deseja criar um site para promover sua nova loja online de roupas. Ao usar nossa plataforma, ele preenche um formulário simples, incluindo informações sobre seus produtos, cores preferidas e estilo de design. Ele espera receber um site que atenda às suas necessidades específicas de marketing."</a:t>
            </a:r>
            <a:endParaRPr sz="1200">
              <a:highlight>
                <a:schemeClr val="lt1"/>
              </a:highlight>
            </a:endParaRPr>
          </a:p>
          <a:p>
            <a:pPr indent="0" lvl="0" marL="91440" rtl="0" algn="l">
              <a:lnSpc>
                <a:spcPct val="90000"/>
              </a:lnSpc>
              <a:spcBef>
                <a:spcPts val="1400"/>
              </a:spcBef>
              <a:spcAft>
                <a:spcPts val="0"/>
              </a:spcAft>
              <a:buSzPts val="2200"/>
              <a:buNone/>
            </a:pPr>
            <a:r>
              <a:t/>
            </a:r>
            <a:endParaRPr sz="1200"/>
          </a:p>
          <a:p>
            <a:pPr indent="0" lvl="0" marL="0" rtl="0" algn="l">
              <a:lnSpc>
                <a:spcPct val="90000"/>
              </a:lnSpc>
              <a:spcBef>
                <a:spcPts val="1400"/>
              </a:spcBef>
              <a:spcAft>
                <a:spcPts val="0"/>
              </a:spcAft>
              <a:buSzPts val="2200"/>
              <a:buNone/>
            </a:pPr>
            <a:r>
              <a:rPr lang="pt-BR" sz="1200"/>
              <a:t>Requisitos Funcionais</a:t>
            </a:r>
            <a:endParaRPr sz="1200"/>
          </a:p>
          <a:p>
            <a:pPr indent="-304800" lvl="0" marL="457200" rtl="0" algn="l">
              <a:lnSpc>
                <a:spcPct val="115000"/>
              </a:lnSpc>
              <a:spcBef>
                <a:spcPts val="0"/>
              </a:spcBef>
              <a:spcAft>
                <a:spcPts val="0"/>
              </a:spcAft>
              <a:buClr>
                <a:schemeClr val="dk1"/>
              </a:buClr>
              <a:buSzPts val="1200"/>
              <a:buChar char="▪"/>
            </a:pPr>
            <a:r>
              <a:rPr lang="pt-BR" sz="1200"/>
              <a:t>Criação automatizada de sites com base em respostas de formulários.</a:t>
            </a:r>
            <a:endParaRPr sz="1200"/>
          </a:p>
          <a:p>
            <a:pPr indent="-304800" lvl="0" marL="457200" rtl="0" algn="l">
              <a:lnSpc>
                <a:spcPct val="115000"/>
              </a:lnSpc>
              <a:spcBef>
                <a:spcPts val="0"/>
              </a:spcBef>
              <a:spcAft>
                <a:spcPts val="0"/>
              </a:spcAft>
              <a:buClr>
                <a:schemeClr val="dk1"/>
              </a:buClr>
              <a:buSzPts val="1200"/>
              <a:buChar char="▪"/>
            </a:pPr>
            <a:r>
              <a:rPr lang="pt-BR" sz="1200"/>
              <a:t>Personalização de design, incluindo cores, imagens e layout.</a:t>
            </a:r>
            <a:endParaRPr sz="1200"/>
          </a:p>
          <a:p>
            <a:pPr indent="-304800" lvl="0" marL="457200" rtl="0" algn="l">
              <a:lnSpc>
                <a:spcPct val="115000"/>
              </a:lnSpc>
              <a:spcBef>
                <a:spcPts val="0"/>
              </a:spcBef>
              <a:spcAft>
                <a:spcPts val="0"/>
              </a:spcAft>
              <a:buClr>
                <a:schemeClr val="dk1"/>
              </a:buClr>
              <a:buSzPts val="1200"/>
              <a:buChar char="▪"/>
            </a:pPr>
            <a:r>
              <a:rPr lang="pt-BR" sz="1200"/>
              <a:t>Integração com ferramentas de marketing digital.</a:t>
            </a:r>
            <a:endParaRPr sz="1200"/>
          </a:p>
          <a:p>
            <a:pPr indent="-304800" lvl="0" marL="457200" rtl="0" algn="l">
              <a:lnSpc>
                <a:spcPct val="115000"/>
              </a:lnSpc>
              <a:spcBef>
                <a:spcPts val="0"/>
              </a:spcBef>
              <a:spcAft>
                <a:spcPts val="0"/>
              </a:spcAft>
              <a:buClr>
                <a:schemeClr val="dk1"/>
              </a:buClr>
              <a:buSzPts val="1200"/>
              <a:buChar char="▪"/>
            </a:pPr>
            <a:r>
              <a:rPr lang="pt-BR" sz="1200"/>
              <a:t>Gerenciamento de leads e coleta de informações dos clientes.</a:t>
            </a:r>
            <a:endParaRPr sz="1200"/>
          </a:p>
          <a:p>
            <a:pPr indent="0" lvl="0" marL="0" rtl="0" algn="l">
              <a:lnSpc>
                <a:spcPct val="90000"/>
              </a:lnSpc>
              <a:spcBef>
                <a:spcPts val="1400"/>
              </a:spcBef>
              <a:spcAft>
                <a:spcPts val="0"/>
              </a:spcAft>
              <a:buSzPts val="2200"/>
              <a:buNone/>
            </a:pPr>
            <a:r>
              <a:t/>
            </a:r>
            <a:endParaRPr sz="1200"/>
          </a:p>
          <a:p>
            <a:pPr indent="0" lvl="0" marL="0" rtl="0" algn="l">
              <a:lnSpc>
                <a:spcPct val="90000"/>
              </a:lnSpc>
              <a:spcBef>
                <a:spcPts val="1400"/>
              </a:spcBef>
              <a:spcAft>
                <a:spcPts val="0"/>
              </a:spcAft>
              <a:buSzPts val="2200"/>
              <a:buNone/>
            </a:pPr>
            <a:r>
              <a:rPr lang="pt-BR" sz="1200"/>
              <a:t>Requisitos Não Funcionais</a:t>
            </a:r>
            <a:endParaRPr sz="1200"/>
          </a:p>
          <a:p>
            <a:pPr indent="-304800" lvl="0" marL="457200" rtl="0" algn="l">
              <a:lnSpc>
                <a:spcPct val="115000"/>
              </a:lnSpc>
              <a:spcBef>
                <a:spcPts val="0"/>
              </a:spcBef>
              <a:spcAft>
                <a:spcPts val="0"/>
              </a:spcAft>
              <a:buClr>
                <a:schemeClr val="dk1"/>
              </a:buClr>
              <a:buSzPts val="1200"/>
              <a:buChar char="▪"/>
            </a:pPr>
            <a:r>
              <a:rPr lang="pt-BR" sz="1200"/>
              <a:t>Usabilidade intuitiva para usuários sem conhecimento técnico avançado.</a:t>
            </a:r>
            <a:endParaRPr sz="1200"/>
          </a:p>
          <a:p>
            <a:pPr indent="-304800" lvl="0" marL="457200" rtl="0" algn="l">
              <a:lnSpc>
                <a:spcPct val="115000"/>
              </a:lnSpc>
              <a:spcBef>
                <a:spcPts val="0"/>
              </a:spcBef>
              <a:spcAft>
                <a:spcPts val="0"/>
              </a:spcAft>
              <a:buClr>
                <a:schemeClr val="dk1"/>
              </a:buClr>
              <a:buSzPts val="1200"/>
              <a:buChar char="▪"/>
            </a:pPr>
            <a:r>
              <a:rPr lang="pt-BR" sz="1200"/>
              <a:t>Desempenho rápido e eficiente na geração de sites.</a:t>
            </a:r>
            <a:endParaRPr sz="1200"/>
          </a:p>
          <a:p>
            <a:pPr indent="-304800" lvl="0" marL="457200" rtl="0" algn="l">
              <a:lnSpc>
                <a:spcPct val="115000"/>
              </a:lnSpc>
              <a:spcBef>
                <a:spcPts val="0"/>
              </a:spcBef>
              <a:spcAft>
                <a:spcPts val="0"/>
              </a:spcAft>
              <a:buClr>
                <a:schemeClr val="dk1"/>
              </a:buClr>
              <a:buSzPts val="1200"/>
              <a:buChar char="▪"/>
            </a:pPr>
            <a:r>
              <a:rPr lang="pt-BR" sz="1200"/>
              <a:t>Segurança robusta para proteger informações do usuário.</a:t>
            </a:r>
            <a:endParaRPr sz="1200"/>
          </a:p>
          <a:p>
            <a:pPr indent="-304800" lvl="0" marL="457200" rtl="0" algn="l">
              <a:lnSpc>
                <a:spcPct val="115000"/>
              </a:lnSpc>
              <a:spcBef>
                <a:spcPts val="0"/>
              </a:spcBef>
              <a:spcAft>
                <a:spcPts val="0"/>
              </a:spcAft>
              <a:buClr>
                <a:srgbClr val="D1D5DB"/>
              </a:buClr>
              <a:buSzPts val="1200"/>
              <a:buFont typeface="Roboto"/>
              <a:buChar char="▪"/>
            </a:pPr>
            <a:r>
              <a:rPr lang="pt-BR" sz="1200"/>
              <a:t>Compatibilidade com dispositivos e navegadores modernos</a:t>
            </a:r>
            <a:r>
              <a:rPr lang="pt-BR" sz="1200">
                <a:solidFill>
                  <a:srgbClr val="D1D5DB"/>
                </a:solidFill>
                <a:latin typeface="Roboto"/>
                <a:ea typeface="Roboto"/>
                <a:cs typeface="Roboto"/>
                <a:sym typeface="Roboto"/>
              </a:rPr>
              <a:t>.</a:t>
            </a:r>
            <a:endParaRPr sz="1200">
              <a:solidFill>
                <a:srgbClr val="D1D5DB"/>
              </a:solidFill>
              <a:latin typeface="Roboto"/>
              <a:ea typeface="Roboto"/>
              <a:cs typeface="Roboto"/>
              <a:sym typeface="Roboto"/>
            </a:endParaRPr>
          </a:p>
          <a:p>
            <a:pPr indent="-203200" lvl="0" marL="266700" rtl="0" algn="l">
              <a:lnSpc>
                <a:spcPct val="90000"/>
              </a:lnSpc>
              <a:spcBef>
                <a:spcPts val="1400"/>
              </a:spcBef>
              <a:spcAft>
                <a:spcPts val="0"/>
              </a:spcAft>
              <a:buSzPts val="1200"/>
              <a:buChar char="▪"/>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pt-BR"/>
              <a:t>PROJETO DA INTERFACE</a:t>
            </a:r>
            <a:endParaRPr/>
          </a:p>
        </p:txBody>
      </p:sp>
      <p:sp>
        <p:nvSpPr>
          <p:cNvPr id="137" name="Google Shape;137;p1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200"/>
              <a:buNone/>
            </a:pPr>
            <a:r>
              <a:t/>
            </a:r>
            <a:endParaRPr/>
          </a:p>
        </p:txBody>
      </p:sp>
      <p:pic>
        <p:nvPicPr>
          <p:cNvPr id="138" name="Google Shape;138;p18"/>
          <p:cNvPicPr preferRelativeResize="0"/>
          <p:nvPr/>
        </p:nvPicPr>
        <p:blipFill>
          <a:blip r:embed="rId3">
            <a:alphaModFix/>
          </a:blip>
          <a:stretch>
            <a:fillRect/>
          </a:stretch>
        </p:blipFill>
        <p:spPr>
          <a:xfrm>
            <a:off x="7674150" y="0"/>
            <a:ext cx="5638960" cy="630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pt-BR"/>
              <a:t>METODOLOGIA</a:t>
            </a:r>
            <a:endParaRPr/>
          </a:p>
        </p:txBody>
      </p:sp>
      <p:sp>
        <p:nvSpPr>
          <p:cNvPr id="144" name="Google Shape;144;p19"/>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1400"/>
              </a:spcBef>
              <a:spcAft>
                <a:spcPts val="0"/>
              </a:spcAft>
              <a:buSzPts val="2200"/>
              <a:buChar char=" "/>
            </a:pPr>
            <a:r>
              <a:rPr lang="pt-BR"/>
              <a:t>KANBAN, WHATSAPP, TRELLO, GITHUB...</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457200" y="4960138"/>
            <a:ext cx="7772400" cy="146310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0C0C0C"/>
              </a:buClr>
              <a:buSzPts val="5000"/>
              <a:buFont typeface="Twentieth Century"/>
              <a:buNone/>
            </a:pPr>
            <a:r>
              <a:rPr lang="pt-BR"/>
              <a:t>PROJETO AUTOSITE</a:t>
            </a:r>
            <a:endParaRPr/>
          </a:p>
        </p:txBody>
      </p:sp>
      <p:sp>
        <p:nvSpPr>
          <p:cNvPr id="150" name="Google Shape;150;p20"/>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lnSpcReduction="20000"/>
          </a:bodyPr>
          <a:lstStyle/>
          <a:p>
            <a:pPr indent="0" lvl="0" marL="0" rtl="0" algn="l">
              <a:lnSpc>
                <a:spcPct val="100000"/>
              </a:lnSpc>
              <a:spcBef>
                <a:spcPts val="0"/>
              </a:spcBef>
              <a:spcAft>
                <a:spcPts val="0"/>
              </a:spcAft>
              <a:buSzPts val="2400"/>
              <a:buNone/>
            </a:pPr>
            <a:r>
              <a:rPr b="1" lang="pt-BR" sz="2400"/>
              <a:t>Equipe</a:t>
            </a:r>
            <a:endParaRPr b="1"/>
          </a:p>
          <a:p>
            <a:pPr indent="-285750" lvl="0" marL="285750" rtl="0" algn="l">
              <a:lnSpc>
                <a:spcPct val="100000"/>
              </a:lnSpc>
              <a:spcBef>
                <a:spcPts val="200"/>
              </a:spcBef>
              <a:spcAft>
                <a:spcPts val="0"/>
              </a:spcAft>
              <a:buSzPts val="1800"/>
              <a:buFont typeface="Arial"/>
              <a:buChar char="•"/>
            </a:pPr>
            <a:r>
              <a:rPr lang="pt-BR"/>
              <a:t>ANDRÉ PENCHEL</a:t>
            </a:r>
            <a:endParaRPr/>
          </a:p>
          <a:p>
            <a:pPr indent="-285750" lvl="0" marL="285750" rtl="0" algn="l">
              <a:lnSpc>
                <a:spcPct val="100000"/>
              </a:lnSpc>
              <a:spcBef>
                <a:spcPts val="200"/>
              </a:spcBef>
              <a:spcAft>
                <a:spcPts val="0"/>
              </a:spcAft>
              <a:buSzPts val="1800"/>
              <a:buFont typeface="Arial"/>
              <a:buChar char="•"/>
            </a:pPr>
            <a:r>
              <a:rPr lang="pt-BR"/>
              <a:t>LUCAS GODOY</a:t>
            </a:r>
            <a:endParaRPr/>
          </a:p>
          <a:p>
            <a:pPr indent="-285750" lvl="0" marL="285750" rtl="0" algn="l">
              <a:lnSpc>
                <a:spcPct val="100000"/>
              </a:lnSpc>
              <a:spcBef>
                <a:spcPts val="200"/>
              </a:spcBef>
              <a:spcAft>
                <a:spcPts val="0"/>
              </a:spcAft>
              <a:buSzPts val="1800"/>
              <a:buFont typeface="Arial"/>
              <a:buChar char="•"/>
            </a:pPr>
            <a:r>
              <a:rPr lang="pt-BR"/>
              <a:t>SAMUEL YAMADA</a:t>
            </a:r>
            <a:endParaRPr/>
          </a:p>
          <a:p>
            <a:pPr indent="0" lvl="0" marL="0" rtl="0" algn="l">
              <a:lnSpc>
                <a:spcPct val="100000"/>
              </a:lnSpc>
              <a:spcBef>
                <a:spcPts val="200"/>
              </a:spcBef>
              <a:spcAft>
                <a:spcPts val="0"/>
              </a:spcAft>
              <a:buSzPts val="1800"/>
              <a:buNone/>
            </a:pPr>
            <a:r>
              <a:t/>
            </a:r>
            <a:endParaRPr/>
          </a:p>
        </p:txBody>
      </p:sp>
      <p:pic>
        <p:nvPicPr>
          <p:cNvPr id="151" name="Google Shape;151;p20"/>
          <p:cNvPicPr preferRelativeResize="0"/>
          <p:nvPr>
            <p:ph idx="2" type="pic"/>
          </p:nvPr>
        </p:nvPicPr>
        <p:blipFill rotWithShape="1">
          <a:blip r:embed="rId3">
            <a:alphaModFix/>
          </a:blip>
          <a:srcRect b="14275" l="0" r="0" t="14275"/>
          <a:stretch/>
        </p:blipFill>
        <p:spPr>
          <a:xfrm>
            <a:off x="0" y="-1"/>
            <a:ext cx="12188952" cy="457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