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ntrail One" charset="1" panose="02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https://icei-puc-minas-pmgcc-ti.github.io/ti-1-pmg-cc-t-20241-investidores-master/codigo/pages/index.html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28675"/>
            <a:ext cx="4619074" cy="18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02"/>
              </a:lnSpc>
            </a:pPr>
            <a:r>
              <a:rPr lang="en-US" sz="10573">
                <a:solidFill>
                  <a:srgbClr val="000000"/>
                </a:solidFill>
                <a:latin typeface="Contrail One"/>
              </a:rPr>
              <a:t>InvestGO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74868"/>
            <a:ext cx="52624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Open Sans Bold"/>
              </a:rPr>
              <a:t>O seu app de investimentos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10150"/>
            <a:ext cx="5262443" cy="303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INTEGRANTES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André Parreiras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Mateus Martins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Pedro Gabriel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737373"/>
                </a:solidFill>
                <a:latin typeface="Open Sans Bold"/>
              </a:rPr>
              <a:t>Vitor Leite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83175" y="-367612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92619" y="-2504662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398512" y="6100304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69149" y="8152596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216208" y="2316346"/>
            <a:ext cx="2656623" cy="2656623"/>
          </a:xfrm>
          <a:custGeom>
            <a:avLst/>
            <a:gdLst/>
            <a:ahLst/>
            <a:cxnLst/>
            <a:rect r="r" b="b" t="t" l="l"/>
            <a:pathLst>
              <a:path h="2656623" w="2656623">
                <a:moveTo>
                  <a:pt x="0" y="0"/>
                </a:moveTo>
                <a:lnTo>
                  <a:pt x="2656623" y="0"/>
                </a:lnTo>
                <a:lnTo>
                  <a:pt x="2656623" y="2656622"/>
                </a:lnTo>
                <a:lnTo>
                  <a:pt x="0" y="2656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9692" y="4873161"/>
            <a:ext cx="2452220" cy="2452220"/>
          </a:xfrm>
          <a:custGeom>
            <a:avLst/>
            <a:gdLst/>
            <a:ahLst/>
            <a:cxnLst/>
            <a:rect r="r" b="b" t="t" l="l"/>
            <a:pathLst>
              <a:path h="2452220" w="2452220">
                <a:moveTo>
                  <a:pt x="0" y="0"/>
                </a:moveTo>
                <a:lnTo>
                  <a:pt x="2452220" y="0"/>
                </a:lnTo>
                <a:lnTo>
                  <a:pt x="2452220" y="2452220"/>
                </a:lnTo>
                <a:lnTo>
                  <a:pt x="0" y="2452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766416" y="6896510"/>
            <a:ext cx="1556207" cy="1556207"/>
          </a:xfrm>
          <a:custGeom>
            <a:avLst/>
            <a:gdLst/>
            <a:ahLst/>
            <a:cxnLst/>
            <a:rect r="r" b="b" t="t" l="l"/>
            <a:pathLst>
              <a:path h="1556207" w="1556207">
                <a:moveTo>
                  <a:pt x="0" y="0"/>
                </a:moveTo>
                <a:lnTo>
                  <a:pt x="1556207" y="0"/>
                </a:lnTo>
                <a:lnTo>
                  <a:pt x="1556207" y="1556207"/>
                </a:lnTo>
                <a:lnTo>
                  <a:pt x="0" y="1556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837472" y="4444290"/>
            <a:ext cx="2452220" cy="2452220"/>
          </a:xfrm>
          <a:custGeom>
            <a:avLst/>
            <a:gdLst/>
            <a:ahLst/>
            <a:cxnLst/>
            <a:rect r="r" b="b" t="t" l="l"/>
            <a:pathLst>
              <a:path h="2452220" w="2452220">
                <a:moveTo>
                  <a:pt x="0" y="0"/>
                </a:moveTo>
                <a:lnTo>
                  <a:pt x="2452220" y="0"/>
                </a:lnTo>
                <a:lnTo>
                  <a:pt x="2452220" y="2452220"/>
                </a:lnTo>
                <a:lnTo>
                  <a:pt x="0" y="245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Organização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71693" y="-367612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105476" y="820368"/>
            <a:ext cx="4704825" cy="470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259706" y="3403834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041627" y="6317832"/>
            <a:ext cx="2204745" cy="2204745"/>
          </a:xfrm>
          <a:custGeom>
            <a:avLst/>
            <a:gdLst/>
            <a:ahLst/>
            <a:cxnLst/>
            <a:rect r="r" b="b" t="t" l="l"/>
            <a:pathLst>
              <a:path h="2204745" w="2204745">
                <a:moveTo>
                  <a:pt x="0" y="0"/>
                </a:moveTo>
                <a:lnTo>
                  <a:pt x="2204746" y="0"/>
                </a:lnTo>
                <a:lnTo>
                  <a:pt x="2204746" y="2204745"/>
                </a:lnTo>
                <a:lnTo>
                  <a:pt x="0" y="2204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85209" y="2518886"/>
            <a:ext cx="7717582" cy="3006308"/>
          </a:xfrm>
          <a:custGeom>
            <a:avLst/>
            <a:gdLst/>
            <a:ahLst/>
            <a:cxnLst/>
            <a:rect r="r" b="b" t="t" l="l"/>
            <a:pathLst>
              <a:path h="3006308" w="7717582">
                <a:moveTo>
                  <a:pt x="0" y="0"/>
                </a:moveTo>
                <a:lnTo>
                  <a:pt x="7717582" y="0"/>
                </a:lnTo>
                <a:lnTo>
                  <a:pt x="7717582" y="3006307"/>
                </a:lnTo>
                <a:lnTo>
                  <a:pt x="0" y="3006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Tecnologias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2041" y="8580453"/>
            <a:ext cx="3223917" cy="67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1"/>
              </a:lnSpc>
            </a:pPr>
            <a:r>
              <a:rPr lang="en-US" sz="3950">
                <a:solidFill>
                  <a:srgbClr val="000000"/>
                </a:solidFill>
                <a:latin typeface="Open Sans Bold"/>
              </a:rPr>
              <a:t>LocalStorage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763089" y="-1183187"/>
            <a:ext cx="3533362" cy="353336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76125" y="231634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228864" y="4874807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>
            <a:hlinkClick r:id="rId3" tooltip="https://icei-puc-minas-pmgcc-ti.github.io/ti-1-pmg-cc-t-20241-investidores-master/codigo/pages/index.html"/>
          </p:cNvPr>
          <p:cNvSpPr/>
          <p:nvPr/>
        </p:nvSpPr>
        <p:spPr>
          <a:xfrm flipH="false" flipV="false" rot="0">
            <a:off x="4126588" y="1839877"/>
            <a:ext cx="10034824" cy="7739755"/>
          </a:xfrm>
          <a:custGeom>
            <a:avLst/>
            <a:gdLst/>
            <a:ahLst/>
            <a:cxnLst/>
            <a:rect r="r" b="b" t="t" l="l"/>
            <a:pathLst>
              <a:path h="7739755" w="10034824">
                <a:moveTo>
                  <a:pt x="0" y="0"/>
                </a:moveTo>
                <a:lnTo>
                  <a:pt x="10034824" y="0"/>
                </a:lnTo>
                <a:lnTo>
                  <a:pt x="10034824" y="7739755"/>
                </a:lnTo>
                <a:lnTo>
                  <a:pt x="0" y="7739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Home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50056" y="-4139881"/>
            <a:ext cx="4704825" cy="47048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25938" y="-2504662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67838" y="8789870"/>
            <a:ext cx="4704825" cy="470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9154" y="8641221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79154" y="3332480"/>
            <a:ext cx="732972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Estamos abertos para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sugestões e  dúvidas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98902" y="5408470"/>
            <a:ext cx="46902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73121" y="6450862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73121" y="7713794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76125" y="-782160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15627" y="3412250"/>
            <a:ext cx="1600644" cy="1242768"/>
          </a:xfrm>
          <a:custGeom>
            <a:avLst/>
            <a:gdLst/>
            <a:ahLst/>
            <a:cxnLst/>
            <a:rect r="r" b="b" t="t" l="l"/>
            <a:pathLst>
              <a:path h="1242768" w="1600644">
                <a:moveTo>
                  <a:pt x="0" y="0"/>
                </a:moveTo>
                <a:lnTo>
                  <a:pt x="1600644" y="0"/>
                </a:lnTo>
                <a:lnTo>
                  <a:pt x="1600644" y="1242767"/>
                </a:lnTo>
                <a:lnTo>
                  <a:pt x="0" y="124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96820" y="3371162"/>
            <a:ext cx="1553771" cy="1324943"/>
          </a:xfrm>
          <a:custGeom>
            <a:avLst/>
            <a:gdLst/>
            <a:ahLst/>
            <a:cxnLst/>
            <a:rect r="r" b="b" t="t" l="l"/>
            <a:pathLst>
              <a:path h="1324943" w="1553771">
                <a:moveTo>
                  <a:pt x="0" y="0"/>
                </a:moveTo>
                <a:lnTo>
                  <a:pt x="1553771" y="0"/>
                </a:lnTo>
                <a:lnTo>
                  <a:pt x="1553771" y="1324943"/>
                </a:lnTo>
                <a:lnTo>
                  <a:pt x="0" y="13249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60755" y="3310318"/>
            <a:ext cx="1446630" cy="1446630"/>
          </a:xfrm>
          <a:custGeom>
            <a:avLst/>
            <a:gdLst/>
            <a:ahLst/>
            <a:cxnLst/>
            <a:rect r="r" b="b" t="t" l="l"/>
            <a:pathLst>
              <a:path h="1446630" w="1446630">
                <a:moveTo>
                  <a:pt x="0" y="0"/>
                </a:moveTo>
                <a:lnTo>
                  <a:pt x="1446631" y="0"/>
                </a:lnTo>
                <a:lnTo>
                  <a:pt x="1446631" y="1446630"/>
                </a:lnTo>
                <a:lnTo>
                  <a:pt x="0" y="1446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39194" y="3260194"/>
            <a:ext cx="1546879" cy="1546879"/>
          </a:xfrm>
          <a:custGeom>
            <a:avLst/>
            <a:gdLst/>
            <a:ahLst/>
            <a:cxnLst/>
            <a:rect r="r" b="b" t="t" l="l"/>
            <a:pathLst>
              <a:path h="1546879" w="1546879">
                <a:moveTo>
                  <a:pt x="0" y="0"/>
                </a:moveTo>
                <a:lnTo>
                  <a:pt x="1546880" y="0"/>
                </a:lnTo>
                <a:lnTo>
                  <a:pt x="1546880" y="1546879"/>
                </a:lnTo>
                <a:lnTo>
                  <a:pt x="0" y="1546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88747" y="6018094"/>
            <a:ext cx="1508322" cy="1508322"/>
          </a:xfrm>
          <a:custGeom>
            <a:avLst/>
            <a:gdLst/>
            <a:ahLst/>
            <a:cxnLst/>
            <a:rect r="r" b="b" t="t" l="l"/>
            <a:pathLst>
              <a:path h="1508322" w="1508322">
                <a:moveTo>
                  <a:pt x="0" y="0"/>
                </a:moveTo>
                <a:lnTo>
                  <a:pt x="1508322" y="0"/>
                </a:lnTo>
                <a:lnTo>
                  <a:pt x="1508322" y="1508322"/>
                </a:lnTo>
                <a:lnTo>
                  <a:pt x="0" y="1508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40524" y="5999044"/>
            <a:ext cx="1541965" cy="1508322"/>
          </a:xfrm>
          <a:custGeom>
            <a:avLst/>
            <a:gdLst/>
            <a:ahLst/>
            <a:cxnLst/>
            <a:rect r="r" b="b" t="t" l="l"/>
            <a:pathLst>
              <a:path h="1508322" w="1541965">
                <a:moveTo>
                  <a:pt x="0" y="0"/>
                </a:moveTo>
                <a:lnTo>
                  <a:pt x="1541965" y="0"/>
                </a:lnTo>
                <a:lnTo>
                  <a:pt x="1541965" y="1508322"/>
                </a:lnTo>
                <a:lnTo>
                  <a:pt x="0" y="1508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76680" y="5951056"/>
            <a:ext cx="1660920" cy="1604298"/>
          </a:xfrm>
          <a:custGeom>
            <a:avLst/>
            <a:gdLst/>
            <a:ahLst/>
            <a:cxnLst/>
            <a:rect r="r" b="b" t="t" l="l"/>
            <a:pathLst>
              <a:path h="1604298" w="1660920">
                <a:moveTo>
                  <a:pt x="0" y="0"/>
                </a:moveTo>
                <a:lnTo>
                  <a:pt x="1660921" y="0"/>
                </a:lnTo>
                <a:lnTo>
                  <a:pt x="1660921" y="1604298"/>
                </a:lnTo>
                <a:lnTo>
                  <a:pt x="0" y="16042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17595" y="5910362"/>
            <a:ext cx="1685686" cy="1685686"/>
          </a:xfrm>
          <a:custGeom>
            <a:avLst/>
            <a:gdLst/>
            <a:ahLst/>
            <a:cxnLst/>
            <a:rect r="r" b="b" t="t" l="l"/>
            <a:pathLst>
              <a:path h="1685686" w="1685686">
                <a:moveTo>
                  <a:pt x="0" y="0"/>
                </a:moveTo>
                <a:lnTo>
                  <a:pt x="1685686" y="0"/>
                </a:lnTo>
                <a:lnTo>
                  <a:pt x="1685686" y="1685686"/>
                </a:lnTo>
                <a:lnTo>
                  <a:pt x="0" y="16856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64524" y="857250"/>
            <a:ext cx="26762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Guia</a:t>
            </a:r>
          </a:p>
        </p:txBody>
      </p:sp>
      <p:sp>
        <p:nvSpPr>
          <p:cNvPr name="AutoShape 23" id="23"/>
          <p:cNvSpPr/>
          <p:nvPr/>
        </p:nvSpPr>
        <p:spPr>
          <a:xfrm>
            <a:off x="5816271" y="4033633"/>
            <a:ext cx="98054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V="true">
            <a:off x="8350591" y="4033633"/>
            <a:ext cx="1188604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11086074" y="4033633"/>
            <a:ext cx="12746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9782489" y="6753205"/>
            <a:ext cx="1306258" cy="19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H="true">
            <a:off x="7137601" y="6753205"/>
            <a:ext cx="11029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H="true">
            <a:off x="4603281" y="6753205"/>
            <a:ext cx="8733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4407862" y="4759448"/>
            <a:ext cx="1216173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Equipe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07020" y="4880085"/>
            <a:ext cx="1733370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Problema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23061" y="4880085"/>
            <a:ext cx="1530417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Objetivo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39328" y="4880085"/>
            <a:ext cx="1871186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Requisitos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36366" y="7738337"/>
            <a:ext cx="1207737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52953" y="7738337"/>
            <a:ext cx="2235316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Organização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253280" y="7738337"/>
            <a:ext cx="2107720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Tecnologias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81513" y="7738337"/>
            <a:ext cx="1157851" cy="47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Open Sans Bold"/>
              </a:rPr>
              <a:t>Home </a:t>
            </a:r>
          </a:p>
        </p:txBody>
      </p:sp>
      <p:sp>
        <p:nvSpPr>
          <p:cNvPr name="AutoShape 37" id="37"/>
          <p:cNvSpPr/>
          <p:nvPr/>
        </p:nvSpPr>
        <p:spPr>
          <a:xfrm flipH="true">
            <a:off x="13807386" y="4052683"/>
            <a:ext cx="264858" cy="27195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12597069" y="6772255"/>
            <a:ext cx="12134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25938" y="-1405657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47744" y="-737981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887986" y="5865130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02637" y="5338508"/>
            <a:ext cx="1840197" cy="18401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60010" y="4819642"/>
            <a:ext cx="8915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Pedro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786408" y="5338508"/>
            <a:ext cx="1840197" cy="184019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58" t="0" r="-158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060746" y="5338508"/>
            <a:ext cx="1840197" cy="184019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6115" t="-32231" r="-16115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381283" y="5338508"/>
            <a:ext cx="1840197" cy="184019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857250"/>
            <a:ext cx="39478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Equipe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20006" y="4819642"/>
            <a:ext cx="92202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André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33528" y="4852662"/>
            <a:ext cx="113570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Mateus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43052" y="4800592"/>
            <a:ext cx="8755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Vitor</a:t>
            </a:r>
          </a:p>
        </p:txBody>
      </p:sp>
      <p:sp>
        <p:nvSpPr>
          <p:cNvPr name="AutoShape 27" id="27"/>
          <p:cNvSpPr/>
          <p:nvPr/>
        </p:nvSpPr>
        <p:spPr>
          <a:xfrm>
            <a:off x="4342026" y="5050782"/>
            <a:ext cx="2391502" cy="1905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28" id="28"/>
          <p:cNvSpPr/>
          <p:nvPr/>
        </p:nvSpPr>
        <p:spPr>
          <a:xfrm>
            <a:off x="7869084" y="5060307"/>
            <a:ext cx="2391502" cy="1905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29" id="29"/>
          <p:cNvSpPr/>
          <p:nvPr/>
        </p:nvSpPr>
        <p:spPr>
          <a:xfrm>
            <a:off x="11151399" y="5060307"/>
            <a:ext cx="2391502" cy="1905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72011" y="2626621"/>
            <a:ext cx="3533362" cy="35333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205323" y="-2352413"/>
            <a:ext cx="4704825" cy="470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57250"/>
            <a:ext cx="79903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Problemática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588357"/>
            <a:ext cx="6094235" cy="217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Dificuldade de acesso a 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material de investimento </a:t>
            </a:r>
          </a:p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gratuito e de qualidade no país.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85650" y="-81448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993463" y="-2658434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857250"/>
            <a:ext cx="79903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Objetivo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588357"/>
            <a:ext cx="6329636" cy="367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2999">
                <a:solidFill>
                  <a:srgbClr val="000000"/>
                </a:solidFill>
                <a:latin typeface="Open Sans Bold"/>
              </a:rPr>
              <a:t>Disponibilizar de forma didática métodos mais  seguros de investimento, atrelados a um mapeamento do perfil de investidor de cada usuário.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3952" y="8271974"/>
            <a:ext cx="1972652" cy="1972652"/>
          </a:xfrm>
          <a:custGeom>
            <a:avLst/>
            <a:gdLst/>
            <a:ahLst/>
            <a:cxnLst/>
            <a:rect r="r" b="b" t="t" l="l"/>
            <a:pathLst>
              <a:path h="1972652" w="1972652">
                <a:moveTo>
                  <a:pt x="0" y="0"/>
                </a:moveTo>
                <a:lnTo>
                  <a:pt x="1972652" y="0"/>
                </a:lnTo>
                <a:lnTo>
                  <a:pt x="1972652" y="1972652"/>
                </a:lnTo>
                <a:lnTo>
                  <a:pt x="0" y="197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029700" y="2030857"/>
            <a:ext cx="7427941" cy="7427941"/>
          </a:xfrm>
          <a:custGeom>
            <a:avLst/>
            <a:gdLst/>
            <a:ahLst/>
            <a:cxnLst/>
            <a:rect r="r" b="b" t="t" l="l"/>
            <a:pathLst>
              <a:path h="7427941" w="7427941">
                <a:moveTo>
                  <a:pt x="0" y="0"/>
                </a:moveTo>
                <a:lnTo>
                  <a:pt x="7427941" y="0"/>
                </a:lnTo>
                <a:lnTo>
                  <a:pt x="7427941" y="7427941"/>
                </a:lnTo>
                <a:lnTo>
                  <a:pt x="0" y="7427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1478" y="-372304"/>
            <a:ext cx="1972652" cy="1972652"/>
          </a:xfrm>
          <a:custGeom>
            <a:avLst/>
            <a:gdLst/>
            <a:ahLst/>
            <a:cxnLst/>
            <a:rect r="r" b="b" t="t" l="l"/>
            <a:pathLst>
              <a:path h="1972652" w="1972652">
                <a:moveTo>
                  <a:pt x="0" y="0"/>
                </a:moveTo>
                <a:lnTo>
                  <a:pt x="1972652" y="0"/>
                </a:lnTo>
                <a:lnTo>
                  <a:pt x="1972652" y="1972652"/>
                </a:lnTo>
                <a:lnTo>
                  <a:pt x="0" y="197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28675"/>
            <a:ext cx="4619074" cy="18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02"/>
              </a:lnSpc>
            </a:pPr>
            <a:r>
              <a:rPr lang="en-US" sz="10573">
                <a:solidFill>
                  <a:srgbClr val="000000"/>
                </a:solidFill>
                <a:latin typeface="Contrail One"/>
              </a:rPr>
              <a:t>InvestGO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74868"/>
            <a:ext cx="52624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Open Sans Bold"/>
              </a:rPr>
              <a:t>O seu app de investimentos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66192"/>
            <a:ext cx="6291143" cy="453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9"/>
              </a:lnSpc>
            </a:pPr>
            <a:r>
              <a:rPr lang="en-US" sz="2599">
                <a:solidFill>
                  <a:srgbClr val="000000"/>
                </a:solidFill>
                <a:latin typeface="Open Sans Bold"/>
              </a:rPr>
              <a:t>O sistema que desenvolvemos com  dedicação e empenho recebe o nome de InvestGO. Ele é o resultado de um esforço conjunto da equipe  que visa garantir o acesso a material didático e plataforma de investimentos de qualidade e relevância.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12561" y="-7468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638622" y="8571703"/>
            <a:ext cx="22100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Arthur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77601" y="731351"/>
            <a:ext cx="47321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Persona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986402" y="3406249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504662" y="4818654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8095" y="-3676125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74040" y="-3364224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74040" y="3311283"/>
            <a:ext cx="15584761" cy="94966"/>
            <a:chOff x="0" y="0"/>
            <a:chExt cx="4104629" cy="250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104629" cy="25012"/>
            </a:xfrm>
            <a:custGeom>
              <a:avLst/>
              <a:gdLst/>
              <a:ahLst/>
              <a:cxnLst/>
              <a:rect r="r" b="b" t="t" l="l"/>
              <a:pathLst>
                <a:path h="25012" w="4104629">
                  <a:moveTo>
                    <a:pt x="0" y="0"/>
                  </a:moveTo>
                  <a:lnTo>
                    <a:pt x="4104629" y="0"/>
                  </a:lnTo>
                  <a:lnTo>
                    <a:pt x="4104629" y="25012"/>
                  </a:lnTo>
                  <a:lnTo>
                    <a:pt x="0" y="2501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104629" cy="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70013" y="3204984"/>
            <a:ext cx="402530" cy="40253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7691756"/>
            <a:ext cx="130332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Requisitos Funcionais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972775" y="3204984"/>
            <a:ext cx="402530" cy="4025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71808" y="3110018"/>
            <a:ext cx="402530" cy="4025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668218" y="3204984"/>
            <a:ext cx="402530" cy="40253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25063" y="4685750"/>
            <a:ext cx="1897955" cy="189795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124095" y="4685750"/>
            <a:ext cx="1897955" cy="189795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017443" y="4687380"/>
            <a:ext cx="1897955" cy="189795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910792" y="4685750"/>
            <a:ext cx="1897955" cy="189795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2670682" y="5183335"/>
            <a:ext cx="1006717" cy="906046"/>
          </a:xfrm>
          <a:custGeom>
            <a:avLst/>
            <a:gdLst/>
            <a:ahLst/>
            <a:cxnLst/>
            <a:rect r="r" b="b" t="t" l="l"/>
            <a:pathLst>
              <a:path h="906046" w="1006717">
                <a:moveTo>
                  <a:pt x="0" y="0"/>
                </a:moveTo>
                <a:lnTo>
                  <a:pt x="1006717" y="0"/>
                </a:lnTo>
                <a:lnTo>
                  <a:pt x="1006717" y="906045"/>
                </a:lnTo>
                <a:lnTo>
                  <a:pt x="0" y="90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604708" y="5041197"/>
            <a:ext cx="723427" cy="1239516"/>
          </a:xfrm>
          <a:custGeom>
            <a:avLst/>
            <a:gdLst/>
            <a:ahLst/>
            <a:cxnLst/>
            <a:rect r="r" b="b" t="t" l="l"/>
            <a:pathLst>
              <a:path h="1239516" w="723427">
                <a:moveTo>
                  <a:pt x="0" y="0"/>
                </a:moveTo>
                <a:lnTo>
                  <a:pt x="723426" y="0"/>
                </a:lnTo>
                <a:lnTo>
                  <a:pt x="723426" y="1239516"/>
                </a:lnTo>
                <a:lnTo>
                  <a:pt x="0" y="123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4282316" y="5215594"/>
            <a:ext cx="1154907" cy="890722"/>
          </a:xfrm>
          <a:custGeom>
            <a:avLst/>
            <a:gdLst/>
            <a:ahLst/>
            <a:cxnLst/>
            <a:rect r="r" b="b" t="t" l="l"/>
            <a:pathLst>
              <a:path h="890722" w="1154907">
                <a:moveTo>
                  <a:pt x="0" y="0"/>
                </a:moveTo>
                <a:lnTo>
                  <a:pt x="1154907" y="0"/>
                </a:lnTo>
                <a:lnTo>
                  <a:pt x="1154907" y="890722"/>
                </a:lnTo>
                <a:lnTo>
                  <a:pt x="0" y="890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2743451" y="3965660"/>
            <a:ext cx="86117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LOGIN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579186" y="3949464"/>
            <a:ext cx="98777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FÓRUM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035595" y="3949464"/>
            <a:ext cx="19207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MAPEAMENTO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074859" y="3949464"/>
            <a:ext cx="158924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SIMULAÇÃO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0">
            <a:off x="6547614" y="4972869"/>
            <a:ext cx="1050917" cy="1116512"/>
          </a:xfrm>
          <a:custGeom>
            <a:avLst/>
            <a:gdLst/>
            <a:ahLst/>
            <a:cxnLst/>
            <a:rect r="r" b="b" t="t" l="l"/>
            <a:pathLst>
              <a:path h="1116512" w="1050917">
                <a:moveTo>
                  <a:pt x="0" y="0"/>
                </a:moveTo>
                <a:lnTo>
                  <a:pt x="1050917" y="0"/>
                </a:lnTo>
                <a:lnTo>
                  <a:pt x="1050917" y="1116511"/>
                </a:lnTo>
                <a:lnTo>
                  <a:pt x="0" y="11165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17196" y="-1097311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50767" y="-149008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887986" y="5228491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676125" y="6315173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565396" y="3311283"/>
            <a:ext cx="15425165" cy="94966"/>
            <a:chOff x="0" y="0"/>
            <a:chExt cx="4062595" cy="250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2595" cy="25012"/>
            </a:xfrm>
            <a:custGeom>
              <a:avLst/>
              <a:gdLst/>
              <a:ahLst/>
              <a:cxnLst/>
              <a:rect r="r" b="b" t="t" l="l"/>
              <a:pathLst>
                <a:path h="25012" w="4062595">
                  <a:moveTo>
                    <a:pt x="0" y="0"/>
                  </a:moveTo>
                  <a:lnTo>
                    <a:pt x="4062595" y="0"/>
                  </a:lnTo>
                  <a:lnTo>
                    <a:pt x="4062595" y="25012"/>
                  </a:lnTo>
                  <a:lnTo>
                    <a:pt x="0" y="2501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2595" cy="6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70013" y="3204984"/>
            <a:ext cx="402530" cy="40253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7691756"/>
            <a:ext cx="157167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Requisitos Não Funcionais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972775" y="3204984"/>
            <a:ext cx="402530" cy="4025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871808" y="3110018"/>
            <a:ext cx="402530" cy="4025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668218" y="3204984"/>
            <a:ext cx="402530" cy="40253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25063" y="4685750"/>
            <a:ext cx="1897955" cy="189795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124095" y="4685750"/>
            <a:ext cx="1897955" cy="189795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017443" y="4687380"/>
            <a:ext cx="1897955" cy="189795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910792" y="4685750"/>
            <a:ext cx="1897955" cy="189795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845422" y="3965660"/>
            <a:ext cx="265723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MULTIPLATAFORMA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013000" y="3949464"/>
            <a:ext cx="212014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ACESSIBILIDADE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185019" y="3949464"/>
            <a:ext cx="162186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SEGURANÇA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947224" y="3949464"/>
            <a:ext cx="18445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 Bold"/>
              </a:rPr>
              <a:t>DESEMPENHO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068284" y="4555198"/>
            <a:ext cx="2211513" cy="2211513"/>
          </a:xfrm>
          <a:custGeom>
            <a:avLst/>
            <a:gdLst/>
            <a:ahLst/>
            <a:cxnLst/>
            <a:rect r="r" b="b" t="t" l="l"/>
            <a:pathLst>
              <a:path h="2211513" w="2211513">
                <a:moveTo>
                  <a:pt x="0" y="0"/>
                </a:moveTo>
                <a:lnTo>
                  <a:pt x="2211513" y="0"/>
                </a:lnTo>
                <a:lnTo>
                  <a:pt x="2211513" y="2211514"/>
                </a:lnTo>
                <a:lnTo>
                  <a:pt x="0" y="221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6348888" y="4936770"/>
            <a:ext cx="1448369" cy="1448369"/>
          </a:xfrm>
          <a:custGeom>
            <a:avLst/>
            <a:gdLst/>
            <a:ahLst/>
            <a:cxnLst/>
            <a:rect r="r" b="b" t="t" l="l"/>
            <a:pathLst>
              <a:path h="1448369" w="1448369">
                <a:moveTo>
                  <a:pt x="0" y="0"/>
                </a:moveTo>
                <a:lnTo>
                  <a:pt x="1448369" y="0"/>
                </a:lnTo>
                <a:lnTo>
                  <a:pt x="1448369" y="1448370"/>
                </a:lnTo>
                <a:lnTo>
                  <a:pt x="0" y="1448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0317059" y="5006736"/>
            <a:ext cx="1308437" cy="1308437"/>
          </a:xfrm>
          <a:custGeom>
            <a:avLst/>
            <a:gdLst/>
            <a:ahLst/>
            <a:cxnLst/>
            <a:rect r="r" b="b" t="t" l="l"/>
            <a:pathLst>
              <a:path h="1308437" w="1308437">
                <a:moveTo>
                  <a:pt x="0" y="0"/>
                </a:moveTo>
                <a:lnTo>
                  <a:pt x="1308437" y="0"/>
                </a:lnTo>
                <a:lnTo>
                  <a:pt x="1308437" y="1308437"/>
                </a:lnTo>
                <a:lnTo>
                  <a:pt x="0" y="1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4167166" y="4818654"/>
            <a:ext cx="1404633" cy="1404633"/>
          </a:xfrm>
          <a:custGeom>
            <a:avLst/>
            <a:gdLst/>
            <a:ahLst/>
            <a:cxnLst/>
            <a:rect r="r" b="b" t="t" l="l"/>
            <a:pathLst>
              <a:path h="1404633" w="1404633">
                <a:moveTo>
                  <a:pt x="0" y="0"/>
                </a:moveTo>
                <a:lnTo>
                  <a:pt x="1404633" y="0"/>
                </a:lnTo>
                <a:lnTo>
                  <a:pt x="1404633" y="1404634"/>
                </a:lnTo>
                <a:lnTo>
                  <a:pt x="0" y="1404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9632"/>
            <a:ext cx="18288000" cy="707368"/>
            <a:chOff x="0" y="0"/>
            <a:chExt cx="4816593" cy="186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6303"/>
            </a:xfrm>
            <a:custGeom>
              <a:avLst/>
              <a:gdLst/>
              <a:ahLst/>
              <a:cxnLst/>
              <a:rect r="r" b="b" t="t" l="l"/>
              <a:pathLst>
                <a:path h="18630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6303"/>
                  </a:lnTo>
                  <a:lnTo>
                    <a:pt x="0" y="18630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24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82158" y="5582175"/>
            <a:ext cx="4704825" cy="4704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01209" y="7491619"/>
            <a:ext cx="3533362" cy="353336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76125" y="2316346"/>
            <a:ext cx="4704825" cy="47048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228864" y="4874807"/>
            <a:ext cx="4704825" cy="470482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566407" y="2240423"/>
            <a:ext cx="7692893" cy="7692893"/>
          </a:xfrm>
          <a:custGeom>
            <a:avLst/>
            <a:gdLst/>
            <a:ahLst/>
            <a:cxnLst/>
            <a:rect r="r" b="b" t="t" l="l"/>
            <a:pathLst>
              <a:path h="7692893" w="7692893">
                <a:moveTo>
                  <a:pt x="0" y="0"/>
                </a:moveTo>
                <a:lnTo>
                  <a:pt x="7692893" y="0"/>
                </a:lnTo>
                <a:lnTo>
                  <a:pt x="7692893" y="7692893"/>
                </a:lnTo>
                <a:lnTo>
                  <a:pt x="0" y="7692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966815" y="3697757"/>
            <a:ext cx="1404369" cy="4731145"/>
            <a:chOff x="0" y="0"/>
            <a:chExt cx="369875" cy="12460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FFB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254773" y="159703"/>
            <a:ext cx="77784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Design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371184" y="3697757"/>
            <a:ext cx="1404369" cy="4731145"/>
            <a:chOff x="0" y="0"/>
            <a:chExt cx="369875" cy="12460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F7C14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562446" y="3697757"/>
            <a:ext cx="1404369" cy="4731145"/>
            <a:chOff x="0" y="0"/>
            <a:chExt cx="369875" cy="12460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9875" cy="1246063"/>
            </a:xfrm>
            <a:custGeom>
              <a:avLst/>
              <a:gdLst/>
              <a:ahLst/>
              <a:cxnLst/>
              <a:rect r="r" b="b" t="t" l="l"/>
              <a:pathLst>
                <a:path h="1246063" w="369875">
                  <a:moveTo>
                    <a:pt x="0" y="0"/>
                  </a:moveTo>
                  <a:lnTo>
                    <a:pt x="369875" y="0"/>
                  </a:lnTo>
                  <a:lnTo>
                    <a:pt x="369875" y="1246063"/>
                  </a:lnTo>
                  <a:lnTo>
                    <a:pt x="0" y="1246063"/>
                  </a:lnTo>
                  <a:close/>
                </a:path>
              </a:pathLst>
            </a:custGeom>
            <a:solidFill>
              <a:srgbClr val="2D2D2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69875" cy="12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755936" y="8562930"/>
            <a:ext cx="101738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#2D2D2C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07037" y="8562930"/>
            <a:ext cx="92392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#FFB000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610546" y="8562930"/>
            <a:ext cx="932736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#F7C146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98769" y="2780997"/>
            <a:ext cx="274046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 Bold"/>
              </a:rPr>
              <a:t>Paleta de Cores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DAGCgVVsTfs</dc:identifier>
  <dcterms:modified xsi:type="dcterms:W3CDTF">2011-08-01T06:04:30Z</dcterms:modified>
  <cp:revision>1</cp:revision>
  <dc:title>InvestGO</dc:title>
</cp:coreProperties>
</file>