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ntrail One" charset="1" panose="02000000000000000000"/>
      <p:regular r:id="rId10"/>
    </p:embeddedFont>
    <p:embeddedFont>
      <p:font typeface="Open Sans" charset="1" panose="020B0606030504020204"/>
      <p:regular r:id="rId11"/>
    </p:embeddedFont>
    <p:embeddedFont>
      <p:font typeface="Open Sans Bold" charset="1" panose="020B0806030504020204"/>
      <p:regular r:id="rId12"/>
    </p:embeddedFont>
    <p:embeddedFont>
      <p:font typeface="Open Sans Italics" charset="1" panose="020B0606030504020204"/>
      <p:regular r:id="rId13"/>
    </p:embeddedFont>
    <p:embeddedFont>
      <p:font typeface="Open Sans Bold Italics" charset="1" panose="020B0806030504020204"/>
      <p:regular r:id="rId14"/>
    </p:embeddedFont>
    <p:embeddedFont>
      <p:font typeface="Open Sans Light" charset="1" panose="020B03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Ultra-Bold" charset="1" panose="00000000000000000000"/>
      <p:regular r:id="rId17"/>
    </p:embeddedFont>
    <p:embeddedFont>
      <p:font typeface="Open Sans Ultra-Bold Italics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79632"/>
            <a:ext cx="18288000" cy="707368"/>
            <a:chOff x="0" y="0"/>
            <a:chExt cx="4816593" cy="1863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303"/>
            </a:xfrm>
            <a:custGeom>
              <a:avLst/>
              <a:gdLst/>
              <a:ahLst/>
              <a:cxnLst/>
              <a:rect r="r" b="b" t="t" l="l"/>
              <a:pathLst>
                <a:path h="18630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303"/>
                  </a:lnTo>
                  <a:lnTo>
                    <a:pt x="0" y="18630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029700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28675"/>
            <a:ext cx="4619074" cy="180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802"/>
              </a:lnSpc>
            </a:pPr>
            <a:r>
              <a:rPr lang="en-US" sz="10573">
                <a:solidFill>
                  <a:srgbClr val="000000"/>
                </a:solidFill>
                <a:latin typeface="Contrail One"/>
              </a:rPr>
              <a:t>InvestGO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574868"/>
            <a:ext cx="526244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737373"/>
                </a:solidFill>
                <a:latin typeface="Open Sans Bold"/>
              </a:rPr>
              <a:t>O seu app de investimentos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010150"/>
            <a:ext cx="5262443" cy="4022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INTEGRANTES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3920"/>
              </a:lnSpc>
            </a:pPr>
            <a:r>
              <a:rPr lang="en-US" sz="2800">
                <a:solidFill>
                  <a:srgbClr val="737373"/>
                </a:solidFill>
                <a:latin typeface="Open Sans Bold"/>
              </a:rPr>
              <a:t>André Parreiras</a:t>
            </a:r>
          </a:p>
          <a:p>
            <a:pPr>
              <a:lnSpc>
                <a:spcPts val="3920"/>
              </a:lnSpc>
            </a:pPr>
            <a:r>
              <a:rPr lang="en-US" sz="2800">
                <a:solidFill>
                  <a:srgbClr val="737373"/>
                </a:solidFill>
                <a:latin typeface="Open Sans Bold"/>
              </a:rPr>
              <a:t>Luiz Felipe</a:t>
            </a:r>
          </a:p>
          <a:p>
            <a:pPr>
              <a:lnSpc>
                <a:spcPts val="3920"/>
              </a:lnSpc>
            </a:pPr>
            <a:r>
              <a:rPr lang="en-US" sz="2800">
                <a:solidFill>
                  <a:srgbClr val="737373"/>
                </a:solidFill>
                <a:latin typeface="Open Sans Bold"/>
              </a:rPr>
              <a:t>Mateus Martins</a:t>
            </a:r>
          </a:p>
          <a:p>
            <a:pPr>
              <a:lnSpc>
                <a:spcPts val="3920"/>
              </a:lnSpc>
            </a:pPr>
            <a:r>
              <a:rPr lang="en-US" sz="2800">
                <a:solidFill>
                  <a:srgbClr val="737373"/>
                </a:solidFill>
                <a:latin typeface="Open Sans Bold"/>
              </a:rPr>
              <a:t>Pedro Gabriel</a:t>
            </a:r>
          </a:p>
          <a:p>
            <a:pPr>
              <a:lnSpc>
                <a:spcPts val="3920"/>
              </a:lnSpc>
            </a:pPr>
            <a:r>
              <a:rPr lang="en-US" sz="2800">
                <a:solidFill>
                  <a:srgbClr val="737373"/>
                </a:solidFill>
                <a:latin typeface="Open Sans Bold"/>
              </a:rPr>
              <a:t>Vinícius</a:t>
            </a:r>
          </a:p>
          <a:p>
            <a:pPr>
              <a:lnSpc>
                <a:spcPts val="3920"/>
              </a:lnSpc>
            </a:pPr>
            <a:r>
              <a:rPr lang="en-US" sz="2800">
                <a:solidFill>
                  <a:srgbClr val="737373"/>
                </a:solidFill>
                <a:latin typeface="Open Sans Bold"/>
              </a:rPr>
              <a:t>Vitor Leite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50056" y="-4139881"/>
            <a:ext cx="4704825" cy="470482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725938" y="-2504662"/>
            <a:ext cx="3533362" cy="353336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67838" y="8789870"/>
            <a:ext cx="4704825" cy="470482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9579632"/>
            <a:ext cx="18288000" cy="707368"/>
            <a:chOff x="0" y="0"/>
            <a:chExt cx="4816593" cy="18630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16592" cy="186303"/>
            </a:xfrm>
            <a:custGeom>
              <a:avLst/>
              <a:gdLst/>
              <a:ahLst/>
              <a:cxnLst/>
              <a:rect r="r" b="b" t="t" l="l"/>
              <a:pathLst>
                <a:path h="18630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303"/>
                  </a:lnTo>
                  <a:lnTo>
                    <a:pt x="0" y="18630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816593" cy="224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79154" y="8641221"/>
            <a:ext cx="4704825" cy="470482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9029700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479154" y="3332480"/>
            <a:ext cx="7329726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Estamos abertos para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sugestões e  dúvidas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798902" y="5408470"/>
            <a:ext cx="469022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Obrigado pela atenção!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79632"/>
            <a:ext cx="18288000" cy="707368"/>
            <a:chOff x="0" y="0"/>
            <a:chExt cx="4816593" cy="1863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303"/>
            </a:xfrm>
            <a:custGeom>
              <a:avLst/>
              <a:gdLst/>
              <a:ahLst/>
              <a:cxnLst/>
              <a:rect r="r" b="b" t="t" l="l"/>
              <a:pathLst>
                <a:path h="18630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303"/>
                  </a:lnTo>
                  <a:lnTo>
                    <a:pt x="0" y="18630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725938" y="-1405657"/>
            <a:ext cx="3533362" cy="353336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E2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147744" y="-737981"/>
            <a:ext cx="3533362" cy="353336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3887986" y="5865130"/>
            <a:ext cx="4704825" cy="470482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57091" y="5338508"/>
            <a:ext cx="1840197" cy="184019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4287040" y="4819642"/>
            <a:ext cx="159984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Bold"/>
              </a:rPr>
              <a:t>Luiz Felipe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60737" y="4819642"/>
            <a:ext cx="89154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Bold"/>
              </a:rPr>
              <a:t>Pedro</a:t>
            </a:r>
          </a:p>
        </p:txBody>
      </p:sp>
      <p:sp>
        <p:nvSpPr>
          <p:cNvPr name="AutoShape 18" id="18"/>
          <p:cNvSpPr/>
          <p:nvPr/>
        </p:nvSpPr>
        <p:spPr>
          <a:xfrm>
            <a:off x="2738199" y="5036812"/>
            <a:ext cx="1548841" cy="0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19" id="19"/>
          <p:cNvSpPr/>
          <p:nvPr/>
        </p:nvSpPr>
        <p:spPr>
          <a:xfrm>
            <a:off x="5886883" y="5036812"/>
            <a:ext cx="1441982" cy="0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20" id="20"/>
          <p:cNvSpPr/>
          <p:nvPr/>
        </p:nvSpPr>
        <p:spPr>
          <a:xfrm>
            <a:off x="8464603" y="5036812"/>
            <a:ext cx="1796134" cy="0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21" id="21"/>
          <p:cNvSpPr/>
          <p:nvPr/>
        </p:nvSpPr>
        <p:spPr>
          <a:xfrm>
            <a:off x="11152277" y="5036812"/>
            <a:ext cx="1672249" cy="0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22" id="22"/>
          <p:cNvSpPr/>
          <p:nvPr/>
        </p:nvSpPr>
        <p:spPr>
          <a:xfrm>
            <a:off x="14208032" y="5036812"/>
            <a:ext cx="1693376" cy="0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diamond" len="lg" w="lg"/>
            <a:tailEnd type="diamond" len="lg" w="lg"/>
          </a:ln>
        </p:spPr>
      </p:sp>
      <p:grpSp>
        <p:nvGrpSpPr>
          <p:cNvPr name="Group 23" id="23"/>
          <p:cNvGrpSpPr/>
          <p:nvPr/>
        </p:nvGrpSpPr>
        <p:grpSpPr>
          <a:xfrm rot="0">
            <a:off x="9786408" y="5338508"/>
            <a:ext cx="1840197" cy="184019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158" t="0" r="-158" b="0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4166863" y="5338508"/>
            <a:ext cx="1840197" cy="184019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6666" r="0" b="-16666"/>
              </a:stretch>
            </a:blip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5419103" y="5338508"/>
            <a:ext cx="1840197" cy="1840197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16115" t="-32231" r="-16115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2596181" y="5338508"/>
            <a:ext cx="1840197" cy="1840197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20134" t="-27763" r="-9280" b="-44789"/>
              </a:stretch>
            </a:blip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6978610" y="5338508"/>
            <a:ext cx="1840197" cy="184019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16666" r="0" b="-16666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028700" y="857250"/>
            <a:ext cx="394787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Equipe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816179" y="4819642"/>
            <a:ext cx="92202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Bold"/>
              </a:rPr>
              <a:t>André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328866" y="4819642"/>
            <a:ext cx="113573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Bold"/>
              </a:rPr>
              <a:t>Mateus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824526" y="4767572"/>
            <a:ext cx="138350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Vinícius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5901409" y="4767572"/>
            <a:ext cx="87558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Vitor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43952" y="8271974"/>
            <a:ext cx="1972652" cy="1972652"/>
          </a:xfrm>
          <a:custGeom>
            <a:avLst/>
            <a:gdLst/>
            <a:ahLst/>
            <a:cxnLst/>
            <a:rect r="r" b="b" t="t" l="l"/>
            <a:pathLst>
              <a:path h="1972652" w="1972652">
                <a:moveTo>
                  <a:pt x="0" y="0"/>
                </a:moveTo>
                <a:lnTo>
                  <a:pt x="1972652" y="0"/>
                </a:lnTo>
                <a:lnTo>
                  <a:pt x="1972652" y="1972652"/>
                </a:lnTo>
                <a:lnTo>
                  <a:pt x="0" y="1972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579632"/>
            <a:ext cx="18288000" cy="707368"/>
            <a:chOff x="0" y="0"/>
            <a:chExt cx="4816593" cy="1863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86303"/>
            </a:xfrm>
            <a:custGeom>
              <a:avLst/>
              <a:gdLst/>
              <a:ahLst/>
              <a:cxnLst/>
              <a:rect r="r" b="b" t="t" l="l"/>
              <a:pathLst>
                <a:path h="18630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303"/>
                  </a:lnTo>
                  <a:lnTo>
                    <a:pt x="0" y="18630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24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029700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71478" y="-372304"/>
            <a:ext cx="1972652" cy="1972652"/>
          </a:xfrm>
          <a:custGeom>
            <a:avLst/>
            <a:gdLst/>
            <a:ahLst/>
            <a:cxnLst/>
            <a:rect r="r" b="b" t="t" l="l"/>
            <a:pathLst>
              <a:path h="1972652" w="1972652">
                <a:moveTo>
                  <a:pt x="0" y="0"/>
                </a:moveTo>
                <a:lnTo>
                  <a:pt x="1972652" y="0"/>
                </a:lnTo>
                <a:lnTo>
                  <a:pt x="1972652" y="1972652"/>
                </a:lnTo>
                <a:lnTo>
                  <a:pt x="0" y="1972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828675"/>
            <a:ext cx="4619074" cy="180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802"/>
              </a:lnSpc>
            </a:pPr>
            <a:r>
              <a:rPr lang="en-US" sz="10573">
                <a:solidFill>
                  <a:srgbClr val="000000"/>
                </a:solidFill>
                <a:latin typeface="Contrail One"/>
              </a:rPr>
              <a:t>InvestGO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574868"/>
            <a:ext cx="526244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737373"/>
                </a:solidFill>
                <a:latin typeface="Open Sans Bold"/>
              </a:rPr>
              <a:t>O seu app de investimentos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966192"/>
            <a:ext cx="6291143" cy="4536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9"/>
              </a:lnSpc>
            </a:pPr>
            <a:r>
              <a:rPr lang="en-US" sz="2599">
                <a:solidFill>
                  <a:srgbClr val="000000"/>
                </a:solidFill>
                <a:latin typeface="Open Sans Bold"/>
              </a:rPr>
              <a:t>O sistema que desenvolvemos com  dedicação e empenho recebe o nome de InvestGO. Ele é o resultado de um esforço conjunto da equipe  que visa garantir o acesso a material didático e plataforma de investimentos de qualidade e relevância.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712561" y="-74683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79632"/>
            <a:ext cx="18288000" cy="707368"/>
            <a:chOff x="0" y="0"/>
            <a:chExt cx="4816593" cy="1863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303"/>
            </a:xfrm>
            <a:custGeom>
              <a:avLst/>
              <a:gdLst/>
              <a:ahLst/>
              <a:cxnLst/>
              <a:rect r="r" b="b" t="t" l="l"/>
              <a:pathLst>
                <a:path h="18630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303"/>
                  </a:lnTo>
                  <a:lnTo>
                    <a:pt x="0" y="18630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772011" y="2626621"/>
            <a:ext cx="3533362" cy="353336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3205323" y="-2352413"/>
            <a:ext cx="4704825" cy="470482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029700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857250"/>
            <a:ext cx="799031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Problemática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4588357"/>
            <a:ext cx="6094235" cy="217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99"/>
              </a:lnSpc>
            </a:pPr>
            <a:r>
              <a:rPr lang="en-US" sz="2999">
                <a:solidFill>
                  <a:srgbClr val="000000"/>
                </a:solidFill>
                <a:latin typeface="Open Sans Bold"/>
              </a:rPr>
              <a:t>Dificuldade de acesso a </a:t>
            </a:r>
          </a:p>
          <a:p>
            <a:pPr>
              <a:lnSpc>
                <a:spcPts val="5999"/>
              </a:lnSpc>
            </a:pPr>
            <a:r>
              <a:rPr lang="en-US" sz="2999">
                <a:solidFill>
                  <a:srgbClr val="000000"/>
                </a:solidFill>
                <a:latin typeface="Open Sans Bold"/>
              </a:rPr>
              <a:t>material de investimento </a:t>
            </a:r>
          </a:p>
          <a:p>
            <a:pPr>
              <a:lnSpc>
                <a:spcPts val="5999"/>
              </a:lnSpc>
            </a:pPr>
            <a:r>
              <a:rPr lang="en-US" sz="2999">
                <a:solidFill>
                  <a:srgbClr val="000000"/>
                </a:solidFill>
                <a:latin typeface="Open Sans Bold"/>
              </a:rPr>
              <a:t>gratuito e de qualidade no país.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79632"/>
            <a:ext cx="18288000" cy="707368"/>
            <a:chOff x="0" y="0"/>
            <a:chExt cx="4816593" cy="1863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303"/>
            </a:xfrm>
            <a:custGeom>
              <a:avLst/>
              <a:gdLst/>
              <a:ahLst/>
              <a:cxnLst/>
              <a:rect r="r" b="b" t="t" l="l"/>
              <a:pathLst>
                <a:path h="18630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303"/>
                  </a:lnTo>
                  <a:lnTo>
                    <a:pt x="0" y="18630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482158" y="5582175"/>
            <a:ext cx="4704825" cy="470482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301209" y="7491619"/>
            <a:ext cx="3533362" cy="353336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3685650" y="-814486"/>
            <a:ext cx="4704825" cy="470482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2993463" y="-2658434"/>
            <a:ext cx="4704825" cy="470482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9029700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857250"/>
            <a:ext cx="799031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Objetivo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4588357"/>
            <a:ext cx="6329636" cy="3676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99"/>
              </a:lnSpc>
            </a:pPr>
            <a:r>
              <a:rPr lang="en-US" sz="2999">
                <a:solidFill>
                  <a:srgbClr val="000000"/>
                </a:solidFill>
                <a:latin typeface="Open Sans Bold"/>
              </a:rPr>
              <a:t>Disponibilizar de forma didática métodos mais  seguros de investimento, atrelados a um mapeamento do perfil de investidor de cada usuário.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79632"/>
            <a:ext cx="18288000" cy="707368"/>
            <a:chOff x="0" y="0"/>
            <a:chExt cx="4816593" cy="1863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303"/>
            </a:xfrm>
            <a:custGeom>
              <a:avLst/>
              <a:gdLst/>
              <a:ahLst/>
              <a:cxnLst/>
              <a:rect r="r" b="b" t="t" l="l"/>
              <a:pathLst>
                <a:path h="18630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303"/>
                  </a:lnTo>
                  <a:lnTo>
                    <a:pt x="0" y="18630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986402" y="3406249"/>
            <a:ext cx="4704825" cy="470482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504662" y="4818654"/>
            <a:ext cx="3533362" cy="353336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38095" y="-3676125"/>
            <a:ext cx="4704825" cy="470482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174040" y="-3364224"/>
            <a:ext cx="4704825" cy="470482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174040" y="3311283"/>
            <a:ext cx="15584761" cy="94966"/>
            <a:chOff x="0" y="0"/>
            <a:chExt cx="4104629" cy="2501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104629" cy="25012"/>
            </a:xfrm>
            <a:custGeom>
              <a:avLst/>
              <a:gdLst/>
              <a:ahLst/>
              <a:cxnLst/>
              <a:rect r="r" b="b" t="t" l="l"/>
              <a:pathLst>
                <a:path h="25012" w="4104629">
                  <a:moveTo>
                    <a:pt x="0" y="0"/>
                  </a:moveTo>
                  <a:lnTo>
                    <a:pt x="4104629" y="0"/>
                  </a:lnTo>
                  <a:lnTo>
                    <a:pt x="4104629" y="25012"/>
                  </a:lnTo>
                  <a:lnTo>
                    <a:pt x="0" y="2501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104629" cy="63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770013" y="3204984"/>
            <a:ext cx="402530" cy="40253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8700" y="7691756"/>
            <a:ext cx="1303322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Requisitos Funcionais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2972775" y="3204984"/>
            <a:ext cx="402530" cy="402530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871808" y="3110018"/>
            <a:ext cx="402530" cy="402530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4668218" y="3204984"/>
            <a:ext cx="402530" cy="402530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2225063" y="4685750"/>
            <a:ext cx="1897955" cy="1897955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6124095" y="4685750"/>
            <a:ext cx="1897955" cy="1897955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017443" y="4687380"/>
            <a:ext cx="1897955" cy="1897955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3910792" y="4685750"/>
            <a:ext cx="1897955" cy="1897955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2670682" y="5183335"/>
            <a:ext cx="1006717" cy="906046"/>
          </a:xfrm>
          <a:custGeom>
            <a:avLst/>
            <a:gdLst/>
            <a:ahLst/>
            <a:cxnLst/>
            <a:rect r="r" b="b" t="t" l="l"/>
            <a:pathLst>
              <a:path h="906046" w="1006717">
                <a:moveTo>
                  <a:pt x="0" y="0"/>
                </a:moveTo>
                <a:lnTo>
                  <a:pt x="1006717" y="0"/>
                </a:lnTo>
                <a:lnTo>
                  <a:pt x="1006717" y="906045"/>
                </a:lnTo>
                <a:lnTo>
                  <a:pt x="0" y="9060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6342117" y="4818654"/>
            <a:ext cx="1684602" cy="1684602"/>
          </a:xfrm>
          <a:custGeom>
            <a:avLst/>
            <a:gdLst/>
            <a:ahLst/>
            <a:cxnLst/>
            <a:rect r="r" b="b" t="t" l="l"/>
            <a:pathLst>
              <a:path h="1684602" w="1684602">
                <a:moveTo>
                  <a:pt x="0" y="0"/>
                </a:moveTo>
                <a:lnTo>
                  <a:pt x="1684601" y="0"/>
                </a:lnTo>
                <a:lnTo>
                  <a:pt x="1684601" y="1684602"/>
                </a:lnTo>
                <a:lnTo>
                  <a:pt x="0" y="16846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10604708" y="5041197"/>
            <a:ext cx="723427" cy="1239516"/>
          </a:xfrm>
          <a:custGeom>
            <a:avLst/>
            <a:gdLst/>
            <a:ahLst/>
            <a:cxnLst/>
            <a:rect r="r" b="b" t="t" l="l"/>
            <a:pathLst>
              <a:path h="1239516" w="723427">
                <a:moveTo>
                  <a:pt x="0" y="0"/>
                </a:moveTo>
                <a:lnTo>
                  <a:pt x="723426" y="0"/>
                </a:lnTo>
                <a:lnTo>
                  <a:pt x="723426" y="1239516"/>
                </a:lnTo>
                <a:lnTo>
                  <a:pt x="0" y="12395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14282316" y="5215594"/>
            <a:ext cx="1154907" cy="890722"/>
          </a:xfrm>
          <a:custGeom>
            <a:avLst/>
            <a:gdLst/>
            <a:ahLst/>
            <a:cxnLst/>
            <a:rect r="r" b="b" t="t" l="l"/>
            <a:pathLst>
              <a:path h="890722" w="1154907">
                <a:moveTo>
                  <a:pt x="0" y="0"/>
                </a:moveTo>
                <a:lnTo>
                  <a:pt x="1154907" y="0"/>
                </a:lnTo>
                <a:lnTo>
                  <a:pt x="1154907" y="890722"/>
                </a:lnTo>
                <a:lnTo>
                  <a:pt x="0" y="8907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2743451" y="3965660"/>
            <a:ext cx="86117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Bold"/>
              </a:rPr>
              <a:t>LOGIN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6229098" y="3949464"/>
            <a:ext cx="168794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Bold"/>
              </a:rPr>
              <a:t>VIDEOAULAS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035595" y="3949464"/>
            <a:ext cx="192071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Bold"/>
              </a:rPr>
              <a:t>MAPEAMENTO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4074859" y="3949464"/>
            <a:ext cx="158924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Bold"/>
              </a:rPr>
              <a:t>SIMULAÇÃO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79632"/>
            <a:ext cx="18288000" cy="707368"/>
            <a:chOff x="0" y="0"/>
            <a:chExt cx="4816593" cy="1863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303"/>
            </a:xfrm>
            <a:custGeom>
              <a:avLst/>
              <a:gdLst/>
              <a:ahLst/>
              <a:cxnLst/>
              <a:rect r="r" b="b" t="t" l="l"/>
              <a:pathLst>
                <a:path h="18630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303"/>
                  </a:lnTo>
                  <a:lnTo>
                    <a:pt x="0" y="18630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917196" y="-1097311"/>
            <a:ext cx="4704825" cy="470482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950767" y="-1490089"/>
            <a:ext cx="3533362" cy="353336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3887986" y="5228491"/>
            <a:ext cx="4704825" cy="470482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3676125" y="6315173"/>
            <a:ext cx="4704825" cy="470482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565396" y="3311283"/>
            <a:ext cx="15425165" cy="94966"/>
            <a:chOff x="0" y="0"/>
            <a:chExt cx="4062595" cy="2501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062595" cy="25012"/>
            </a:xfrm>
            <a:custGeom>
              <a:avLst/>
              <a:gdLst/>
              <a:ahLst/>
              <a:cxnLst/>
              <a:rect r="r" b="b" t="t" l="l"/>
              <a:pathLst>
                <a:path h="25012" w="4062595">
                  <a:moveTo>
                    <a:pt x="0" y="0"/>
                  </a:moveTo>
                  <a:lnTo>
                    <a:pt x="4062595" y="0"/>
                  </a:lnTo>
                  <a:lnTo>
                    <a:pt x="4062595" y="25012"/>
                  </a:lnTo>
                  <a:lnTo>
                    <a:pt x="0" y="2501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062595" cy="63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770013" y="3204984"/>
            <a:ext cx="402530" cy="40253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8700" y="7691756"/>
            <a:ext cx="1571679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Requisitos Não Funcionais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2972775" y="3204984"/>
            <a:ext cx="402530" cy="402530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871808" y="3110018"/>
            <a:ext cx="402530" cy="402530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4668218" y="3204984"/>
            <a:ext cx="402530" cy="402530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2225063" y="4685750"/>
            <a:ext cx="1897955" cy="1897955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6124095" y="4685750"/>
            <a:ext cx="1897955" cy="1897955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017443" y="4687380"/>
            <a:ext cx="1897955" cy="1897955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3910792" y="4685750"/>
            <a:ext cx="1897955" cy="1897955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1845422" y="3965660"/>
            <a:ext cx="2657237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Bold"/>
              </a:rPr>
              <a:t>MULTIPLATAFORMA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6013000" y="3949464"/>
            <a:ext cx="212014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Bold"/>
              </a:rPr>
              <a:t>ACESSIBILIDADE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0185019" y="3949464"/>
            <a:ext cx="162186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Bold"/>
              </a:rPr>
              <a:t>SEGURANÇA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3947224" y="3949464"/>
            <a:ext cx="184451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Bold"/>
              </a:rPr>
              <a:t>DESEMPENHO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0">
            <a:off x="2068284" y="4555198"/>
            <a:ext cx="2211513" cy="2211513"/>
          </a:xfrm>
          <a:custGeom>
            <a:avLst/>
            <a:gdLst/>
            <a:ahLst/>
            <a:cxnLst/>
            <a:rect r="r" b="b" t="t" l="l"/>
            <a:pathLst>
              <a:path h="2211513" w="2211513">
                <a:moveTo>
                  <a:pt x="0" y="0"/>
                </a:moveTo>
                <a:lnTo>
                  <a:pt x="2211513" y="0"/>
                </a:lnTo>
                <a:lnTo>
                  <a:pt x="2211513" y="2211514"/>
                </a:lnTo>
                <a:lnTo>
                  <a:pt x="0" y="22115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6348888" y="4936770"/>
            <a:ext cx="1448369" cy="1448369"/>
          </a:xfrm>
          <a:custGeom>
            <a:avLst/>
            <a:gdLst/>
            <a:ahLst/>
            <a:cxnLst/>
            <a:rect r="r" b="b" t="t" l="l"/>
            <a:pathLst>
              <a:path h="1448369" w="1448369">
                <a:moveTo>
                  <a:pt x="0" y="0"/>
                </a:moveTo>
                <a:lnTo>
                  <a:pt x="1448369" y="0"/>
                </a:lnTo>
                <a:lnTo>
                  <a:pt x="1448369" y="1448370"/>
                </a:lnTo>
                <a:lnTo>
                  <a:pt x="0" y="14483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10317059" y="5006736"/>
            <a:ext cx="1308437" cy="1308437"/>
          </a:xfrm>
          <a:custGeom>
            <a:avLst/>
            <a:gdLst/>
            <a:ahLst/>
            <a:cxnLst/>
            <a:rect r="r" b="b" t="t" l="l"/>
            <a:pathLst>
              <a:path h="1308437" w="1308437">
                <a:moveTo>
                  <a:pt x="0" y="0"/>
                </a:moveTo>
                <a:lnTo>
                  <a:pt x="1308437" y="0"/>
                </a:lnTo>
                <a:lnTo>
                  <a:pt x="1308437" y="1308437"/>
                </a:lnTo>
                <a:lnTo>
                  <a:pt x="0" y="13084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0">
            <a:off x="14167166" y="4818654"/>
            <a:ext cx="1404633" cy="1404633"/>
          </a:xfrm>
          <a:custGeom>
            <a:avLst/>
            <a:gdLst/>
            <a:ahLst/>
            <a:cxnLst/>
            <a:rect r="r" b="b" t="t" l="l"/>
            <a:pathLst>
              <a:path h="1404633" w="1404633">
                <a:moveTo>
                  <a:pt x="0" y="0"/>
                </a:moveTo>
                <a:lnTo>
                  <a:pt x="1404633" y="0"/>
                </a:lnTo>
                <a:lnTo>
                  <a:pt x="1404633" y="1404634"/>
                </a:lnTo>
                <a:lnTo>
                  <a:pt x="0" y="14046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79632"/>
            <a:ext cx="18288000" cy="707368"/>
            <a:chOff x="0" y="0"/>
            <a:chExt cx="4816593" cy="1863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303"/>
            </a:xfrm>
            <a:custGeom>
              <a:avLst/>
              <a:gdLst/>
              <a:ahLst/>
              <a:cxnLst/>
              <a:rect r="r" b="b" t="t" l="l"/>
              <a:pathLst>
                <a:path h="18630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303"/>
                  </a:lnTo>
                  <a:lnTo>
                    <a:pt x="0" y="18630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482158" y="5582175"/>
            <a:ext cx="4704825" cy="470482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301209" y="7491619"/>
            <a:ext cx="3533362" cy="353336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3676125" y="2316346"/>
            <a:ext cx="4704825" cy="470482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3228864" y="4874807"/>
            <a:ext cx="4704825" cy="470482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9566407" y="2240423"/>
            <a:ext cx="7692893" cy="7692893"/>
          </a:xfrm>
          <a:custGeom>
            <a:avLst/>
            <a:gdLst/>
            <a:ahLst/>
            <a:cxnLst/>
            <a:rect r="r" b="b" t="t" l="l"/>
            <a:pathLst>
              <a:path h="7692893" w="7692893">
                <a:moveTo>
                  <a:pt x="0" y="0"/>
                </a:moveTo>
                <a:lnTo>
                  <a:pt x="7692893" y="0"/>
                </a:lnTo>
                <a:lnTo>
                  <a:pt x="7692893" y="7692893"/>
                </a:lnTo>
                <a:lnTo>
                  <a:pt x="0" y="76928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4966815" y="3697757"/>
            <a:ext cx="1404369" cy="4731145"/>
            <a:chOff x="0" y="0"/>
            <a:chExt cx="369875" cy="124606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9875" cy="1246063"/>
            </a:xfrm>
            <a:custGeom>
              <a:avLst/>
              <a:gdLst/>
              <a:ahLst/>
              <a:cxnLst/>
              <a:rect r="r" b="b" t="t" l="l"/>
              <a:pathLst>
                <a:path h="1246063" w="369875">
                  <a:moveTo>
                    <a:pt x="0" y="0"/>
                  </a:moveTo>
                  <a:lnTo>
                    <a:pt x="369875" y="0"/>
                  </a:lnTo>
                  <a:lnTo>
                    <a:pt x="369875" y="1246063"/>
                  </a:lnTo>
                  <a:lnTo>
                    <a:pt x="0" y="124606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369875" cy="12841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5254773" y="159703"/>
            <a:ext cx="777845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Design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6371184" y="3697757"/>
            <a:ext cx="1404369" cy="4731145"/>
            <a:chOff x="0" y="0"/>
            <a:chExt cx="369875" cy="124606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9875" cy="1246063"/>
            </a:xfrm>
            <a:custGeom>
              <a:avLst/>
              <a:gdLst/>
              <a:ahLst/>
              <a:cxnLst/>
              <a:rect r="r" b="b" t="t" l="l"/>
              <a:pathLst>
                <a:path h="1246063" w="369875">
                  <a:moveTo>
                    <a:pt x="0" y="0"/>
                  </a:moveTo>
                  <a:lnTo>
                    <a:pt x="369875" y="0"/>
                  </a:lnTo>
                  <a:lnTo>
                    <a:pt x="369875" y="1246063"/>
                  </a:lnTo>
                  <a:lnTo>
                    <a:pt x="0" y="1246063"/>
                  </a:ln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69875" cy="12841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3562446" y="3697757"/>
            <a:ext cx="1404369" cy="4731145"/>
            <a:chOff x="0" y="0"/>
            <a:chExt cx="369875" cy="124606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69875" cy="1246063"/>
            </a:xfrm>
            <a:custGeom>
              <a:avLst/>
              <a:gdLst/>
              <a:ahLst/>
              <a:cxnLst/>
              <a:rect r="r" b="b" t="t" l="l"/>
              <a:pathLst>
                <a:path h="1246063" w="369875">
                  <a:moveTo>
                    <a:pt x="0" y="0"/>
                  </a:moveTo>
                  <a:lnTo>
                    <a:pt x="369875" y="0"/>
                  </a:lnTo>
                  <a:lnTo>
                    <a:pt x="369875" y="1246063"/>
                  </a:lnTo>
                  <a:lnTo>
                    <a:pt x="0" y="1246063"/>
                  </a:lnTo>
                  <a:close/>
                </a:path>
              </a:pathLst>
            </a:custGeom>
            <a:solidFill>
              <a:srgbClr val="2D2D2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369875" cy="12841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3755936" y="8562930"/>
            <a:ext cx="1017389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</a:rPr>
              <a:t>#2D2D2C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207037" y="8562930"/>
            <a:ext cx="923925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</a:rPr>
              <a:t>#FFB000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610546" y="8562930"/>
            <a:ext cx="932736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</a:rPr>
              <a:t>#F7C146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298769" y="2780997"/>
            <a:ext cx="2740462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 Bold"/>
              </a:rPr>
              <a:t>Paleta de Cores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79632"/>
            <a:ext cx="18288000" cy="707368"/>
            <a:chOff x="0" y="0"/>
            <a:chExt cx="4816593" cy="1863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303"/>
            </a:xfrm>
            <a:custGeom>
              <a:avLst/>
              <a:gdLst/>
              <a:ahLst/>
              <a:cxnLst/>
              <a:rect r="r" b="b" t="t" l="l"/>
              <a:pathLst>
                <a:path h="18630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303"/>
                  </a:lnTo>
                  <a:lnTo>
                    <a:pt x="0" y="18630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482158" y="5582175"/>
            <a:ext cx="4704825" cy="470482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301209" y="7491619"/>
            <a:ext cx="3533362" cy="353336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3676125" y="2316346"/>
            <a:ext cx="4704825" cy="470482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3228864" y="4874807"/>
            <a:ext cx="4704825" cy="470482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255316" y="1939467"/>
            <a:ext cx="11777369" cy="7640165"/>
          </a:xfrm>
          <a:custGeom>
            <a:avLst/>
            <a:gdLst/>
            <a:ahLst/>
            <a:cxnLst/>
            <a:rect r="r" b="b" t="t" l="l"/>
            <a:pathLst>
              <a:path h="7640165" w="11777369">
                <a:moveTo>
                  <a:pt x="0" y="0"/>
                </a:moveTo>
                <a:lnTo>
                  <a:pt x="11777368" y="0"/>
                </a:lnTo>
                <a:lnTo>
                  <a:pt x="11777368" y="7640165"/>
                </a:lnTo>
                <a:lnTo>
                  <a:pt x="0" y="7640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254773" y="159703"/>
            <a:ext cx="777845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Landing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DAGCgVVsTfs</dc:identifier>
  <dcterms:modified xsi:type="dcterms:W3CDTF">2011-08-01T06:04:30Z</dcterms:modified>
  <cp:revision>1</cp:revision>
  <dc:title>InvestGO</dc:title>
</cp:coreProperties>
</file>