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8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71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06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0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3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6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63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7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7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52CD11-A5CB-49E9-A8C7-41FADF8698DD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00CE-87D4-413E-8C31-730778B0C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76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0135-5E21-4C9A-9C39-752B5319A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30480" algn="ctr">
              <a:lnSpc>
                <a:spcPct val="107000"/>
              </a:lnSpc>
              <a:spcAft>
                <a:spcPts val="800"/>
              </a:spcAft>
            </a:pPr>
            <a:b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TRABALHO INTERDISCIPLINAR: APLICAÇÕES WEB</a:t>
            </a:r>
            <a:b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Instituto de Ciências Exatas e Informática (ICEI)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6A476-89AE-46F1-B3A8-D5228C06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err="1"/>
              <a:t>Membros</a:t>
            </a:r>
            <a:r>
              <a:rPr lang="en-US" sz="1200" dirty="0"/>
              <a:t> da </a:t>
            </a:r>
            <a:r>
              <a:rPr lang="en-US" sz="1200" dirty="0" err="1"/>
              <a:t>equipe</a:t>
            </a:r>
            <a:r>
              <a:rPr lang="en-US" sz="12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Luiz Gustavo Ferreira </a:t>
            </a:r>
            <a:r>
              <a:rPr lang="en-US" sz="1200" dirty="0" err="1"/>
              <a:t>mattos</a:t>
            </a:r>
            <a:endParaRPr lang="en-US" sz="1200" dirty="0"/>
          </a:p>
          <a:p>
            <a:pPr marL="342900" indent="-342900">
              <a:buFontTx/>
              <a:buChar char="-"/>
            </a:pPr>
            <a:r>
              <a:rPr lang="en-US" sz="1200" dirty="0"/>
              <a:t>Mateus </a:t>
            </a:r>
            <a:r>
              <a:rPr lang="en-US" sz="1200" dirty="0" err="1"/>
              <a:t>neiva</a:t>
            </a:r>
            <a:r>
              <a:rPr lang="en-US" sz="1200" dirty="0"/>
              <a:t> Rodrigues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Matheus </a:t>
            </a:r>
            <a:r>
              <a:rPr lang="en-US" sz="1200" dirty="0" err="1"/>
              <a:t>augusto</a:t>
            </a:r>
            <a:r>
              <a:rPr lang="en-US" sz="1200" dirty="0"/>
              <a:t> Queiroz Ferrari da Silveira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João Pedro </a:t>
            </a:r>
            <a:r>
              <a:rPr lang="en-US" sz="1200" dirty="0" err="1"/>
              <a:t>dias</a:t>
            </a:r>
            <a:r>
              <a:rPr lang="en-US" sz="1200" dirty="0"/>
              <a:t> Nascimento silva</a:t>
            </a:r>
            <a:endParaRPr lang="pt-BR" sz="1200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2224B764-78FB-492D-B471-80C034623C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2481" y="66667"/>
            <a:ext cx="2787493" cy="23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1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F92657-1E8A-4E1E-8CEA-C5C71A3E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0" y="459703"/>
            <a:ext cx="7139031" cy="59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78095B-6834-4A4B-93C1-DB8B4793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899759"/>
            <a:ext cx="890711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B1E8D-5B26-40AB-BB16-481A88A6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Brainstorming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7B0CC-CF67-4976-9E3C-EF1066F1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74" y="1352260"/>
            <a:ext cx="408679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2A49-DBD1-40A0-BFB0-A0505CD3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Mural de Possibilidade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1FA482-8D89-41E4-8A61-6D289869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1152983"/>
            <a:ext cx="899285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6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C7205-5387-4ED6-96F9-705D0061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Priorização de Ideias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91AFD0-7210-43EB-82F6-13D58ACA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62" y="1334272"/>
            <a:ext cx="5168394" cy="4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4180-A05A-4BF2-BBDB-683DBA5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B0256-B893-4AE5-8806-3383341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 tratando de atividades físicas, muitas pessoas encontram dificuldades para se motivar, encontrar informações embasadas e normalmente não possuem um lugar prático e funcional para registrar suas práticas e acompanhar seu histórico de atividades e evolução. Nesse quesito que nossa aplicação intervirá, para ajudar as pessoas e facilitar a prática de exercícios físicos. </a:t>
            </a:r>
          </a:p>
        </p:txBody>
      </p:sp>
    </p:spTree>
    <p:extLst>
      <p:ext uri="{BB962C8B-B14F-4D97-AF65-F5344CB8AC3E}">
        <p14:creationId xmlns:p14="http://schemas.microsoft.com/office/powerpoint/2010/main" val="395760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04B4-E8D6-4CEA-98D1-F2C0323D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Dúvidas e Suposições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10CA1-9647-4683-B45F-6CA48607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tem facilidade no uso de aplicações semelhantes </a:t>
            </a:r>
            <a:r>
              <a:rPr lang="en-US" dirty="0"/>
              <a:t>?</a:t>
            </a:r>
            <a:endParaRPr lang="pt-BR" dirty="0"/>
          </a:p>
          <a:p>
            <a:r>
              <a:rPr lang="pt-BR" dirty="0"/>
              <a:t>O usuário está disposto a registrar suas práticas de atividade para montar um histórico </a:t>
            </a:r>
            <a:r>
              <a:rPr lang="en-US" dirty="0"/>
              <a:t>?</a:t>
            </a:r>
          </a:p>
          <a:p>
            <a:r>
              <a:rPr lang="en-US" dirty="0"/>
              <a:t>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fisicas</a:t>
            </a:r>
            <a:r>
              <a:rPr lang="en-US" dirty="0"/>
              <a:t> ?</a:t>
            </a:r>
          </a:p>
          <a:p>
            <a:r>
              <a:rPr lang="pt-BR" dirty="0"/>
              <a:t>O usuário terá um interesse maior em utilizar a aplicação caso tenha uma abordagem </a:t>
            </a:r>
            <a:r>
              <a:rPr lang="pt-BR" dirty="0" err="1"/>
              <a:t>gameficada</a:t>
            </a:r>
            <a:r>
              <a:rPr lang="pt-BR" dirty="0"/>
              <a:t> </a:t>
            </a:r>
            <a:r>
              <a:rPr lang="en-US" dirty="0"/>
              <a:t>?</a:t>
            </a:r>
          </a:p>
          <a:p>
            <a:r>
              <a:rPr lang="en-US" dirty="0"/>
              <a:t>O que se </a:t>
            </a:r>
            <a:r>
              <a:rPr lang="en-US" dirty="0" err="1"/>
              <a:t>espera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9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0D804-3ED2-416B-9B6F-ABCC6B5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Stakeholders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D9FF9-3CC2-4ED4-BA69-6556C0C0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Pessoas Fundamentais</a:t>
            </a:r>
            <a:r>
              <a:rPr lang="en-US" dirty="0"/>
              <a:t>: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no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usu</a:t>
            </a:r>
            <a:r>
              <a:rPr lang="pt-BR" dirty="0" err="1"/>
              <a:t>ários</a:t>
            </a:r>
            <a:r>
              <a:rPr lang="pt-BR" dirty="0"/>
              <a:t> de uma possível solução.</a:t>
            </a:r>
          </a:p>
          <a:p>
            <a:endParaRPr lang="pt-BR" dirty="0"/>
          </a:p>
          <a:p>
            <a:r>
              <a:rPr lang="pt-BR" dirty="0"/>
              <a:t>Pessoas Importantes</a:t>
            </a:r>
            <a:r>
              <a:rPr lang="en-US" dirty="0"/>
              <a:t>: </a:t>
            </a:r>
            <a:r>
              <a:rPr lang="pt-BR" dirty="0"/>
              <a:t>pessoas que ajudam ou dificultam o desenvolvimento e uso da solução e que devem ser consideradas.</a:t>
            </a:r>
          </a:p>
          <a:p>
            <a:endParaRPr lang="pt-BR" dirty="0"/>
          </a:p>
          <a:p>
            <a:r>
              <a:rPr lang="pt-BR" dirty="0"/>
              <a:t>Pessoas Influenciadoras</a:t>
            </a:r>
            <a:r>
              <a:rPr lang="en-US" dirty="0"/>
              <a:t>:</a:t>
            </a:r>
            <a:r>
              <a:rPr lang="pt-BR" dirty="0"/>
              <a:t> pessoas ou entidades que devem ser consultadas para avaliar aspectos relevantes no ciclo da vida da solução.</a:t>
            </a:r>
          </a:p>
        </p:txBody>
      </p:sp>
    </p:spTree>
    <p:extLst>
      <p:ext uri="{BB962C8B-B14F-4D97-AF65-F5344CB8AC3E}">
        <p14:creationId xmlns:p14="http://schemas.microsoft.com/office/powerpoint/2010/main" val="40202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C142-0B70-46CD-9F6D-248AC86A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Highlights</a:t>
            </a:r>
            <a:r>
              <a:rPr lang="pt-BR" dirty="0"/>
              <a:t>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6FA83-D812-4AFB-A0BB-EE39C10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entrevistado já busca informações sobre atividades físicas na internet.</a:t>
            </a:r>
          </a:p>
          <a:p>
            <a:endParaRPr lang="pt-BR" dirty="0"/>
          </a:p>
          <a:p>
            <a:r>
              <a:rPr lang="pt-BR" dirty="0"/>
              <a:t>A aplicação deve ser de fácil uso.</a:t>
            </a:r>
          </a:p>
          <a:p>
            <a:endParaRPr lang="pt-BR" dirty="0"/>
          </a:p>
          <a:p>
            <a:r>
              <a:rPr lang="pt-BR" dirty="0"/>
              <a:t>Como tornar o registro menos maçante e mais fácil de lembrar de faze-lo.</a:t>
            </a:r>
          </a:p>
          <a:p>
            <a:endParaRPr lang="pt-BR" dirty="0"/>
          </a:p>
          <a:p>
            <a:r>
              <a:rPr lang="pt-BR" dirty="0"/>
              <a:t>Como implementar a ideia de ter uma aplicação </a:t>
            </a:r>
            <a:r>
              <a:rPr lang="pt-BR" dirty="0" err="1"/>
              <a:t>gameficada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82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FF6F-0546-4FC6-B554-1687B81C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Persona </a:t>
            </a:r>
            <a:r>
              <a:rPr lang="en-US" dirty="0"/>
              <a:t>/ </a:t>
            </a:r>
            <a:r>
              <a:rPr lang="en-US" dirty="0" err="1"/>
              <a:t>Mapa</a:t>
            </a:r>
            <a:r>
              <a:rPr lang="en-US" dirty="0"/>
              <a:t> de </a:t>
            </a:r>
            <a:r>
              <a:rPr lang="en-US" dirty="0" err="1"/>
              <a:t>Empatia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AA9A25-F1E4-4139-8577-48E8C3DA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3" y="1151681"/>
            <a:ext cx="6568581" cy="54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8CA62C-B1F0-45FE-BF3B-6C57286D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875943"/>
            <a:ext cx="856417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006D72-1F26-4FF6-BFAE-B21EF7DF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72" y="388790"/>
            <a:ext cx="7319325" cy="60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A9D4F2-45FF-42BF-9817-6193F4B6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885470"/>
            <a:ext cx="856417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8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288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Íon</vt:lpstr>
      <vt:lpstr>  TRABALHO INTERDISCIPLINAR: APLICAÇÕES WEB Instituto de Ciências Exatas e Informática (ICEI) </vt:lpstr>
      <vt:lpstr>Descrição do problema</vt:lpstr>
      <vt:lpstr>             Dúvidas e Suposições </vt:lpstr>
      <vt:lpstr>Stakeholders</vt:lpstr>
      <vt:lpstr>Highlights de Pesquisa</vt:lpstr>
      <vt:lpstr>Persona / Mapa de Empatia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Brainstorming</vt:lpstr>
      <vt:lpstr>Mural de Possibilidade</vt:lpstr>
      <vt:lpstr> Priorização de Ideias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INTERDISCIPLINAR: APLICAÇÕES WEB Instituto de Ciências Exatas e Informática (ICEI)</dc:title>
  <dc:creator>João Pedro</dc:creator>
  <cp:lastModifiedBy>João Pedro</cp:lastModifiedBy>
  <cp:revision>4</cp:revision>
  <dcterms:created xsi:type="dcterms:W3CDTF">2024-04-21T23:14:47Z</dcterms:created>
  <dcterms:modified xsi:type="dcterms:W3CDTF">2024-04-21T23:50:12Z</dcterms:modified>
</cp:coreProperties>
</file>