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8"/>
  </p:notesMasterIdLst>
  <p:handoutMasterIdLst>
    <p:handoutMasterId r:id="rId19"/>
  </p:handoutMasterIdLst>
  <p:sldIdLst>
    <p:sldId id="351" r:id="rId5"/>
    <p:sldId id="495" r:id="rId6"/>
    <p:sldId id="475" r:id="rId7"/>
    <p:sldId id="328" r:id="rId8"/>
    <p:sldId id="462" r:id="rId9"/>
    <p:sldId id="402" r:id="rId10"/>
    <p:sldId id="498" r:id="rId11"/>
    <p:sldId id="500" r:id="rId12"/>
    <p:sldId id="501" r:id="rId13"/>
    <p:sldId id="499" r:id="rId14"/>
    <p:sldId id="502" r:id="rId15"/>
    <p:sldId id="503" r:id="rId16"/>
    <p:sldId id="42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14" autoAdjust="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Guimarães Cristino" userId="898258a0-52ef-4420-8879-8301374dd408" providerId="ADAL" clId="{BFCE3AA4-E782-4CCE-8B42-2995C6BE405D}"/>
    <pc:docChg chg="undo custSel addSld delSld modSld sldOrd">
      <pc:chgData name="Rafael Guimarães Cristino" userId="898258a0-52ef-4420-8879-8301374dd408" providerId="ADAL" clId="{BFCE3AA4-E782-4CCE-8B42-2995C6BE405D}" dt="2021-07-06T01:19:19.396" v="830" actId="1076"/>
      <pc:docMkLst>
        <pc:docMk/>
      </pc:docMkLst>
      <pc:sldChg chg="add del">
        <pc:chgData name="Rafael Guimarães Cristino" userId="898258a0-52ef-4420-8879-8301374dd408" providerId="ADAL" clId="{BFCE3AA4-E782-4CCE-8B42-2995C6BE405D}" dt="2021-07-06T00:28:18.098" v="295" actId="47"/>
        <pc:sldMkLst>
          <pc:docMk/>
          <pc:sldMk cId="3887380064" sldId="259"/>
        </pc:sldMkLst>
      </pc:sldChg>
      <pc:sldChg chg="del">
        <pc:chgData name="Rafael Guimarães Cristino" userId="898258a0-52ef-4420-8879-8301374dd408" providerId="ADAL" clId="{BFCE3AA4-E782-4CCE-8B42-2995C6BE405D}" dt="2021-07-06T00:28:19.669" v="296" actId="47"/>
        <pc:sldMkLst>
          <pc:docMk/>
          <pc:sldMk cId="2398446725" sldId="261"/>
        </pc:sldMkLst>
      </pc:sldChg>
      <pc:sldChg chg="modSp del mod">
        <pc:chgData name="Rafael Guimarães Cristino" userId="898258a0-52ef-4420-8879-8301374dd408" providerId="ADAL" clId="{BFCE3AA4-E782-4CCE-8B42-2995C6BE405D}" dt="2021-07-06T00:38:59.575" v="681" actId="2696"/>
        <pc:sldMkLst>
          <pc:docMk/>
          <pc:sldMk cId="1939921165" sldId="263"/>
        </pc:sldMkLst>
        <pc:spChg chg="mod">
          <ac:chgData name="Rafael Guimarães Cristino" userId="898258a0-52ef-4420-8879-8301374dd408" providerId="ADAL" clId="{BFCE3AA4-E782-4CCE-8B42-2995C6BE405D}" dt="2021-07-06T00:34:05.385" v="517" actId="207"/>
          <ac:spMkLst>
            <pc:docMk/>
            <pc:sldMk cId="1939921165" sldId="263"/>
            <ac:spMk id="2" creationId="{06BAC23E-F40D-4559-BB43-0DECFEB51B84}"/>
          </ac:spMkLst>
        </pc:spChg>
      </pc:sldChg>
      <pc:sldChg chg="modSp del mod ord">
        <pc:chgData name="Rafael Guimarães Cristino" userId="898258a0-52ef-4420-8879-8301374dd408" providerId="ADAL" clId="{BFCE3AA4-E782-4CCE-8B42-2995C6BE405D}" dt="2021-07-06T00:33:34.200" v="515" actId="2696"/>
        <pc:sldMkLst>
          <pc:docMk/>
          <pc:sldMk cId="995853084" sldId="265"/>
        </pc:sldMkLst>
        <pc:spChg chg="mod">
          <ac:chgData name="Rafael Guimarães Cristino" userId="898258a0-52ef-4420-8879-8301374dd408" providerId="ADAL" clId="{BFCE3AA4-E782-4CCE-8B42-2995C6BE405D}" dt="2021-07-06T00:29:28.427" v="300" actId="207"/>
          <ac:spMkLst>
            <pc:docMk/>
            <pc:sldMk cId="995853084" sldId="265"/>
            <ac:spMk id="2" creationId="{86835134-08B1-4EFD-9CBA-C0AE6EFA945B}"/>
          </ac:spMkLst>
        </pc:spChg>
      </pc:sldChg>
      <pc:sldChg chg="addSp modSp mod">
        <pc:chgData name="Rafael Guimarães Cristino" userId="898258a0-52ef-4420-8879-8301374dd408" providerId="ADAL" clId="{BFCE3AA4-E782-4CCE-8B42-2995C6BE405D}" dt="2021-07-06T00:42:59.929" v="688" actId="208"/>
        <pc:sldMkLst>
          <pc:docMk/>
          <pc:sldMk cId="2612662081" sldId="328"/>
        </pc:sldMkLst>
        <pc:spChg chg="add mod">
          <ac:chgData name="Rafael Guimarães Cristino" userId="898258a0-52ef-4420-8879-8301374dd408" providerId="ADAL" clId="{BFCE3AA4-E782-4CCE-8B42-2995C6BE405D}" dt="2021-07-06T00:17:12.464" v="118"/>
          <ac:spMkLst>
            <pc:docMk/>
            <pc:sldMk cId="2612662081" sldId="328"/>
            <ac:spMk id="38" creationId="{424FA920-0A69-4A96-9D6F-227F22B4631E}"/>
          </ac:spMkLst>
        </pc:spChg>
        <pc:spChg chg="mod">
          <ac:chgData name="Rafael Guimarães Cristino" userId="898258a0-52ef-4420-8879-8301374dd408" providerId="ADAL" clId="{BFCE3AA4-E782-4CCE-8B42-2995C6BE405D}" dt="2021-07-06T00:42:55.028" v="686" actId="207"/>
          <ac:spMkLst>
            <pc:docMk/>
            <pc:sldMk cId="2612662081" sldId="328"/>
            <ac:spMk id="52" creationId="{A65ABA3C-1FC2-4FC5-B2FD-339954AA7526}"/>
          </ac:spMkLst>
        </pc:spChg>
        <pc:spChg chg="mod">
          <ac:chgData name="Rafael Guimarães Cristino" userId="898258a0-52ef-4420-8879-8301374dd408" providerId="ADAL" clId="{BFCE3AA4-E782-4CCE-8B42-2995C6BE405D}" dt="2021-07-06T00:42:57.820" v="687" actId="207"/>
          <ac:spMkLst>
            <pc:docMk/>
            <pc:sldMk cId="2612662081" sldId="328"/>
            <ac:spMk id="58" creationId="{40D725CF-BC56-48F5-9466-D51F70DBD054}"/>
          </ac:spMkLst>
        </pc:spChg>
        <pc:spChg chg="mod">
          <ac:chgData name="Rafael Guimarães Cristino" userId="898258a0-52ef-4420-8879-8301374dd408" providerId="ADAL" clId="{BFCE3AA4-E782-4CCE-8B42-2995C6BE405D}" dt="2021-07-06T00:42:59.929" v="688" actId="208"/>
          <ac:spMkLst>
            <pc:docMk/>
            <pc:sldMk cId="2612662081" sldId="328"/>
            <ac:spMk id="62" creationId="{45B2C903-818A-4574-99F8-FB7D539A6E07}"/>
          </ac:spMkLst>
        </pc:spChg>
      </pc:sldChg>
      <pc:sldChg chg="addSp delSp modSp mod">
        <pc:chgData name="Rafael Guimarães Cristino" userId="898258a0-52ef-4420-8879-8301374dd408" providerId="ADAL" clId="{BFCE3AA4-E782-4CCE-8B42-2995C6BE405D}" dt="2021-07-06T01:17:46.203" v="813" actId="1076"/>
        <pc:sldMkLst>
          <pc:docMk/>
          <pc:sldMk cId="4119381329" sldId="402"/>
        </pc:sldMkLst>
        <pc:spChg chg="mod">
          <ac:chgData name="Rafael Guimarães Cristino" userId="898258a0-52ef-4420-8879-8301374dd408" providerId="ADAL" clId="{BFCE3AA4-E782-4CCE-8B42-2995C6BE405D}" dt="2021-07-06T00:12:35.814" v="1" actId="27636"/>
          <ac:spMkLst>
            <pc:docMk/>
            <pc:sldMk cId="4119381329" sldId="402"/>
            <ac:spMk id="2" creationId="{7B6ED03D-2F5E-E44C-9973-3745A48C9581}"/>
          </ac:spMkLst>
        </pc:spChg>
        <pc:spChg chg="mod topLvl">
          <ac:chgData name="Rafael Guimarães Cristino" userId="898258a0-52ef-4420-8879-8301374dd408" providerId="ADAL" clId="{BFCE3AA4-E782-4CCE-8B42-2995C6BE405D}" dt="2021-07-06T01:17:46.203" v="813" actId="1076"/>
          <ac:spMkLst>
            <pc:docMk/>
            <pc:sldMk cId="4119381329" sldId="402"/>
            <ac:spMk id="4" creationId="{C938D361-71DE-B544-9D50-26BD7C0D7739}"/>
          </ac:spMkLst>
        </pc:spChg>
        <pc:spChg chg="del mod topLvl">
          <ac:chgData name="Rafael Guimarães Cristino" userId="898258a0-52ef-4420-8879-8301374dd408" providerId="ADAL" clId="{BFCE3AA4-E782-4CCE-8B42-2995C6BE405D}" dt="2021-07-06T01:16:55.560" v="806" actId="478"/>
          <ac:spMkLst>
            <pc:docMk/>
            <pc:sldMk cId="4119381329" sldId="402"/>
            <ac:spMk id="5" creationId="{79FCA42F-A9DF-054B-B1D7-49AF039A5271}"/>
          </ac:spMkLst>
        </pc:spChg>
        <pc:spChg chg="del mod">
          <ac:chgData name="Rafael Guimarães Cristino" userId="898258a0-52ef-4420-8879-8301374dd408" providerId="ADAL" clId="{BFCE3AA4-E782-4CCE-8B42-2995C6BE405D}" dt="2021-07-06T00:26:39.682" v="276" actId="478"/>
          <ac:spMkLst>
            <pc:docMk/>
            <pc:sldMk cId="4119381329" sldId="402"/>
            <ac:spMk id="9" creationId="{F7A54FDA-49B1-1B46-91C1-0DF67347CB05}"/>
          </ac:spMkLst>
        </pc:spChg>
        <pc:spChg chg="del">
          <ac:chgData name="Rafael Guimarães Cristino" userId="898258a0-52ef-4420-8879-8301374dd408" providerId="ADAL" clId="{BFCE3AA4-E782-4CCE-8B42-2995C6BE405D}" dt="2021-07-06T00:13:59.234" v="51" actId="478"/>
          <ac:spMkLst>
            <pc:docMk/>
            <pc:sldMk cId="4119381329" sldId="402"/>
            <ac:spMk id="10" creationId="{883E9B0F-5715-E04B-A42E-AE30CC447709}"/>
          </ac:spMkLst>
        </pc:spChg>
        <pc:spChg chg="mod">
          <ac:chgData name="Rafael Guimarães Cristino" userId="898258a0-52ef-4420-8879-8301374dd408" providerId="ADAL" clId="{BFCE3AA4-E782-4CCE-8B42-2995C6BE405D}" dt="2021-07-06T00:16:12.199" v="94" actId="1076"/>
          <ac:spMkLst>
            <pc:docMk/>
            <pc:sldMk cId="4119381329" sldId="402"/>
            <ac:spMk id="11" creationId="{B72E84A2-49A0-2048-9AE3-08819DDDB668}"/>
          </ac:spMkLst>
        </pc:spChg>
        <pc:spChg chg="del">
          <ac:chgData name="Rafael Guimarães Cristino" userId="898258a0-52ef-4420-8879-8301374dd408" providerId="ADAL" clId="{BFCE3AA4-E782-4CCE-8B42-2995C6BE405D}" dt="2021-07-06T00:13:59.234" v="51" actId="478"/>
          <ac:spMkLst>
            <pc:docMk/>
            <pc:sldMk cId="4119381329" sldId="402"/>
            <ac:spMk id="17" creationId="{59B63985-205E-3E4E-A3C8-A9DAFBEFEB75}"/>
          </ac:spMkLst>
        </pc:spChg>
        <pc:spChg chg="add del mod">
          <ac:chgData name="Rafael Guimarães Cristino" userId="898258a0-52ef-4420-8879-8301374dd408" providerId="ADAL" clId="{BFCE3AA4-E782-4CCE-8B42-2995C6BE405D}" dt="2021-07-06T00:13:52.773" v="50" actId="478"/>
          <ac:spMkLst>
            <pc:docMk/>
            <pc:sldMk cId="4119381329" sldId="402"/>
            <ac:spMk id="18" creationId="{F8DDA0F4-21BA-4F99-9884-AB3A6AB723E5}"/>
          </ac:spMkLst>
        </pc:spChg>
        <pc:spChg chg="mod">
          <ac:chgData name="Rafael Guimarães Cristino" userId="898258a0-52ef-4420-8879-8301374dd408" providerId="ADAL" clId="{BFCE3AA4-E782-4CCE-8B42-2995C6BE405D}" dt="2021-07-06T00:16:17.815" v="95" actId="1076"/>
          <ac:spMkLst>
            <pc:docMk/>
            <pc:sldMk cId="4119381329" sldId="402"/>
            <ac:spMk id="19" creationId="{83185BC3-568B-4D41-BCDE-8B5FE76CB2AB}"/>
          </ac:spMkLst>
        </pc:spChg>
        <pc:spChg chg="add del mod">
          <ac:chgData name="Rafael Guimarães Cristino" userId="898258a0-52ef-4420-8879-8301374dd408" providerId="ADAL" clId="{BFCE3AA4-E782-4CCE-8B42-2995C6BE405D}" dt="2021-07-06T00:27:47.666" v="288" actId="478"/>
          <ac:spMkLst>
            <pc:docMk/>
            <pc:sldMk cId="4119381329" sldId="402"/>
            <ac:spMk id="22" creationId="{8E62240C-1958-424C-BF52-1F0937683AB3}"/>
          </ac:spMkLst>
        </pc:spChg>
        <pc:spChg chg="add mod">
          <ac:chgData name="Rafael Guimarães Cristino" userId="898258a0-52ef-4420-8879-8301374dd408" providerId="ADAL" clId="{BFCE3AA4-E782-4CCE-8B42-2995C6BE405D}" dt="2021-07-06T01:17:46.203" v="813" actId="1076"/>
          <ac:spMkLst>
            <pc:docMk/>
            <pc:sldMk cId="4119381329" sldId="402"/>
            <ac:spMk id="23" creationId="{290FAFEF-7D7C-4E06-B70C-F5F0D2E6B6B5}"/>
          </ac:spMkLst>
        </pc:spChg>
        <pc:grpChg chg="del">
          <ac:chgData name="Rafael Guimarães Cristino" userId="898258a0-52ef-4420-8879-8301374dd408" providerId="ADAL" clId="{BFCE3AA4-E782-4CCE-8B42-2995C6BE405D}" dt="2021-07-06T01:16:55.560" v="806" actId="478"/>
          <ac:grpSpMkLst>
            <pc:docMk/>
            <pc:sldMk cId="4119381329" sldId="402"/>
            <ac:grpSpMk id="3" creationId="{49140DBD-3EC0-5D44-A26C-9F6CCFD5620C}"/>
          </ac:grpSpMkLst>
        </pc:grpChg>
        <pc:grpChg chg="del">
          <ac:chgData name="Rafael Guimarães Cristino" userId="898258a0-52ef-4420-8879-8301374dd408" providerId="ADAL" clId="{BFCE3AA4-E782-4CCE-8B42-2995C6BE405D}" dt="2021-07-06T00:14:00.962" v="52" actId="478"/>
          <ac:grpSpMkLst>
            <pc:docMk/>
            <pc:sldMk cId="4119381329" sldId="402"/>
            <ac:grpSpMk id="6" creationId="{6021DB72-F566-534E-AB9C-C2AC068CC244}"/>
          </ac:grpSpMkLst>
        </pc:grpChg>
        <pc:grpChg chg="del">
          <ac:chgData name="Rafael Guimarães Cristino" userId="898258a0-52ef-4420-8879-8301374dd408" providerId="ADAL" clId="{BFCE3AA4-E782-4CCE-8B42-2995C6BE405D}" dt="2021-07-06T00:14:00.962" v="52" actId="478"/>
          <ac:grpSpMkLst>
            <pc:docMk/>
            <pc:sldMk cId="4119381329" sldId="402"/>
            <ac:grpSpMk id="14" creationId="{CB7A7B6A-B322-5C4F-8B49-DF8B9A9BA97C}"/>
          </ac:grpSpMkLst>
        </pc:grpChg>
        <pc:picChg chg="add del">
          <ac:chgData name="Rafael Guimarães Cristino" userId="898258a0-52ef-4420-8879-8301374dd408" providerId="ADAL" clId="{BFCE3AA4-E782-4CCE-8B42-2995C6BE405D}" dt="2021-07-06T00:13:52.773" v="50" actId="478"/>
          <ac:picMkLst>
            <pc:docMk/>
            <pc:sldMk cId="4119381329" sldId="402"/>
            <ac:picMk id="13" creationId="{52C3959D-73FE-AD44-8A16-FF5E3C5F309C}"/>
          </ac:picMkLst>
        </pc:picChg>
        <pc:picChg chg="add mod ord">
          <ac:chgData name="Rafael Guimarães Cristino" userId="898258a0-52ef-4420-8879-8301374dd408" providerId="ADAL" clId="{BFCE3AA4-E782-4CCE-8B42-2995C6BE405D}" dt="2021-07-06T00:14:22.851" v="58" actId="1076"/>
          <ac:picMkLst>
            <pc:docMk/>
            <pc:sldMk cId="4119381329" sldId="402"/>
            <ac:picMk id="21" creationId="{40DDF576-2959-4C61-ABDD-3CE1CBD24F00}"/>
          </ac:picMkLst>
        </pc:picChg>
      </pc:sldChg>
      <pc:sldChg chg="addSp delSp modSp add mod">
        <pc:chgData name="Rafael Guimarães Cristino" userId="898258a0-52ef-4420-8879-8301374dd408" providerId="ADAL" clId="{BFCE3AA4-E782-4CCE-8B42-2995C6BE405D}" dt="2021-07-06T00:52:32.625" v="804" actId="1076"/>
        <pc:sldMkLst>
          <pc:docMk/>
          <pc:sldMk cId="2971282430" sldId="428"/>
        </pc:sldMkLst>
        <pc:spChg chg="mod">
          <ac:chgData name="Rafael Guimarães Cristino" userId="898258a0-52ef-4420-8879-8301374dd408" providerId="ADAL" clId="{BFCE3AA4-E782-4CCE-8B42-2995C6BE405D}" dt="2021-07-06T00:38:34.330" v="633" actId="20577"/>
          <ac:spMkLst>
            <pc:docMk/>
            <pc:sldMk cId="2971282430" sldId="428"/>
            <ac:spMk id="5" creationId="{B05C75E2-FC69-004B-B534-A9409011C70F}"/>
          </ac:spMkLst>
        </pc:spChg>
        <pc:spChg chg="add mod">
          <ac:chgData name="Rafael Guimarães Cristino" userId="898258a0-52ef-4420-8879-8301374dd408" providerId="ADAL" clId="{BFCE3AA4-E782-4CCE-8B42-2995C6BE405D}" dt="2021-07-06T00:51:24.806" v="759" actId="207"/>
          <ac:spMkLst>
            <pc:docMk/>
            <pc:sldMk cId="2971282430" sldId="428"/>
            <ac:spMk id="33" creationId="{E51E25EB-8205-4C3E-BFB3-FB29B1BF3C31}"/>
          </ac:spMkLst>
        </pc:spChg>
        <pc:spChg chg="add mod">
          <ac:chgData name="Rafael Guimarães Cristino" userId="898258a0-52ef-4420-8879-8301374dd408" providerId="ADAL" clId="{BFCE3AA4-E782-4CCE-8B42-2995C6BE405D}" dt="2021-07-06T00:52:32.625" v="804" actId="1076"/>
          <ac:spMkLst>
            <pc:docMk/>
            <pc:sldMk cId="2971282430" sldId="428"/>
            <ac:spMk id="34" creationId="{09FA0AEE-1A40-4641-8F09-85CF70CCE9EA}"/>
          </ac:spMkLst>
        </pc:spChg>
        <pc:spChg chg="mod topLvl">
          <ac:chgData name="Rafael Guimarães Cristino" userId="898258a0-52ef-4420-8879-8301374dd408" providerId="ADAL" clId="{BFCE3AA4-E782-4CCE-8B42-2995C6BE405D}" dt="2021-07-06T00:36:49.188" v="548"/>
          <ac:spMkLst>
            <pc:docMk/>
            <pc:sldMk cId="2971282430" sldId="428"/>
            <ac:spMk id="43" creationId="{9B9C4861-AE03-E846-AE62-0FDFC296F26E}"/>
          </ac:spMkLst>
        </pc:spChg>
        <pc:spChg chg="del topLvl">
          <ac:chgData name="Rafael Guimarães Cristino" userId="898258a0-52ef-4420-8879-8301374dd408" providerId="ADAL" clId="{BFCE3AA4-E782-4CCE-8B42-2995C6BE405D}" dt="2021-07-06T00:36:12.522" v="544" actId="478"/>
          <ac:spMkLst>
            <pc:docMk/>
            <pc:sldMk cId="2971282430" sldId="428"/>
            <ac:spMk id="44" creationId="{135ED54B-CCC0-4642-A117-2DB35593E405}"/>
          </ac:spMkLst>
        </pc:spChg>
        <pc:spChg chg="del mod">
          <ac:chgData name="Rafael Guimarães Cristino" userId="898258a0-52ef-4420-8879-8301374dd408" providerId="ADAL" clId="{BFCE3AA4-E782-4CCE-8B42-2995C6BE405D}" dt="2021-07-06T00:52:29.089" v="803" actId="478"/>
          <ac:spMkLst>
            <pc:docMk/>
            <pc:sldMk cId="2971282430" sldId="428"/>
            <ac:spMk id="47" creationId="{0FA079B5-0573-1642-804A-FAC14E630852}"/>
          </ac:spMkLst>
        </pc:spChg>
        <pc:spChg chg="del mod">
          <ac:chgData name="Rafael Guimarães Cristino" userId="898258a0-52ef-4420-8879-8301374dd408" providerId="ADAL" clId="{BFCE3AA4-E782-4CCE-8B42-2995C6BE405D}" dt="2021-07-06T00:51:15.042" v="755" actId="478"/>
          <ac:spMkLst>
            <pc:docMk/>
            <pc:sldMk cId="2971282430" sldId="428"/>
            <ac:spMk id="50" creationId="{DF79E649-8692-6043-A660-12963261D288}"/>
          </ac:spMkLst>
        </pc:spChg>
        <pc:spChg chg="mod">
          <ac:chgData name="Rafael Guimarães Cristino" userId="898258a0-52ef-4420-8879-8301374dd408" providerId="ADAL" clId="{BFCE3AA4-E782-4CCE-8B42-2995C6BE405D}" dt="2021-07-06T00:48:11.275" v="747" actId="1076"/>
          <ac:spMkLst>
            <pc:docMk/>
            <pc:sldMk cId="2971282430" sldId="428"/>
            <ac:spMk id="54" creationId="{83FF6C57-80CD-AF44-BF4E-F6E07C2509A4}"/>
          </ac:spMkLst>
        </pc:spChg>
        <pc:spChg chg="mod">
          <ac:chgData name="Rafael Guimarães Cristino" userId="898258a0-52ef-4420-8879-8301374dd408" providerId="ADAL" clId="{BFCE3AA4-E782-4CCE-8B42-2995C6BE405D}" dt="2021-07-06T00:38:42.188" v="635" actId="1076"/>
          <ac:spMkLst>
            <pc:docMk/>
            <pc:sldMk cId="2971282430" sldId="428"/>
            <ac:spMk id="55" creationId="{2AEF947B-4FF3-4045-A2B6-9C52204F5195}"/>
          </ac:spMkLst>
        </pc:spChg>
        <pc:spChg chg="mod">
          <ac:chgData name="Rafael Guimarães Cristino" userId="898258a0-52ef-4420-8879-8301374dd408" providerId="ADAL" clId="{BFCE3AA4-E782-4CCE-8B42-2995C6BE405D}" dt="2021-07-06T00:43:12.317" v="689" actId="207"/>
          <ac:spMkLst>
            <pc:docMk/>
            <pc:sldMk cId="2971282430" sldId="428"/>
            <ac:spMk id="56" creationId="{413877E8-E302-B146-8140-07C17A6D3B12}"/>
          </ac:spMkLst>
        </pc:spChg>
        <pc:spChg chg="mod">
          <ac:chgData name="Rafael Guimarães Cristino" userId="898258a0-52ef-4420-8879-8301374dd408" providerId="ADAL" clId="{BFCE3AA4-E782-4CCE-8B42-2995C6BE405D}" dt="2021-07-06T00:51:17.338" v="757" actId="1076"/>
          <ac:spMkLst>
            <pc:docMk/>
            <pc:sldMk cId="2971282430" sldId="428"/>
            <ac:spMk id="58" creationId="{DA58BA42-16B1-AF43-A332-CA35C7288F09}"/>
          </ac:spMkLst>
        </pc:spChg>
        <pc:spChg chg="mod">
          <ac:chgData name="Rafael Guimarães Cristino" userId="898258a0-52ef-4420-8879-8301374dd408" providerId="ADAL" clId="{BFCE3AA4-E782-4CCE-8B42-2995C6BE405D}" dt="2021-07-06T00:43:15.918" v="690" actId="207"/>
          <ac:spMkLst>
            <pc:docMk/>
            <pc:sldMk cId="2971282430" sldId="428"/>
            <ac:spMk id="64" creationId="{4928C9A4-AAF2-4C47-A5C2-37688C7CF87B}"/>
          </ac:spMkLst>
        </pc:spChg>
        <pc:spChg chg="mod topLvl">
          <ac:chgData name="Rafael Guimarães Cristino" userId="898258a0-52ef-4420-8879-8301374dd408" providerId="ADAL" clId="{BFCE3AA4-E782-4CCE-8B42-2995C6BE405D}" dt="2021-07-06T00:37:55.585" v="588"/>
          <ac:spMkLst>
            <pc:docMk/>
            <pc:sldMk cId="2971282430" sldId="428"/>
            <ac:spMk id="77" creationId="{A8F3E7BF-DF42-944C-9780-7DC6F23BE468}"/>
          </ac:spMkLst>
        </pc:spChg>
        <pc:spChg chg="del topLvl">
          <ac:chgData name="Rafael Guimarães Cristino" userId="898258a0-52ef-4420-8879-8301374dd408" providerId="ADAL" clId="{BFCE3AA4-E782-4CCE-8B42-2995C6BE405D}" dt="2021-07-06T00:36:05.339" v="542" actId="478"/>
          <ac:spMkLst>
            <pc:docMk/>
            <pc:sldMk cId="2971282430" sldId="428"/>
            <ac:spMk id="78" creationId="{129D2AC8-2E9D-294D-808B-A011D99A9885}"/>
          </ac:spMkLst>
        </pc:spChg>
        <pc:spChg chg="mod topLvl">
          <ac:chgData name="Rafael Guimarães Cristino" userId="898258a0-52ef-4420-8879-8301374dd408" providerId="ADAL" clId="{BFCE3AA4-E782-4CCE-8B42-2995C6BE405D}" dt="2021-07-06T00:49:02.353" v="749"/>
          <ac:spMkLst>
            <pc:docMk/>
            <pc:sldMk cId="2971282430" sldId="428"/>
            <ac:spMk id="80" creationId="{C9CEEF11-B4E5-3444-8527-400E97014A3D}"/>
          </ac:spMkLst>
        </pc:spChg>
        <pc:spChg chg="del topLvl">
          <ac:chgData name="Rafael Guimarães Cristino" userId="898258a0-52ef-4420-8879-8301374dd408" providerId="ADAL" clId="{BFCE3AA4-E782-4CCE-8B42-2995C6BE405D}" dt="2021-07-06T00:36:00.290" v="540" actId="478"/>
          <ac:spMkLst>
            <pc:docMk/>
            <pc:sldMk cId="2971282430" sldId="428"/>
            <ac:spMk id="81" creationId="{D0731712-A355-D644-906C-34F5C1D9FBCC}"/>
          </ac:spMkLst>
        </pc:spChg>
        <pc:spChg chg="mod topLvl">
          <ac:chgData name="Rafael Guimarães Cristino" userId="898258a0-52ef-4420-8879-8301374dd408" providerId="ADAL" clId="{BFCE3AA4-E782-4CCE-8B42-2995C6BE405D}" dt="2021-07-06T00:52:02.609" v="797" actId="20577"/>
          <ac:spMkLst>
            <pc:docMk/>
            <pc:sldMk cId="2971282430" sldId="428"/>
            <ac:spMk id="83" creationId="{01E397F7-A7F3-284E-9683-F93058DE735F}"/>
          </ac:spMkLst>
        </pc:spChg>
        <pc:spChg chg="del topLvl">
          <ac:chgData name="Rafael Guimarães Cristino" userId="898258a0-52ef-4420-8879-8301374dd408" providerId="ADAL" clId="{BFCE3AA4-E782-4CCE-8B42-2995C6BE405D}" dt="2021-07-06T00:35:48.801" v="538" actId="478"/>
          <ac:spMkLst>
            <pc:docMk/>
            <pc:sldMk cId="2971282430" sldId="428"/>
            <ac:spMk id="84" creationId="{3F9D705A-2683-8345-A144-24D6EE613FC9}"/>
          </ac:spMkLst>
        </pc:spChg>
        <pc:spChg chg="mod topLvl">
          <ac:chgData name="Rafael Guimarães Cristino" userId="898258a0-52ef-4420-8879-8301374dd408" providerId="ADAL" clId="{BFCE3AA4-E782-4CCE-8B42-2995C6BE405D}" dt="2021-07-06T00:48:55.985" v="748"/>
          <ac:spMkLst>
            <pc:docMk/>
            <pc:sldMk cId="2971282430" sldId="428"/>
            <ac:spMk id="86" creationId="{E6DB74AF-5DA3-B64E-9655-3F69A5AEA01C}"/>
          </ac:spMkLst>
        </pc:spChg>
        <pc:spChg chg="del topLvl">
          <ac:chgData name="Rafael Guimarães Cristino" userId="898258a0-52ef-4420-8879-8301374dd408" providerId="ADAL" clId="{BFCE3AA4-E782-4CCE-8B42-2995C6BE405D}" dt="2021-07-06T00:35:43.658" v="536" actId="478"/>
          <ac:spMkLst>
            <pc:docMk/>
            <pc:sldMk cId="2971282430" sldId="428"/>
            <ac:spMk id="87" creationId="{949F0A84-B424-A94B-AE32-3151EAEE956A}"/>
          </ac:spMkLst>
        </pc:spChg>
        <pc:spChg chg="mod topLvl">
          <ac:chgData name="Rafael Guimarães Cristino" userId="898258a0-52ef-4420-8879-8301374dd408" providerId="ADAL" clId="{BFCE3AA4-E782-4CCE-8B42-2995C6BE405D}" dt="2021-07-06T00:36:30.147" v="546"/>
          <ac:spMkLst>
            <pc:docMk/>
            <pc:sldMk cId="2971282430" sldId="428"/>
            <ac:spMk id="89" creationId="{1A56AAAF-CDD2-774F-829E-6B617B3C8FD0}"/>
          </ac:spMkLst>
        </pc:spChg>
        <pc:spChg chg="del topLvl">
          <ac:chgData name="Rafael Guimarães Cristino" userId="898258a0-52ef-4420-8879-8301374dd408" providerId="ADAL" clId="{BFCE3AA4-E782-4CCE-8B42-2995C6BE405D}" dt="2021-07-06T00:35:29.418" v="534" actId="478"/>
          <ac:spMkLst>
            <pc:docMk/>
            <pc:sldMk cId="2971282430" sldId="428"/>
            <ac:spMk id="90" creationId="{6A519028-B68D-1B4C-B083-9362C674B766}"/>
          </ac:spMkLst>
        </pc:spChg>
        <pc:grpChg chg="del">
          <ac:chgData name="Rafael Guimarães Cristino" userId="898258a0-52ef-4420-8879-8301374dd408" providerId="ADAL" clId="{BFCE3AA4-E782-4CCE-8B42-2995C6BE405D}" dt="2021-07-06T00:36:12.522" v="544" actId="478"/>
          <ac:grpSpMkLst>
            <pc:docMk/>
            <pc:sldMk cId="2971282430" sldId="428"/>
            <ac:grpSpMk id="42" creationId="{DA9BC397-80CA-AD42-9DBA-9BF686AFCC9D}"/>
          </ac:grpSpMkLst>
        </pc:grpChg>
        <pc:grpChg chg="del">
          <ac:chgData name="Rafael Guimarães Cristino" userId="898258a0-52ef-4420-8879-8301374dd408" providerId="ADAL" clId="{BFCE3AA4-E782-4CCE-8B42-2995C6BE405D}" dt="2021-07-06T00:36:05.339" v="542" actId="478"/>
          <ac:grpSpMkLst>
            <pc:docMk/>
            <pc:sldMk cId="2971282430" sldId="428"/>
            <ac:grpSpMk id="76" creationId="{5FBCCA84-5396-0B41-B732-444DEF9C32DA}"/>
          </ac:grpSpMkLst>
        </pc:grpChg>
        <pc:grpChg chg="del">
          <ac:chgData name="Rafael Guimarães Cristino" userId="898258a0-52ef-4420-8879-8301374dd408" providerId="ADAL" clId="{BFCE3AA4-E782-4CCE-8B42-2995C6BE405D}" dt="2021-07-06T00:36:00.290" v="540" actId="478"/>
          <ac:grpSpMkLst>
            <pc:docMk/>
            <pc:sldMk cId="2971282430" sldId="428"/>
            <ac:grpSpMk id="79" creationId="{785265F4-0826-BB49-B118-124B103F2214}"/>
          </ac:grpSpMkLst>
        </pc:grpChg>
        <pc:grpChg chg="del">
          <ac:chgData name="Rafael Guimarães Cristino" userId="898258a0-52ef-4420-8879-8301374dd408" providerId="ADAL" clId="{BFCE3AA4-E782-4CCE-8B42-2995C6BE405D}" dt="2021-07-06T00:35:48.801" v="538" actId="478"/>
          <ac:grpSpMkLst>
            <pc:docMk/>
            <pc:sldMk cId="2971282430" sldId="428"/>
            <ac:grpSpMk id="82" creationId="{4C268C84-3559-5849-93D5-A559AFABF8C5}"/>
          </ac:grpSpMkLst>
        </pc:grpChg>
        <pc:grpChg chg="del">
          <ac:chgData name="Rafael Guimarães Cristino" userId="898258a0-52ef-4420-8879-8301374dd408" providerId="ADAL" clId="{BFCE3AA4-E782-4CCE-8B42-2995C6BE405D}" dt="2021-07-06T00:35:43.658" v="536" actId="478"/>
          <ac:grpSpMkLst>
            <pc:docMk/>
            <pc:sldMk cId="2971282430" sldId="428"/>
            <ac:grpSpMk id="85" creationId="{8D1E233C-255A-6E47-A2B7-F572E6B41E3E}"/>
          </ac:grpSpMkLst>
        </pc:grpChg>
        <pc:grpChg chg="del">
          <ac:chgData name="Rafael Guimarães Cristino" userId="898258a0-52ef-4420-8879-8301374dd408" providerId="ADAL" clId="{BFCE3AA4-E782-4CCE-8B42-2995C6BE405D}" dt="2021-07-06T00:35:29.418" v="534" actId="478"/>
          <ac:grpSpMkLst>
            <pc:docMk/>
            <pc:sldMk cId="2971282430" sldId="428"/>
            <ac:grpSpMk id="88" creationId="{A245210A-F3A2-4F4E-9291-69332E98195B}"/>
          </ac:grpSpMkLst>
        </pc:grpChg>
      </pc:sldChg>
      <pc:sldChg chg="addSp delSp modSp add mod ord">
        <pc:chgData name="Rafael Guimarães Cristino" userId="898258a0-52ef-4420-8879-8301374dd408" providerId="ADAL" clId="{BFCE3AA4-E782-4CCE-8B42-2995C6BE405D}" dt="2021-07-06T00:47:51.083" v="745" actId="790"/>
        <pc:sldMkLst>
          <pc:docMk/>
          <pc:sldMk cId="1555040578" sldId="462"/>
        </pc:sldMkLst>
        <pc:spChg chg="mod">
          <ac:chgData name="Rafael Guimarães Cristino" userId="898258a0-52ef-4420-8879-8301374dd408" providerId="ADAL" clId="{BFCE3AA4-E782-4CCE-8B42-2995C6BE405D}" dt="2021-07-06T00:30:47.727" v="348" actId="1076"/>
          <ac:spMkLst>
            <pc:docMk/>
            <pc:sldMk cId="1555040578" sldId="462"/>
            <ac:spMk id="5" creationId="{B05C75E2-FC69-004B-B534-A9409011C70F}"/>
          </ac:spMkLst>
        </pc:spChg>
        <pc:spChg chg="mod topLvl">
          <ac:chgData name="Rafael Guimarães Cristino" userId="898258a0-52ef-4420-8879-8301374dd408" providerId="ADAL" clId="{BFCE3AA4-E782-4CCE-8B42-2995C6BE405D}" dt="2021-07-06T00:34:54.527" v="528" actId="1076"/>
          <ac:spMkLst>
            <pc:docMk/>
            <pc:sldMk cId="1555040578" sldId="462"/>
            <ac:spMk id="11" creationId="{6E337B7C-EBFD-C143-B344-08AA618CEF9F}"/>
          </ac:spMkLst>
        </pc:spChg>
        <pc:spChg chg="del mod topLvl">
          <ac:chgData name="Rafael Guimarães Cristino" userId="898258a0-52ef-4420-8879-8301374dd408" providerId="ADAL" clId="{BFCE3AA4-E782-4CCE-8B42-2995C6BE405D}" dt="2021-07-06T00:34:37.762" v="520" actId="478"/>
          <ac:spMkLst>
            <pc:docMk/>
            <pc:sldMk cId="1555040578" sldId="462"/>
            <ac:spMk id="12" creationId="{E017FAD0-5770-2148-A5F1-428A5E304303}"/>
          </ac:spMkLst>
        </pc:spChg>
        <pc:spChg chg="add mod">
          <ac:chgData name="Rafael Guimarães Cristino" userId="898258a0-52ef-4420-8879-8301374dd408" providerId="ADAL" clId="{BFCE3AA4-E782-4CCE-8B42-2995C6BE405D}" dt="2021-07-06T00:46:22.423" v="736" actId="207"/>
          <ac:spMkLst>
            <pc:docMk/>
            <pc:sldMk cId="1555040578" sldId="462"/>
            <ac:spMk id="26" creationId="{48A5D812-CC64-4A9A-A5B3-A335DEC5DED5}"/>
          </ac:spMkLst>
        </pc:spChg>
        <pc:spChg chg="add del mod">
          <ac:chgData name="Rafael Guimarães Cristino" userId="898258a0-52ef-4420-8879-8301374dd408" providerId="ADAL" clId="{BFCE3AA4-E782-4CCE-8B42-2995C6BE405D}" dt="2021-07-06T00:45:30.507" v="718"/>
          <ac:spMkLst>
            <pc:docMk/>
            <pc:sldMk cId="1555040578" sldId="462"/>
            <ac:spMk id="27" creationId="{9947DF5B-E23C-4D47-9BCA-31FC6060CDFF}"/>
          </ac:spMkLst>
        </pc:spChg>
        <pc:spChg chg="add mod">
          <ac:chgData name="Rafael Guimarães Cristino" userId="898258a0-52ef-4420-8879-8301374dd408" providerId="ADAL" clId="{BFCE3AA4-E782-4CCE-8B42-2995C6BE405D}" dt="2021-07-06T00:47:33.315" v="744" actId="207"/>
          <ac:spMkLst>
            <pc:docMk/>
            <pc:sldMk cId="1555040578" sldId="462"/>
            <ac:spMk id="28" creationId="{C93C6149-6C21-4501-A29C-5D041FE88124}"/>
          </ac:spMkLst>
        </pc:spChg>
        <pc:spChg chg="add mod">
          <ac:chgData name="Rafael Guimarães Cristino" userId="898258a0-52ef-4420-8879-8301374dd408" providerId="ADAL" clId="{BFCE3AA4-E782-4CCE-8B42-2995C6BE405D}" dt="2021-07-06T00:30:29.606" v="347" actId="1076"/>
          <ac:spMkLst>
            <pc:docMk/>
            <pc:sldMk cId="1555040578" sldId="462"/>
            <ac:spMk id="36" creationId="{92BEBEB3-E9A8-4883-92A0-682CF50FB59D}"/>
          </ac:spMkLst>
        </pc:spChg>
        <pc:spChg chg="add mod">
          <ac:chgData name="Rafael Guimarães Cristino" userId="898258a0-52ef-4420-8879-8301374dd408" providerId="ADAL" clId="{BFCE3AA4-E782-4CCE-8B42-2995C6BE405D}" dt="2021-07-06T00:42:32.516" v="685" actId="208"/>
          <ac:spMkLst>
            <pc:docMk/>
            <pc:sldMk cId="1555040578" sldId="462"/>
            <ac:spMk id="37" creationId="{C0E00316-EB5F-4E53-A135-EA19A8BD6332}"/>
          </ac:spMkLst>
        </pc:spChg>
        <pc:spChg chg="add mod">
          <ac:chgData name="Rafael Guimarães Cristino" userId="898258a0-52ef-4420-8879-8301374dd408" providerId="ADAL" clId="{BFCE3AA4-E782-4CCE-8B42-2995C6BE405D}" dt="2021-07-06T00:42:13.191" v="683" actId="207"/>
          <ac:spMkLst>
            <pc:docMk/>
            <pc:sldMk cId="1555040578" sldId="462"/>
            <ac:spMk id="38" creationId="{EA0E3753-197A-43DA-B9F1-E40AF6837BA2}"/>
          </ac:spMkLst>
        </pc:spChg>
        <pc:spChg chg="del mod">
          <ac:chgData name="Rafael Guimarães Cristino" userId="898258a0-52ef-4420-8879-8301374dd408" providerId="ADAL" clId="{BFCE3AA4-E782-4CCE-8B42-2995C6BE405D}" dt="2021-07-06T00:46:55.657" v="740" actId="478"/>
          <ac:spMkLst>
            <pc:docMk/>
            <pc:sldMk cId="1555040578" sldId="462"/>
            <ac:spMk id="45" creationId="{7856D552-2955-5745-9776-ED703E10E455}"/>
          </ac:spMkLst>
        </pc:spChg>
        <pc:spChg chg="add del mod ord">
          <ac:chgData name="Rafael Guimarães Cristino" userId="898258a0-52ef-4420-8879-8301374dd408" providerId="ADAL" clId="{BFCE3AA4-E782-4CCE-8B42-2995C6BE405D}" dt="2021-07-06T00:45:54.706" v="733" actId="1076"/>
          <ac:spMkLst>
            <pc:docMk/>
            <pc:sldMk cId="1555040578" sldId="462"/>
            <ac:spMk id="46" creationId="{820C4D3D-608F-F748-92CE-EB970597BB01}"/>
          </ac:spMkLst>
        </pc:spChg>
        <pc:spChg chg="add del mod">
          <ac:chgData name="Rafael Guimarães Cristino" userId="898258a0-52ef-4420-8879-8301374dd408" providerId="ADAL" clId="{BFCE3AA4-E782-4CCE-8B42-2995C6BE405D}" dt="2021-07-06T00:46:51.621" v="739" actId="1076"/>
          <ac:spMkLst>
            <pc:docMk/>
            <pc:sldMk cId="1555040578" sldId="462"/>
            <ac:spMk id="48" creationId="{E62A9067-1235-8C4E-9CF7-4A90F473B522}"/>
          </ac:spMkLst>
        </pc:spChg>
        <pc:spChg chg="mod">
          <ac:chgData name="Rafael Guimarães Cristino" userId="898258a0-52ef-4420-8879-8301374dd408" providerId="ADAL" clId="{BFCE3AA4-E782-4CCE-8B42-2995C6BE405D}" dt="2021-07-06T00:42:13.191" v="683" actId="207"/>
          <ac:spMkLst>
            <pc:docMk/>
            <pc:sldMk cId="1555040578" sldId="462"/>
            <ac:spMk id="50" creationId="{DF79E649-8692-6043-A660-12963261D288}"/>
          </ac:spMkLst>
        </pc:spChg>
        <pc:spChg chg="add del mod">
          <ac:chgData name="Rafael Guimarães Cristino" userId="898258a0-52ef-4420-8879-8301374dd408" providerId="ADAL" clId="{BFCE3AA4-E782-4CCE-8B42-2995C6BE405D}" dt="2021-07-06T00:45:56.385" v="734" actId="478"/>
          <ac:spMkLst>
            <pc:docMk/>
            <pc:sldMk cId="1555040578" sldId="462"/>
            <ac:spMk id="51" creationId="{7CCD2CFD-C30F-5F4E-9BF0-AE4C496942DC}"/>
          </ac:spMkLst>
        </pc:spChg>
        <pc:spChg chg="mod">
          <ac:chgData name="Rafael Guimarães Cristino" userId="898258a0-52ef-4420-8879-8301374dd408" providerId="ADAL" clId="{BFCE3AA4-E782-4CCE-8B42-2995C6BE405D}" dt="2021-07-06T00:42:13.191" v="683" actId="207"/>
          <ac:spMkLst>
            <pc:docMk/>
            <pc:sldMk cId="1555040578" sldId="462"/>
            <ac:spMk id="52" creationId="{A37CE0DF-5E60-DC4B-8668-329AF343D418}"/>
          </ac:spMkLst>
        </pc:spChg>
        <pc:spChg chg="mod topLvl">
          <ac:chgData name="Rafael Guimarães Cristino" userId="898258a0-52ef-4420-8879-8301374dd408" providerId="ADAL" clId="{BFCE3AA4-E782-4CCE-8B42-2995C6BE405D}" dt="2021-07-06T00:34:59.418" v="529" actId="1076"/>
          <ac:spMkLst>
            <pc:docMk/>
            <pc:sldMk cId="1555040578" sldId="462"/>
            <ac:spMk id="61" creationId="{33B34F90-FE3C-C943-BBF5-D4284E324F3B}"/>
          </ac:spMkLst>
        </pc:spChg>
        <pc:spChg chg="del topLvl">
          <ac:chgData name="Rafael Guimarães Cristino" userId="898258a0-52ef-4420-8879-8301374dd408" providerId="ADAL" clId="{BFCE3AA4-E782-4CCE-8B42-2995C6BE405D}" dt="2021-07-06T00:34:40.106" v="521" actId="478"/>
          <ac:spMkLst>
            <pc:docMk/>
            <pc:sldMk cId="1555040578" sldId="462"/>
            <ac:spMk id="63" creationId="{2910534C-8987-4340-BEC5-37307FBBD4E8}"/>
          </ac:spMkLst>
        </pc:spChg>
        <pc:spChg chg="mod topLvl">
          <ac:chgData name="Rafael Guimarães Cristino" userId="898258a0-52ef-4420-8879-8301374dd408" providerId="ADAL" clId="{BFCE3AA4-E782-4CCE-8B42-2995C6BE405D}" dt="2021-07-06T00:35:06.826" v="530" actId="1076"/>
          <ac:spMkLst>
            <pc:docMk/>
            <pc:sldMk cId="1555040578" sldId="462"/>
            <ac:spMk id="66" creationId="{E722375C-E8AB-5A43-BB87-E0E354A0CDA7}"/>
          </ac:spMkLst>
        </pc:spChg>
        <pc:spChg chg="del topLvl">
          <ac:chgData name="Rafael Guimarães Cristino" userId="898258a0-52ef-4420-8879-8301374dd408" providerId="ADAL" clId="{BFCE3AA4-E782-4CCE-8B42-2995C6BE405D}" dt="2021-07-06T00:34:41.778" v="522" actId="478"/>
          <ac:spMkLst>
            <pc:docMk/>
            <pc:sldMk cId="1555040578" sldId="462"/>
            <ac:spMk id="67" creationId="{40AF1E16-E90E-014F-A0AC-CEAD86023DB2}"/>
          </ac:spMkLst>
        </pc:spChg>
        <pc:spChg chg="mod topLvl">
          <ac:chgData name="Rafael Guimarães Cristino" userId="898258a0-52ef-4420-8879-8301374dd408" providerId="ADAL" clId="{BFCE3AA4-E782-4CCE-8B42-2995C6BE405D}" dt="2021-07-06T00:47:51.083" v="745" actId="790"/>
          <ac:spMkLst>
            <pc:docMk/>
            <pc:sldMk cId="1555040578" sldId="462"/>
            <ac:spMk id="69" creationId="{45B226AE-A170-F04A-85A8-CEA87040C128}"/>
          </ac:spMkLst>
        </pc:spChg>
        <pc:spChg chg="del topLvl">
          <ac:chgData name="Rafael Guimarães Cristino" userId="898258a0-52ef-4420-8879-8301374dd408" providerId="ADAL" clId="{BFCE3AA4-E782-4CCE-8B42-2995C6BE405D}" dt="2021-07-06T00:34:46.962" v="525" actId="478"/>
          <ac:spMkLst>
            <pc:docMk/>
            <pc:sldMk cId="1555040578" sldId="462"/>
            <ac:spMk id="70" creationId="{E70BD5B6-58AE-3D48-84F1-64B4DAFF83E2}"/>
          </ac:spMkLst>
        </pc:spChg>
        <pc:spChg chg="mod topLvl">
          <ac:chgData name="Rafael Guimarães Cristino" userId="898258a0-52ef-4420-8879-8301374dd408" providerId="ADAL" clId="{BFCE3AA4-E782-4CCE-8B42-2995C6BE405D}" dt="2021-07-06T00:35:13.261" v="532" actId="1076"/>
          <ac:spMkLst>
            <pc:docMk/>
            <pc:sldMk cId="1555040578" sldId="462"/>
            <ac:spMk id="72" creationId="{2DDE0BF3-28B7-464B-AB0C-CC2596ECC3D6}"/>
          </ac:spMkLst>
        </pc:spChg>
        <pc:spChg chg="del topLvl">
          <ac:chgData name="Rafael Guimarães Cristino" userId="898258a0-52ef-4420-8879-8301374dd408" providerId="ADAL" clId="{BFCE3AA4-E782-4CCE-8B42-2995C6BE405D}" dt="2021-07-06T00:34:49.587" v="526" actId="478"/>
          <ac:spMkLst>
            <pc:docMk/>
            <pc:sldMk cId="1555040578" sldId="462"/>
            <ac:spMk id="73" creationId="{F769E88D-EC1B-E749-8B88-0323C004E9C5}"/>
          </ac:spMkLst>
        </pc:spChg>
        <pc:spChg chg="mod topLvl">
          <ac:chgData name="Rafael Guimarães Cristino" userId="898258a0-52ef-4420-8879-8301374dd408" providerId="ADAL" clId="{BFCE3AA4-E782-4CCE-8B42-2995C6BE405D}" dt="2021-07-06T00:35:17.043" v="533" actId="1076"/>
          <ac:spMkLst>
            <pc:docMk/>
            <pc:sldMk cId="1555040578" sldId="462"/>
            <ac:spMk id="75" creationId="{4FF4C58D-0FDB-CC45-B7DE-C7B9CB671EA6}"/>
          </ac:spMkLst>
        </pc:spChg>
        <pc:spChg chg="del topLvl">
          <ac:chgData name="Rafael Guimarães Cristino" userId="898258a0-52ef-4420-8879-8301374dd408" providerId="ADAL" clId="{BFCE3AA4-E782-4CCE-8B42-2995C6BE405D}" dt="2021-07-06T00:34:50.851" v="527" actId="478"/>
          <ac:spMkLst>
            <pc:docMk/>
            <pc:sldMk cId="1555040578" sldId="462"/>
            <ac:spMk id="76" creationId="{B98ED71A-F6FB-8E41-BD62-EBE5A9BE297A}"/>
          </ac:spMkLst>
        </pc:spChg>
        <pc:spChg chg="mod">
          <ac:chgData name="Rafael Guimarães Cristino" userId="898258a0-52ef-4420-8879-8301374dd408" providerId="ADAL" clId="{BFCE3AA4-E782-4CCE-8B42-2995C6BE405D}" dt="2021-07-06T00:42:32.516" v="685" actId="208"/>
          <ac:spMkLst>
            <pc:docMk/>
            <pc:sldMk cId="1555040578" sldId="462"/>
            <ac:spMk id="77" creationId="{EB7C9A3D-C8FA-B446-BC32-98614C6345B3}"/>
          </ac:spMkLst>
        </pc:spChg>
        <pc:spChg chg="mod">
          <ac:chgData name="Rafael Guimarães Cristino" userId="898258a0-52ef-4420-8879-8301374dd408" providerId="ADAL" clId="{BFCE3AA4-E782-4CCE-8B42-2995C6BE405D}" dt="2021-07-06T00:42:13.191" v="683" actId="207"/>
          <ac:spMkLst>
            <pc:docMk/>
            <pc:sldMk cId="1555040578" sldId="462"/>
            <ac:spMk id="78" creationId="{AE510C10-328E-E54C-B63A-37DABF40377D}"/>
          </ac:spMkLst>
        </pc:spChg>
        <pc:spChg chg="mod">
          <ac:chgData name="Rafael Guimarães Cristino" userId="898258a0-52ef-4420-8879-8301374dd408" providerId="ADAL" clId="{BFCE3AA4-E782-4CCE-8B42-2995C6BE405D}" dt="2021-07-06T00:42:32.516" v="685" actId="208"/>
          <ac:spMkLst>
            <pc:docMk/>
            <pc:sldMk cId="1555040578" sldId="462"/>
            <ac:spMk id="81" creationId="{BD5FFF3E-2A8A-1D4F-9D6F-C691EC04CF98}"/>
          </ac:spMkLst>
        </pc:spChg>
        <pc:spChg chg="add del mod">
          <ac:chgData name="Rafael Guimarães Cristino" userId="898258a0-52ef-4420-8879-8301374dd408" providerId="ADAL" clId="{BFCE3AA4-E782-4CCE-8B42-2995C6BE405D}" dt="2021-07-06T00:45:43.570" v="726" actId="1076"/>
          <ac:spMkLst>
            <pc:docMk/>
            <pc:sldMk cId="1555040578" sldId="462"/>
            <ac:spMk id="82" creationId="{ABEEE136-C7D9-E045-AC0F-3FACB97CFAB3}"/>
          </ac:spMkLst>
        </pc:spChg>
        <pc:spChg chg="mod">
          <ac:chgData name="Rafael Guimarães Cristino" userId="898258a0-52ef-4420-8879-8301374dd408" providerId="ADAL" clId="{BFCE3AA4-E782-4CCE-8B42-2995C6BE405D}" dt="2021-07-06T00:45:07.506" v="709" actId="1076"/>
          <ac:spMkLst>
            <pc:docMk/>
            <pc:sldMk cId="1555040578" sldId="462"/>
            <ac:spMk id="83" creationId="{C3840F8E-11F4-5E4B-8D12-8AEB1DB21804}"/>
          </ac:spMkLst>
        </pc:spChg>
        <pc:spChg chg="mod">
          <ac:chgData name="Rafael Guimarães Cristino" userId="898258a0-52ef-4420-8879-8301374dd408" providerId="ADAL" clId="{BFCE3AA4-E782-4CCE-8B42-2995C6BE405D}" dt="2021-07-06T00:44:34.667" v="701" actId="1076"/>
          <ac:spMkLst>
            <pc:docMk/>
            <pc:sldMk cId="1555040578" sldId="462"/>
            <ac:spMk id="84" creationId="{0EDADC08-299F-F243-B537-60BA9B39DAF5}"/>
          </ac:spMkLst>
        </pc:spChg>
        <pc:grpChg chg="del">
          <ac:chgData name="Rafael Guimarães Cristino" userId="898258a0-52ef-4420-8879-8301374dd408" providerId="ADAL" clId="{BFCE3AA4-E782-4CCE-8B42-2995C6BE405D}" dt="2021-07-06T00:34:37.762" v="520" actId="478"/>
          <ac:grpSpMkLst>
            <pc:docMk/>
            <pc:sldMk cId="1555040578" sldId="462"/>
            <ac:grpSpMk id="31" creationId="{A5D0DF77-D227-4245-9108-1A7820BDEFE2}"/>
          </ac:grpSpMkLst>
        </pc:grpChg>
        <pc:grpChg chg="del">
          <ac:chgData name="Rafael Guimarães Cristino" userId="898258a0-52ef-4420-8879-8301374dd408" providerId="ADAL" clId="{BFCE3AA4-E782-4CCE-8B42-2995C6BE405D}" dt="2021-07-06T00:34:40.106" v="521" actId="478"/>
          <ac:grpSpMkLst>
            <pc:docMk/>
            <pc:sldMk cId="1555040578" sldId="462"/>
            <ac:grpSpMk id="60" creationId="{86484F33-56C2-2846-863C-761679B8D40B}"/>
          </ac:grpSpMkLst>
        </pc:grpChg>
        <pc:grpChg chg="del">
          <ac:chgData name="Rafael Guimarães Cristino" userId="898258a0-52ef-4420-8879-8301374dd408" providerId="ADAL" clId="{BFCE3AA4-E782-4CCE-8B42-2995C6BE405D}" dt="2021-07-06T00:34:41.778" v="522" actId="478"/>
          <ac:grpSpMkLst>
            <pc:docMk/>
            <pc:sldMk cId="1555040578" sldId="462"/>
            <ac:grpSpMk id="65" creationId="{72EAD7BD-E931-B042-BD2D-C3B33A8FCCCA}"/>
          </ac:grpSpMkLst>
        </pc:grpChg>
        <pc:grpChg chg="del">
          <ac:chgData name="Rafael Guimarães Cristino" userId="898258a0-52ef-4420-8879-8301374dd408" providerId="ADAL" clId="{BFCE3AA4-E782-4CCE-8B42-2995C6BE405D}" dt="2021-07-06T00:34:46.962" v="525" actId="478"/>
          <ac:grpSpMkLst>
            <pc:docMk/>
            <pc:sldMk cId="1555040578" sldId="462"/>
            <ac:grpSpMk id="68" creationId="{B7A0858E-F795-6A47-A5E7-977F2810E0E4}"/>
          </ac:grpSpMkLst>
        </pc:grpChg>
        <pc:grpChg chg="del">
          <ac:chgData name="Rafael Guimarães Cristino" userId="898258a0-52ef-4420-8879-8301374dd408" providerId="ADAL" clId="{BFCE3AA4-E782-4CCE-8B42-2995C6BE405D}" dt="2021-07-06T00:34:49.587" v="526" actId="478"/>
          <ac:grpSpMkLst>
            <pc:docMk/>
            <pc:sldMk cId="1555040578" sldId="462"/>
            <ac:grpSpMk id="71" creationId="{F3ABEE53-41CE-F248-88A4-DC8B8FBA135C}"/>
          </ac:grpSpMkLst>
        </pc:grpChg>
        <pc:grpChg chg="del">
          <ac:chgData name="Rafael Guimarães Cristino" userId="898258a0-52ef-4420-8879-8301374dd408" providerId="ADAL" clId="{BFCE3AA4-E782-4CCE-8B42-2995C6BE405D}" dt="2021-07-06T00:34:50.851" v="527" actId="478"/>
          <ac:grpSpMkLst>
            <pc:docMk/>
            <pc:sldMk cId="1555040578" sldId="462"/>
            <ac:grpSpMk id="74" creationId="{37CBBBEA-00AF-B243-9BF2-64BD859DBCD3}"/>
          </ac:grpSpMkLst>
        </pc:grpChg>
        <pc:picChg chg="add mod">
          <ac:chgData name="Rafael Guimarães Cristino" userId="898258a0-52ef-4420-8879-8301374dd408" providerId="ADAL" clId="{BFCE3AA4-E782-4CCE-8B42-2995C6BE405D}" dt="2021-07-06T00:30:07.559" v="341" actId="1076"/>
          <ac:picMkLst>
            <pc:docMk/>
            <pc:sldMk cId="1555040578" sldId="462"/>
            <ac:picMk id="34" creationId="{CCB20BD9-D960-4BA0-A26B-721157958040}"/>
          </ac:picMkLst>
        </pc:picChg>
      </pc:sldChg>
      <pc:sldChg chg="delSp modSp add del mod">
        <pc:chgData name="Rafael Guimarães Cristino" userId="898258a0-52ef-4420-8879-8301374dd408" providerId="ADAL" clId="{BFCE3AA4-E782-4CCE-8B42-2995C6BE405D}" dt="2021-07-06T00:14:50.353" v="66" actId="2696"/>
        <pc:sldMkLst>
          <pc:docMk/>
          <pc:sldMk cId="3076367113" sldId="496"/>
        </pc:sldMkLst>
        <pc:spChg chg="mod">
          <ac:chgData name="Rafael Guimarães Cristino" userId="898258a0-52ef-4420-8879-8301374dd408" providerId="ADAL" clId="{BFCE3AA4-E782-4CCE-8B42-2995C6BE405D}" dt="2021-07-06T00:13:18.315" v="46" actId="20577"/>
          <ac:spMkLst>
            <pc:docMk/>
            <pc:sldMk cId="3076367113" sldId="496"/>
            <ac:spMk id="4" creationId="{C938D361-71DE-B544-9D50-26BD7C0D7739}"/>
          </ac:spMkLst>
        </pc:spChg>
        <pc:spChg chg="del">
          <ac:chgData name="Rafael Guimarães Cristino" userId="898258a0-52ef-4420-8879-8301374dd408" providerId="ADAL" clId="{BFCE3AA4-E782-4CCE-8B42-2995C6BE405D}" dt="2021-07-06T00:13:22.210" v="47" actId="478"/>
          <ac:spMkLst>
            <pc:docMk/>
            <pc:sldMk cId="3076367113" sldId="496"/>
            <ac:spMk id="10" creationId="{883E9B0F-5715-E04B-A42E-AE30CC447709}"/>
          </ac:spMkLst>
        </pc:spChg>
        <pc:spChg chg="del">
          <ac:chgData name="Rafael Guimarães Cristino" userId="898258a0-52ef-4420-8879-8301374dd408" providerId="ADAL" clId="{BFCE3AA4-E782-4CCE-8B42-2995C6BE405D}" dt="2021-07-06T00:13:22.210" v="47" actId="478"/>
          <ac:spMkLst>
            <pc:docMk/>
            <pc:sldMk cId="3076367113" sldId="496"/>
            <ac:spMk id="17" creationId="{59B63985-205E-3E4E-A3C8-A9DAFBEFEB75}"/>
          </ac:spMkLst>
        </pc:spChg>
        <pc:grpChg chg="del">
          <ac:chgData name="Rafael Guimarães Cristino" userId="898258a0-52ef-4420-8879-8301374dd408" providerId="ADAL" clId="{BFCE3AA4-E782-4CCE-8B42-2995C6BE405D}" dt="2021-07-06T00:13:25.634" v="48" actId="478"/>
          <ac:grpSpMkLst>
            <pc:docMk/>
            <pc:sldMk cId="3076367113" sldId="496"/>
            <ac:grpSpMk id="6" creationId="{6021DB72-F566-534E-AB9C-C2AC068CC244}"/>
          </ac:grpSpMkLst>
        </pc:grpChg>
        <pc:grpChg chg="del">
          <ac:chgData name="Rafael Guimarães Cristino" userId="898258a0-52ef-4420-8879-8301374dd408" providerId="ADAL" clId="{BFCE3AA4-E782-4CCE-8B42-2995C6BE405D}" dt="2021-07-06T00:13:22.210" v="47" actId="478"/>
          <ac:grpSpMkLst>
            <pc:docMk/>
            <pc:sldMk cId="3076367113" sldId="496"/>
            <ac:grpSpMk id="14" creationId="{CB7A7B6A-B322-5C4F-8B49-DF8B9A9BA97C}"/>
          </ac:grpSpMkLst>
        </pc:grpChg>
      </pc:sldChg>
      <pc:sldChg chg="modSp add del mod">
        <pc:chgData name="Rafael Guimarães Cristino" userId="898258a0-52ef-4420-8879-8301374dd408" providerId="ADAL" clId="{BFCE3AA4-E782-4CCE-8B42-2995C6BE405D}" dt="2021-07-06T00:14:48.216" v="65" actId="2696"/>
        <pc:sldMkLst>
          <pc:docMk/>
          <pc:sldMk cId="2497978720" sldId="497"/>
        </pc:sldMkLst>
        <pc:spChg chg="mod">
          <ac:chgData name="Rafael Guimarães Cristino" userId="898258a0-52ef-4420-8879-8301374dd408" providerId="ADAL" clId="{BFCE3AA4-E782-4CCE-8B42-2995C6BE405D}" dt="2021-07-06T00:13:10.082" v="27" actId="20577"/>
          <ac:spMkLst>
            <pc:docMk/>
            <pc:sldMk cId="2497978720" sldId="497"/>
            <ac:spMk id="4" creationId="{C938D361-71DE-B544-9D50-26BD7C0D7739}"/>
          </ac:spMkLst>
        </pc:spChg>
      </pc:sldChg>
      <pc:sldChg chg="addSp delSp modSp add del mod">
        <pc:chgData name="Rafael Guimarães Cristino" userId="898258a0-52ef-4420-8879-8301374dd408" providerId="ADAL" clId="{BFCE3AA4-E782-4CCE-8B42-2995C6BE405D}" dt="2021-07-06T01:17:35.750" v="812" actId="1076"/>
        <pc:sldMkLst>
          <pc:docMk/>
          <pc:sldMk cId="2336118530" sldId="498"/>
        </pc:sldMkLst>
        <pc:spChg chg="mod topLvl">
          <ac:chgData name="Rafael Guimarães Cristino" userId="898258a0-52ef-4420-8879-8301374dd408" providerId="ADAL" clId="{BFCE3AA4-E782-4CCE-8B42-2995C6BE405D}" dt="2021-07-06T01:17:35.750" v="812" actId="1076"/>
          <ac:spMkLst>
            <pc:docMk/>
            <pc:sldMk cId="2336118530" sldId="498"/>
            <ac:spMk id="4" creationId="{C938D361-71DE-B544-9D50-26BD7C0D7739}"/>
          </ac:spMkLst>
        </pc:spChg>
        <pc:spChg chg="del topLvl">
          <ac:chgData name="Rafael Guimarães Cristino" userId="898258a0-52ef-4420-8879-8301374dd408" providerId="ADAL" clId="{BFCE3AA4-E782-4CCE-8B42-2995C6BE405D}" dt="2021-07-06T01:16:58.328" v="807" actId="478"/>
          <ac:spMkLst>
            <pc:docMk/>
            <pc:sldMk cId="2336118530" sldId="498"/>
            <ac:spMk id="5" creationId="{79FCA42F-A9DF-054B-B1D7-49AF039A5271}"/>
          </ac:spMkLst>
        </pc:spChg>
        <pc:spChg chg="del">
          <ac:chgData name="Rafael Guimarães Cristino" userId="898258a0-52ef-4420-8879-8301374dd408" providerId="ADAL" clId="{BFCE3AA4-E782-4CCE-8B42-2995C6BE405D}" dt="2021-07-06T00:26:19.570" v="270" actId="478"/>
          <ac:spMkLst>
            <pc:docMk/>
            <pc:sldMk cId="2336118530" sldId="498"/>
            <ac:spMk id="9" creationId="{F7A54FDA-49B1-1B46-91C1-0DF67347CB05}"/>
          </ac:spMkLst>
        </pc:spChg>
        <pc:spChg chg="mod">
          <ac:chgData name="Rafael Guimarães Cristino" userId="898258a0-52ef-4420-8879-8301374dd408" providerId="ADAL" clId="{BFCE3AA4-E782-4CCE-8B42-2995C6BE405D}" dt="2021-07-06T00:15:49.041" v="88" actId="1076"/>
          <ac:spMkLst>
            <pc:docMk/>
            <pc:sldMk cId="2336118530" sldId="498"/>
            <ac:spMk id="11" creationId="{B72E84A2-49A0-2048-9AE3-08819DDDB668}"/>
          </ac:spMkLst>
        </pc:spChg>
        <pc:spChg chg="add mod">
          <ac:chgData name="Rafael Guimarães Cristino" userId="898258a0-52ef-4420-8879-8301374dd408" providerId="ADAL" clId="{BFCE3AA4-E782-4CCE-8B42-2995C6BE405D}" dt="2021-07-06T00:17:15.034" v="119"/>
          <ac:spMkLst>
            <pc:docMk/>
            <pc:sldMk cId="2336118530" sldId="498"/>
            <ac:spMk id="14" creationId="{DD691308-52EA-4FC9-A385-2049CC168BC4}"/>
          </ac:spMkLst>
        </pc:spChg>
        <pc:spChg chg="add del mod">
          <ac:chgData name="Rafael Guimarães Cristino" userId="898258a0-52ef-4420-8879-8301374dd408" providerId="ADAL" clId="{BFCE3AA4-E782-4CCE-8B42-2995C6BE405D}" dt="2021-07-06T00:27:05.866" v="282" actId="478"/>
          <ac:spMkLst>
            <pc:docMk/>
            <pc:sldMk cId="2336118530" sldId="498"/>
            <ac:spMk id="15" creationId="{19770EB4-CFFF-4674-93CE-C771F819F01D}"/>
          </ac:spMkLst>
        </pc:spChg>
        <pc:spChg chg="add del mod">
          <ac:chgData name="Rafael Guimarães Cristino" userId="898258a0-52ef-4420-8879-8301374dd408" providerId="ADAL" clId="{BFCE3AA4-E782-4CCE-8B42-2995C6BE405D}" dt="2021-07-06T00:27:04.763" v="281"/>
          <ac:spMkLst>
            <pc:docMk/>
            <pc:sldMk cId="2336118530" sldId="498"/>
            <ac:spMk id="16" creationId="{C121B18A-F54A-4F82-BEA1-AD5F0E7E4F26}"/>
          </ac:spMkLst>
        </pc:spChg>
        <pc:spChg chg="add mod">
          <ac:chgData name="Rafael Guimarães Cristino" userId="898258a0-52ef-4420-8879-8301374dd408" providerId="ADAL" clId="{BFCE3AA4-E782-4CCE-8B42-2995C6BE405D}" dt="2021-07-06T01:17:35.750" v="812" actId="1076"/>
          <ac:spMkLst>
            <pc:docMk/>
            <pc:sldMk cId="2336118530" sldId="498"/>
            <ac:spMk id="17" creationId="{2D2D4AB4-9EEC-4B52-BE4A-FC0529271586}"/>
          </ac:spMkLst>
        </pc:spChg>
        <pc:spChg chg="mod">
          <ac:chgData name="Rafael Guimarães Cristino" userId="898258a0-52ef-4420-8879-8301374dd408" providerId="ADAL" clId="{BFCE3AA4-E782-4CCE-8B42-2995C6BE405D}" dt="2021-07-06T00:15:41.929" v="87" actId="1076"/>
          <ac:spMkLst>
            <pc:docMk/>
            <pc:sldMk cId="2336118530" sldId="498"/>
            <ac:spMk id="19" creationId="{83185BC3-568B-4D41-BCDE-8B5FE76CB2AB}"/>
          </ac:spMkLst>
        </pc:spChg>
        <pc:grpChg chg="del">
          <ac:chgData name="Rafael Guimarães Cristino" userId="898258a0-52ef-4420-8879-8301374dd408" providerId="ADAL" clId="{BFCE3AA4-E782-4CCE-8B42-2995C6BE405D}" dt="2021-07-06T01:16:58.328" v="807" actId="478"/>
          <ac:grpSpMkLst>
            <pc:docMk/>
            <pc:sldMk cId="2336118530" sldId="498"/>
            <ac:grpSpMk id="3" creationId="{49140DBD-3EC0-5D44-A26C-9F6CCFD5620C}"/>
          </ac:grpSpMkLst>
        </pc:grpChg>
        <pc:picChg chg="add mod ord">
          <ac:chgData name="Rafael Guimarães Cristino" userId="898258a0-52ef-4420-8879-8301374dd408" providerId="ADAL" clId="{BFCE3AA4-E782-4CCE-8B42-2995C6BE405D}" dt="2021-07-06T00:26:08.907" v="266" actId="1076"/>
          <ac:picMkLst>
            <pc:docMk/>
            <pc:sldMk cId="2336118530" sldId="498"/>
            <ac:picMk id="7" creationId="{151F0E43-80F8-43B4-85F7-96A492DE6E48}"/>
          </ac:picMkLst>
        </pc:picChg>
      </pc:sldChg>
      <pc:sldChg chg="add del">
        <pc:chgData name="Rafael Guimarães Cristino" userId="898258a0-52ef-4420-8879-8301374dd408" providerId="ADAL" clId="{BFCE3AA4-E782-4CCE-8B42-2995C6BE405D}" dt="2021-07-06T00:16:00.020" v="91" actId="2696"/>
        <pc:sldMkLst>
          <pc:docMk/>
          <pc:sldMk cId="513197129" sldId="499"/>
        </pc:sldMkLst>
      </pc:sldChg>
      <pc:sldChg chg="addSp delSp modSp add mod">
        <pc:chgData name="Rafael Guimarães Cristino" userId="898258a0-52ef-4420-8879-8301374dd408" providerId="ADAL" clId="{BFCE3AA4-E782-4CCE-8B42-2995C6BE405D}" dt="2021-07-06T01:18:47.248" v="825" actId="1076"/>
        <pc:sldMkLst>
          <pc:docMk/>
          <pc:sldMk cId="521193903" sldId="499"/>
        </pc:sldMkLst>
        <pc:spChg chg="mod topLvl">
          <ac:chgData name="Rafael Guimarães Cristino" userId="898258a0-52ef-4420-8879-8301374dd408" providerId="ADAL" clId="{BFCE3AA4-E782-4CCE-8B42-2995C6BE405D}" dt="2021-07-06T01:18:47.248" v="825" actId="1076"/>
          <ac:spMkLst>
            <pc:docMk/>
            <pc:sldMk cId="521193903" sldId="499"/>
            <ac:spMk id="4" creationId="{C938D361-71DE-B544-9D50-26BD7C0D7739}"/>
          </ac:spMkLst>
        </pc:spChg>
        <pc:spChg chg="del topLvl">
          <ac:chgData name="Rafael Guimarães Cristino" userId="898258a0-52ef-4420-8879-8301374dd408" providerId="ADAL" clId="{BFCE3AA4-E782-4CCE-8B42-2995C6BE405D}" dt="2021-07-06T01:18:35.592" v="823" actId="478"/>
          <ac:spMkLst>
            <pc:docMk/>
            <pc:sldMk cId="521193903" sldId="499"/>
            <ac:spMk id="5" creationId="{79FCA42F-A9DF-054B-B1D7-49AF039A5271}"/>
          </ac:spMkLst>
        </pc:spChg>
        <pc:spChg chg="del mod">
          <ac:chgData name="Rafael Guimarães Cristino" userId="898258a0-52ef-4420-8879-8301374dd408" providerId="ADAL" clId="{BFCE3AA4-E782-4CCE-8B42-2995C6BE405D}" dt="2021-07-06T00:24:46.194" v="253" actId="478"/>
          <ac:spMkLst>
            <pc:docMk/>
            <pc:sldMk cId="521193903" sldId="499"/>
            <ac:spMk id="9" creationId="{F7A54FDA-49B1-1B46-91C1-0DF67347CB05}"/>
          </ac:spMkLst>
        </pc:spChg>
        <pc:spChg chg="add mod">
          <ac:chgData name="Rafael Guimarães Cristino" userId="898258a0-52ef-4420-8879-8301374dd408" providerId="ADAL" clId="{BFCE3AA4-E782-4CCE-8B42-2995C6BE405D}" dt="2021-07-06T00:17:23.042" v="121"/>
          <ac:spMkLst>
            <pc:docMk/>
            <pc:sldMk cId="521193903" sldId="499"/>
            <ac:spMk id="12" creationId="{C711D618-FB88-4008-9FE0-D08F595AC263}"/>
          </ac:spMkLst>
        </pc:spChg>
        <pc:spChg chg="add mod">
          <ac:chgData name="Rafael Guimarães Cristino" userId="898258a0-52ef-4420-8879-8301374dd408" providerId="ADAL" clId="{BFCE3AA4-E782-4CCE-8B42-2995C6BE405D}" dt="2021-07-06T01:18:47.248" v="825" actId="1076"/>
          <ac:spMkLst>
            <pc:docMk/>
            <pc:sldMk cId="521193903" sldId="499"/>
            <ac:spMk id="17" creationId="{2017009B-9949-487D-9748-18B4A6FAF455}"/>
          </ac:spMkLst>
        </pc:spChg>
        <pc:grpChg chg="del">
          <ac:chgData name="Rafael Guimarães Cristino" userId="898258a0-52ef-4420-8879-8301374dd408" providerId="ADAL" clId="{BFCE3AA4-E782-4CCE-8B42-2995C6BE405D}" dt="2021-07-06T01:18:35.592" v="823" actId="478"/>
          <ac:grpSpMkLst>
            <pc:docMk/>
            <pc:sldMk cId="521193903" sldId="499"/>
            <ac:grpSpMk id="3" creationId="{49140DBD-3EC0-5D44-A26C-9F6CCFD5620C}"/>
          </ac:grpSpMkLst>
        </pc:grpChg>
        <pc:picChg chg="add del mod">
          <ac:chgData name="Rafael Guimarães Cristino" userId="898258a0-52ef-4420-8879-8301374dd408" providerId="ADAL" clId="{BFCE3AA4-E782-4CCE-8B42-2995C6BE405D}" dt="2021-07-06T00:18:49.090" v="162" actId="478"/>
          <ac:picMkLst>
            <pc:docMk/>
            <pc:sldMk cId="521193903" sldId="499"/>
            <ac:picMk id="8" creationId="{EB9161D2-B9A7-4B8B-80E5-010872B7B11F}"/>
          </ac:picMkLst>
        </pc:picChg>
        <pc:picChg chg="add mod ord">
          <ac:chgData name="Rafael Guimarães Cristino" userId="898258a0-52ef-4420-8879-8301374dd408" providerId="ADAL" clId="{BFCE3AA4-E782-4CCE-8B42-2995C6BE405D}" dt="2021-07-06T00:24:06.964" v="241" actId="1076"/>
          <ac:picMkLst>
            <pc:docMk/>
            <pc:sldMk cId="521193903" sldId="499"/>
            <ac:picMk id="14" creationId="{AA8CE322-7C6D-4E68-A252-2C5A9D4BC0E2}"/>
          </ac:picMkLst>
        </pc:picChg>
      </pc:sldChg>
      <pc:sldChg chg="addSp delSp modSp add mod">
        <pc:chgData name="Rafael Guimarães Cristino" userId="898258a0-52ef-4420-8879-8301374dd408" providerId="ADAL" clId="{BFCE3AA4-E782-4CCE-8B42-2995C6BE405D}" dt="2021-07-06T01:17:55.275" v="814" actId="1076"/>
        <pc:sldMkLst>
          <pc:docMk/>
          <pc:sldMk cId="1752686652" sldId="500"/>
        </pc:sldMkLst>
        <pc:spChg chg="mod topLvl">
          <ac:chgData name="Rafael Guimarães Cristino" userId="898258a0-52ef-4420-8879-8301374dd408" providerId="ADAL" clId="{BFCE3AA4-E782-4CCE-8B42-2995C6BE405D}" dt="2021-07-06T01:17:55.275" v="814" actId="1076"/>
          <ac:spMkLst>
            <pc:docMk/>
            <pc:sldMk cId="1752686652" sldId="500"/>
            <ac:spMk id="4" creationId="{C938D361-71DE-B544-9D50-26BD7C0D7739}"/>
          </ac:spMkLst>
        </pc:spChg>
        <pc:spChg chg="del topLvl">
          <ac:chgData name="Rafael Guimarães Cristino" userId="898258a0-52ef-4420-8879-8301374dd408" providerId="ADAL" clId="{BFCE3AA4-E782-4CCE-8B42-2995C6BE405D}" dt="2021-07-06T01:17:01.209" v="808" actId="478"/>
          <ac:spMkLst>
            <pc:docMk/>
            <pc:sldMk cId="1752686652" sldId="500"/>
            <ac:spMk id="5" creationId="{79FCA42F-A9DF-054B-B1D7-49AF039A5271}"/>
          </ac:spMkLst>
        </pc:spChg>
        <pc:spChg chg="del">
          <ac:chgData name="Rafael Guimarães Cristino" userId="898258a0-52ef-4420-8879-8301374dd408" providerId="ADAL" clId="{BFCE3AA4-E782-4CCE-8B42-2995C6BE405D}" dt="2021-07-06T00:26:59.946" v="279" actId="478"/>
          <ac:spMkLst>
            <pc:docMk/>
            <pc:sldMk cId="1752686652" sldId="500"/>
            <ac:spMk id="9" creationId="{F7A54FDA-49B1-1B46-91C1-0DF67347CB05}"/>
          </ac:spMkLst>
        </pc:spChg>
        <pc:spChg chg="add mod">
          <ac:chgData name="Rafael Guimarães Cristino" userId="898258a0-52ef-4420-8879-8301374dd408" providerId="ADAL" clId="{BFCE3AA4-E782-4CCE-8B42-2995C6BE405D}" dt="2021-07-06T00:17:17.297" v="120"/>
          <ac:spMkLst>
            <pc:docMk/>
            <pc:sldMk cId="1752686652" sldId="500"/>
            <ac:spMk id="14" creationId="{A655D307-FCFE-4A0E-8B02-57FAAC7BA013}"/>
          </ac:spMkLst>
        </pc:spChg>
        <pc:spChg chg="add mod">
          <ac:chgData name="Rafael Guimarães Cristino" userId="898258a0-52ef-4420-8879-8301374dd408" providerId="ADAL" clId="{BFCE3AA4-E782-4CCE-8B42-2995C6BE405D}" dt="2021-07-06T01:17:55.275" v="814" actId="1076"/>
          <ac:spMkLst>
            <pc:docMk/>
            <pc:sldMk cId="1752686652" sldId="500"/>
            <ac:spMk id="15" creationId="{8B1F497C-4790-49C6-BB99-D6A60DF3B8D3}"/>
          </ac:spMkLst>
        </pc:spChg>
        <pc:grpChg chg="del">
          <ac:chgData name="Rafael Guimarães Cristino" userId="898258a0-52ef-4420-8879-8301374dd408" providerId="ADAL" clId="{BFCE3AA4-E782-4CCE-8B42-2995C6BE405D}" dt="2021-07-06T01:17:01.209" v="808" actId="478"/>
          <ac:grpSpMkLst>
            <pc:docMk/>
            <pc:sldMk cId="1752686652" sldId="500"/>
            <ac:grpSpMk id="3" creationId="{49140DBD-3EC0-5D44-A26C-9F6CCFD5620C}"/>
          </ac:grpSpMkLst>
        </pc:grpChg>
        <pc:picChg chg="add mod ord">
          <ac:chgData name="Rafael Guimarães Cristino" userId="898258a0-52ef-4420-8879-8301374dd408" providerId="ADAL" clId="{BFCE3AA4-E782-4CCE-8B42-2995C6BE405D}" dt="2021-07-06T00:17:03.199" v="117" actId="171"/>
          <ac:picMkLst>
            <pc:docMk/>
            <pc:sldMk cId="1752686652" sldId="500"/>
            <ac:picMk id="8" creationId="{CA4876D3-A612-458A-97AC-87D52AF213CC}"/>
          </ac:picMkLst>
        </pc:picChg>
      </pc:sldChg>
      <pc:sldChg chg="addSp delSp modSp add mod ord">
        <pc:chgData name="Rafael Guimarães Cristino" userId="898258a0-52ef-4420-8879-8301374dd408" providerId="ADAL" clId="{BFCE3AA4-E782-4CCE-8B42-2995C6BE405D}" dt="2021-07-06T01:18:57.368" v="826" actId="1076"/>
        <pc:sldMkLst>
          <pc:docMk/>
          <pc:sldMk cId="4058906709" sldId="501"/>
        </pc:sldMkLst>
        <pc:spChg chg="add del mod topLvl">
          <ac:chgData name="Rafael Guimarães Cristino" userId="898258a0-52ef-4420-8879-8301374dd408" providerId="ADAL" clId="{BFCE3AA4-E782-4CCE-8B42-2995C6BE405D}" dt="2021-07-06T01:18:57.368" v="826" actId="1076"/>
          <ac:spMkLst>
            <pc:docMk/>
            <pc:sldMk cId="4058906709" sldId="501"/>
            <ac:spMk id="4" creationId="{C938D361-71DE-B544-9D50-26BD7C0D7739}"/>
          </ac:spMkLst>
        </pc:spChg>
        <pc:spChg chg="add del mod topLvl">
          <ac:chgData name="Rafael Guimarães Cristino" userId="898258a0-52ef-4420-8879-8301374dd408" providerId="ADAL" clId="{BFCE3AA4-E782-4CCE-8B42-2995C6BE405D}" dt="2021-07-06T01:18:25.448" v="821" actId="478"/>
          <ac:spMkLst>
            <pc:docMk/>
            <pc:sldMk cId="4058906709" sldId="501"/>
            <ac:spMk id="5" creationId="{79FCA42F-A9DF-054B-B1D7-49AF039A5271}"/>
          </ac:spMkLst>
        </pc:spChg>
        <pc:spChg chg="add del mod">
          <ac:chgData name="Rafael Guimarães Cristino" userId="898258a0-52ef-4420-8879-8301374dd408" providerId="ADAL" clId="{BFCE3AA4-E782-4CCE-8B42-2995C6BE405D}" dt="2021-07-06T01:18:21.953" v="818" actId="478"/>
          <ac:spMkLst>
            <pc:docMk/>
            <pc:sldMk cId="4058906709" sldId="501"/>
            <ac:spMk id="9" creationId="{14E6905A-0A93-46C0-B1C4-57960A40E30C}"/>
          </ac:spMkLst>
        </pc:spChg>
        <pc:spChg chg="del">
          <ac:chgData name="Rafael Guimarães Cristino" userId="898258a0-52ef-4420-8879-8301374dd408" providerId="ADAL" clId="{BFCE3AA4-E782-4CCE-8B42-2995C6BE405D}" dt="2021-07-06T00:25:35.442" v="260" actId="478"/>
          <ac:spMkLst>
            <pc:docMk/>
            <pc:sldMk cId="4058906709" sldId="501"/>
            <ac:spMk id="9" creationId="{F7A54FDA-49B1-1B46-91C1-0DF67347CB05}"/>
          </ac:spMkLst>
        </pc:spChg>
        <pc:spChg chg="add del mod">
          <ac:chgData name="Rafael Guimarães Cristino" userId="898258a0-52ef-4420-8879-8301374dd408" providerId="ADAL" clId="{BFCE3AA4-E782-4CCE-8B42-2995C6BE405D}" dt="2021-07-06T01:18:57.368" v="826" actId="1076"/>
          <ac:spMkLst>
            <pc:docMk/>
            <pc:sldMk cId="4058906709" sldId="501"/>
            <ac:spMk id="14" creationId="{A58C940F-80FA-449C-9331-72A903409434}"/>
          </ac:spMkLst>
        </pc:spChg>
        <pc:grpChg chg="add del">
          <ac:chgData name="Rafael Guimarães Cristino" userId="898258a0-52ef-4420-8879-8301374dd408" providerId="ADAL" clId="{BFCE3AA4-E782-4CCE-8B42-2995C6BE405D}" dt="2021-07-06T01:18:25.448" v="821" actId="478"/>
          <ac:grpSpMkLst>
            <pc:docMk/>
            <pc:sldMk cId="4058906709" sldId="501"/>
            <ac:grpSpMk id="3" creationId="{49140DBD-3EC0-5D44-A26C-9F6CCFD5620C}"/>
          </ac:grpSpMkLst>
        </pc:grpChg>
        <pc:picChg chg="ord">
          <ac:chgData name="Rafael Guimarães Cristino" userId="898258a0-52ef-4420-8879-8301374dd408" providerId="ADAL" clId="{BFCE3AA4-E782-4CCE-8B42-2995C6BE405D}" dt="2021-07-06T00:18:56.019" v="167" actId="171"/>
          <ac:picMkLst>
            <pc:docMk/>
            <pc:sldMk cId="4058906709" sldId="501"/>
            <ac:picMk id="8" creationId="{EB9161D2-B9A7-4B8B-80E5-010872B7B11F}"/>
          </ac:picMkLst>
        </pc:picChg>
        <pc:picChg chg="add del mod">
          <ac:chgData name="Rafael Guimarães Cristino" userId="898258a0-52ef-4420-8879-8301374dd408" providerId="ADAL" clId="{BFCE3AA4-E782-4CCE-8B42-2995C6BE405D}" dt="2021-07-06T01:18:22.558" v="819" actId="1076"/>
          <ac:picMkLst>
            <pc:docMk/>
            <pc:sldMk cId="4058906709" sldId="501"/>
            <ac:picMk id="13" creationId="{52C3959D-73FE-AD44-8A16-FF5E3C5F309C}"/>
          </ac:picMkLst>
        </pc:picChg>
      </pc:sldChg>
      <pc:sldChg chg="addSp delSp modSp add mod">
        <pc:chgData name="Rafael Guimarães Cristino" userId="898258a0-52ef-4420-8879-8301374dd408" providerId="ADAL" clId="{BFCE3AA4-E782-4CCE-8B42-2995C6BE405D}" dt="2021-07-06T01:19:09.896" v="828" actId="1076"/>
        <pc:sldMkLst>
          <pc:docMk/>
          <pc:sldMk cId="1822694837" sldId="502"/>
        </pc:sldMkLst>
        <pc:spChg chg="mod topLvl">
          <ac:chgData name="Rafael Guimarães Cristino" userId="898258a0-52ef-4420-8879-8301374dd408" providerId="ADAL" clId="{BFCE3AA4-E782-4CCE-8B42-2995C6BE405D}" dt="2021-07-06T01:19:09.896" v="828" actId="1076"/>
          <ac:spMkLst>
            <pc:docMk/>
            <pc:sldMk cId="1822694837" sldId="502"/>
            <ac:spMk id="4" creationId="{C938D361-71DE-B544-9D50-26BD7C0D7739}"/>
          </ac:spMkLst>
        </pc:spChg>
        <pc:spChg chg="del topLvl">
          <ac:chgData name="Rafael Guimarães Cristino" userId="898258a0-52ef-4420-8879-8301374dd408" providerId="ADAL" clId="{BFCE3AA4-E782-4CCE-8B42-2995C6BE405D}" dt="2021-07-06T01:19:02.841" v="827" actId="478"/>
          <ac:spMkLst>
            <pc:docMk/>
            <pc:sldMk cId="1822694837" sldId="502"/>
            <ac:spMk id="5" creationId="{79FCA42F-A9DF-054B-B1D7-49AF039A5271}"/>
          </ac:spMkLst>
        </pc:spChg>
        <pc:spChg chg="del">
          <ac:chgData name="Rafael Guimarães Cristino" userId="898258a0-52ef-4420-8879-8301374dd408" providerId="ADAL" clId="{BFCE3AA4-E782-4CCE-8B42-2995C6BE405D}" dt="2021-07-06T00:23:16.786" v="236" actId="478"/>
          <ac:spMkLst>
            <pc:docMk/>
            <pc:sldMk cId="1822694837" sldId="502"/>
            <ac:spMk id="9" creationId="{F7A54FDA-49B1-1B46-91C1-0DF67347CB05}"/>
          </ac:spMkLst>
        </pc:spChg>
        <pc:spChg chg="add mod">
          <ac:chgData name="Rafael Guimarães Cristino" userId="898258a0-52ef-4420-8879-8301374dd408" providerId="ADAL" clId="{BFCE3AA4-E782-4CCE-8B42-2995C6BE405D}" dt="2021-07-06T01:19:09.896" v="828" actId="1076"/>
          <ac:spMkLst>
            <pc:docMk/>
            <pc:sldMk cId="1822694837" sldId="502"/>
            <ac:spMk id="18" creationId="{61986FFF-4C3E-4D18-BC60-6C76A49E4EFE}"/>
          </ac:spMkLst>
        </pc:spChg>
        <pc:grpChg chg="del">
          <ac:chgData name="Rafael Guimarães Cristino" userId="898258a0-52ef-4420-8879-8301374dd408" providerId="ADAL" clId="{BFCE3AA4-E782-4CCE-8B42-2995C6BE405D}" dt="2021-07-06T01:19:02.841" v="827" actId="478"/>
          <ac:grpSpMkLst>
            <pc:docMk/>
            <pc:sldMk cId="1822694837" sldId="502"/>
            <ac:grpSpMk id="3" creationId="{49140DBD-3EC0-5D44-A26C-9F6CCFD5620C}"/>
          </ac:grpSpMkLst>
        </pc:grpChg>
        <pc:picChg chg="add mod ord">
          <ac:chgData name="Rafael Guimarães Cristino" userId="898258a0-52ef-4420-8879-8301374dd408" providerId="ADAL" clId="{BFCE3AA4-E782-4CCE-8B42-2995C6BE405D}" dt="2021-07-06T00:20:10.083" v="181" actId="171"/>
          <ac:picMkLst>
            <pc:docMk/>
            <pc:sldMk cId="1822694837" sldId="502"/>
            <ac:picMk id="8" creationId="{4927D528-1117-4BF2-B12F-5DF187BD9AC7}"/>
          </ac:picMkLst>
        </pc:picChg>
        <pc:picChg chg="add mod ord">
          <ac:chgData name="Rafael Guimarães Cristino" userId="898258a0-52ef-4420-8879-8301374dd408" providerId="ADAL" clId="{BFCE3AA4-E782-4CCE-8B42-2995C6BE405D}" dt="2021-07-06T00:20:45.272" v="204" actId="171"/>
          <ac:picMkLst>
            <pc:docMk/>
            <pc:sldMk cId="1822694837" sldId="502"/>
            <ac:picMk id="15" creationId="{ABD72661-20CB-431A-B98B-0F1C3C60F2F6}"/>
          </ac:picMkLst>
        </pc:picChg>
      </pc:sldChg>
      <pc:sldChg chg="addSp delSp modSp add mod">
        <pc:chgData name="Rafael Guimarães Cristino" userId="898258a0-52ef-4420-8879-8301374dd408" providerId="ADAL" clId="{BFCE3AA4-E782-4CCE-8B42-2995C6BE405D}" dt="2021-07-06T01:19:19.396" v="830" actId="1076"/>
        <pc:sldMkLst>
          <pc:docMk/>
          <pc:sldMk cId="2120485376" sldId="503"/>
        </pc:sldMkLst>
        <pc:spChg chg="mod topLvl">
          <ac:chgData name="Rafael Guimarães Cristino" userId="898258a0-52ef-4420-8879-8301374dd408" providerId="ADAL" clId="{BFCE3AA4-E782-4CCE-8B42-2995C6BE405D}" dt="2021-07-06T01:19:19.396" v="830" actId="1076"/>
          <ac:spMkLst>
            <pc:docMk/>
            <pc:sldMk cId="2120485376" sldId="503"/>
            <ac:spMk id="4" creationId="{C938D361-71DE-B544-9D50-26BD7C0D7739}"/>
          </ac:spMkLst>
        </pc:spChg>
        <pc:spChg chg="del topLvl">
          <ac:chgData name="Rafael Guimarães Cristino" userId="898258a0-52ef-4420-8879-8301374dd408" providerId="ADAL" clId="{BFCE3AA4-E782-4CCE-8B42-2995C6BE405D}" dt="2021-07-06T01:19:14.416" v="829" actId="478"/>
          <ac:spMkLst>
            <pc:docMk/>
            <pc:sldMk cId="2120485376" sldId="503"/>
            <ac:spMk id="5" creationId="{79FCA42F-A9DF-054B-B1D7-49AF039A5271}"/>
          </ac:spMkLst>
        </pc:spChg>
        <pc:spChg chg="del">
          <ac:chgData name="Rafael Guimarães Cristino" userId="898258a0-52ef-4420-8879-8301374dd408" providerId="ADAL" clId="{BFCE3AA4-E782-4CCE-8B42-2995C6BE405D}" dt="2021-07-06T00:22:13.066" v="230" actId="478"/>
          <ac:spMkLst>
            <pc:docMk/>
            <pc:sldMk cId="2120485376" sldId="503"/>
            <ac:spMk id="9" creationId="{F7A54FDA-49B1-1B46-91C1-0DF67347CB05}"/>
          </ac:spMkLst>
        </pc:spChg>
        <pc:spChg chg="add mod ord">
          <ac:chgData name="Rafael Guimarães Cristino" userId="898258a0-52ef-4420-8879-8301374dd408" providerId="ADAL" clId="{BFCE3AA4-E782-4CCE-8B42-2995C6BE405D}" dt="2021-07-06T01:19:19.396" v="830" actId="1076"/>
          <ac:spMkLst>
            <pc:docMk/>
            <pc:sldMk cId="2120485376" sldId="503"/>
            <ac:spMk id="15" creationId="{2C7E56A8-50FD-45BA-8CAC-72C20E914037}"/>
          </ac:spMkLst>
        </pc:spChg>
        <pc:grpChg chg="del mod">
          <ac:chgData name="Rafael Guimarães Cristino" userId="898258a0-52ef-4420-8879-8301374dd408" providerId="ADAL" clId="{BFCE3AA4-E782-4CCE-8B42-2995C6BE405D}" dt="2021-07-06T01:19:14.416" v="829" actId="478"/>
          <ac:grpSpMkLst>
            <pc:docMk/>
            <pc:sldMk cId="2120485376" sldId="503"/>
            <ac:grpSpMk id="3" creationId="{49140DBD-3EC0-5D44-A26C-9F6CCFD5620C}"/>
          </ac:grpSpMkLst>
        </pc:grpChg>
      </pc:sldChg>
      <pc:sldMasterChg chg="delSldLayout">
        <pc:chgData name="Rafael Guimarães Cristino" userId="898258a0-52ef-4420-8879-8301374dd408" providerId="ADAL" clId="{BFCE3AA4-E782-4CCE-8B42-2995C6BE405D}" dt="2021-07-06T00:38:59.575" v="681" actId="2696"/>
        <pc:sldMasterMkLst>
          <pc:docMk/>
          <pc:sldMasterMk cId="4266981376" sldId="2147483662"/>
        </pc:sldMasterMkLst>
        <pc:sldLayoutChg chg="del">
          <pc:chgData name="Rafael Guimarães Cristino" userId="898258a0-52ef-4420-8879-8301374dd408" providerId="ADAL" clId="{BFCE3AA4-E782-4CCE-8B42-2995C6BE405D}" dt="2021-07-06T00:38:59.575" v="681" actId="2696"/>
          <pc:sldLayoutMkLst>
            <pc:docMk/>
            <pc:sldMasterMk cId="4266981376" sldId="2147483662"/>
            <pc:sldLayoutMk cId="3264666414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102063-6D2B-4E18-840D-021A3BD56E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AEEAB-5DD4-432F-A1FF-E12E1A772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1218-C363-41BC-96A4-1ED84096C07B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FB926-FE84-4AA0-BCDA-9C2277B370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A3D10-A09E-421D-AB50-6A602CDFE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57FE6-7691-4B0C-B0BF-B97182323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591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9D446-369E-4EBB-8BEC-C21A97494E87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C84A6-76E9-4777-99B8-21B2A9DE37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93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9B8B2-A875-5141-B48D-F38B2466A9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9B8B2-A875-5141-B48D-F38B2466A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9B8B2-A875-5141-B48D-F38B2466A9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D0FC7A-79CA-B549-9BE3-0B6E6A93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4677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33A4F3-CEA0-D44E-952E-1FF531E8CB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56214" y="726109"/>
            <a:ext cx="4203747" cy="5626100"/>
          </a:xfrm>
          <a:prstGeom prst="roundRect">
            <a:avLst>
              <a:gd name="adj" fmla="val 1396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258D18-A7EC-CE43-81DB-8CC545C80E60}"/>
              </a:ext>
            </a:extLst>
          </p:cNvPr>
          <p:cNvSpPr/>
          <p:nvPr/>
        </p:nvSpPr>
        <p:spPr>
          <a:xfrm>
            <a:off x="8603673" y="0"/>
            <a:ext cx="35883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6E93F89-6F61-934E-BED2-8CBF3471A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" r="12526" b="6317"/>
          <a:stretch/>
        </p:blipFill>
        <p:spPr>
          <a:xfrm>
            <a:off x="4561098" y="1465179"/>
            <a:ext cx="8099003" cy="53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4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39453" y="1649068"/>
            <a:ext cx="5906319" cy="4429926"/>
          </a:xfrm>
          <a:prstGeom prst="roundRect">
            <a:avLst>
              <a:gd name="adj" fmla="val 1396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56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05238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3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C813000-0E71-AD4A-944F-C0EAD6847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9517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4994" y="1"/>
            <a:ext cx="12207277" cy="4392117"/>
          </a:xfrm>
          <a:custGeom>
            <a:avLst/>
            <a:gdLst>
              <a:gd name="connsiteX0" fmla="*/ 0 w 12192000"/>
              <a:gd name="connsiteY0" fmla="*/ 0 h 3805238"/>
              <a:gd name="connsiteX1" fmla="*/ 12192000 w 12192000"/>
              <a:gd name="connsiteY1" fmla="*/ 0 h 3805238"/>
              <a:gd name="connsiteX2" fmla="*/ 12192000 w 12192000"/>
              <a:gd name="connsiteY2" fmla="*/ 3805238 h 3805238"/>
              <a:gd name="connsiteX3" fmla="*/ 0 w 12192000"/>
              <a:gd name="connsiteY3" fmla="*/ 3805238 h 3805238"/>
              <a:gd name="connsiteX4" fmla="*/ 0 w 12192000"/>
              <a:gd name="connsiteY4" fmla="*/ 0 h 3805238"/>
              <a:gd name="connsiteX0" fmla="*/ 14990 w 12206990"/>
              <a:gd name="connsiteY0" fmla="*/ 0 h 5139363"/>
              <a:gd name="connsiteX1" fmla="*/ 12206990 w 12206990"/>
              <a:gd name="connsiteY1" fmla="*/ 0 h 5139363"/>
              <a:gd name="connsiteX2" fmla="*/ 12206990 w 12206990"/>
              <a:gd name="connsiteY2" fmla="*/ 3805238 h 5139363"/>
              <a:gd name="connsiteX3" fmla="*/ 0 w 12206990"/>
              <a:gd name="connsiteY3" fmla="*/ 5139363 h 5139363"/>
              <a:gd name="connsiteX4" fmla="*/ 14990 w 12206990"/>
              <a:gd name="connsiteY4" fmla="*/ 0 h 5139363"/>
              <a:gd name="connsiteX0" fmla="*/ 14990 w 12207413"/>
              <a:gd name="connsiteY0" fmla="*/ 0 h 5139363"/>
              <a:gd name="connsiteX1" fmla="*/ 12206990 w 12207413"/>
              <a:gd name="connsiteY1" fmla="*/ 0 h 5139363"/>
              <a:gd name="connsiteX2" fmla="*/ 12206990 w 12207413"/>
              <a:gd name="connsiteY2" fmla="*/ 3805238 h 5139363"/>
              <a:gd name="connsiteX3" fmla="*/ 0 w 12207413"/>
              <a:gd name="connsiteY3" fmla="*/ 5139363 h 5139363"/>
              <a:gd name="connsiteX4" fmla="*/ 14990 w 12207413"/>
              <a:gd name="connsiteY4" fmla="*/ 0 h 5139363"/>
              <a:gd name="connsiteX0" fmla="*/ 14994 w 12207277"/>
              <a:gd name="connsiteY0" fmla="*/ 0 h 5139376"/>
              <a:gd name="connsiteX1" fmla="*/ 12206994 w 12207277"/>
              <a:gd name="connsiteY1" fmla="*/ 0 h 5139376"/>
              <a:gd name="connsiteX2" fmla="*/ 12206994 w 12207277"/>
              <a:gd name="connsiteY2" fmla="*/ 3805238 h 5139376"/>
              <a:gd name="connsiteX3" fmla="*/ 4 w 12207277"/>
              <a:gd name="connsiteY3" fmla="*/ 5139363 h 5139376"/>
              <a:gd name="connsiteX4" fmla="*/ 14994 w 12207277"/>
              <a:gd name="connsiteY4" fmla="*/ 0 h 513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7277" h="5139376">
                <a:moveTo>
                  <a:pt x="14994" y="0"/>
                </a:moveTo>
                <a:lnTo>
                  <a:pt x="12206994" y="0"/>
                </a:lnTo>
                <a:lnTo>
                  <a:pt x="12206994" y="3805238"/>
                </a:lnTo>
                <a:cubicBezTo>
                  <a:pt x="12275282" y="3800241"/>
                  <a:pt x="-8323" y="5144360"/>
                  <a:pt x="4" y="5139363"/>
                </a:cubicBezTo>
                <a:cubicBezTo>
                  <a:pt x="5001" y="3426242"/>
                  <a:pt x="9997" y="1713121"/>
                  <a:pt x="1499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608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39343" cy="68580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561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4E4B6E66-9A54-7E41-8FB2-E720232C3C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456" y="972311"/>
            <a:ext cx="5404703" cy="5168022"/>
          </a:xfrm>
          <a:custGeom>
            <a:avLst/>
            <a:gdLst>
              <a:gd name="connsiteX0" fmla="*/ 2004793 w 5404703"/>
              <a:gd name="connsiteY0" fmla="*/ 395 h 5168022"/>
              <a:gd name="connsiteX1" fmla="*/ 5247480 w 5404703"/>
              <a:gd name="connsiteY1" fmla="*/ 1088199 h 5168022"/>
              <a:gd name="connsiteX2" fmla="*/ 2786745 w 5404703"/>
              <a:gd name="connsiteY2" fmla="*/ 5159110 h 5168022"/>
              <a:gd name="connsiteX3" fmla="*/ 309594 w 5404703"/>
              <a:gd name="connsiteY3" fmla="*/ 507973 h 5168022"/>
              <a:gd name="connsiteX4" fmla="*/ 2004793 w 5404703"/>
              <a:gd name="connsiteY4" fmla="*/ 395 h 51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4703" h="5168022">
                <a:moveTo>
                  <a:pt x="2004793" y="395"/>
                </a:moveTo>
                <a:cubicBezTo>
                  <a:pt x="3265729" y="15628"/>
                  <a:pt x="4791605" y="470729"/>
                  <a:pt x="5247480" y="1088199"/>
                </a:cubicBezTo>
                <a:cubicBezTo>
                  <a:pt x="5976879" y="2076151"/>
                  <a:pt x="3999115" y="4982442"/>
                  <a:pt x="2786745" y="5159110"/>
                </a:cubicBezTo>
                <a:cubicBezTo>
                  <a:pt x="1378773" y="5363569"/>
                  <a:pt x="-814370" y="1997146"/>
                  <a:pt x="309594" y="507973"/>
                </a:cubicBezTo>
                <a:cubicBezTo>
                  <a:pt x="587050" y="140468"/>
                  <a:pt x="1248232" y="-8745"/>
                  <a:pt x="2004793" y="395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31159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6096000" cy="41148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059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2743200"/>
            <a:ext cx="6096000" cy="41148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12EF0-3128-1948-8DEE-A680AC1D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562"/>
            <a:ext cx="4149436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990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645987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700C515-77F4-B642-89AB-92FE32D4E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1014" y="1645986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C728DD3-34F2-F74A-93BC-A0488ABC2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83828" y="1645985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41F80EF-9D98-364A-A76A-3F91F086D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643" y="1645984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2CBD5CF-F657-9740-BF20-F7CE966B9B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4043876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46867EC-2744-5642-8558-21CCF1869C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61014" y="4043875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427D588-4376-FF4F-86F5-C2447EFB4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83828" y="4043874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52D1587-00E5-8B4B-8922-CE914A6473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643" y="4043873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9175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0C8568-ABDE-3C4F-9315-E657905AFA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88888"/>
            <a:ext cx="7517796" cy="3769112"/>
          </a:xfrm>
          <a:custGeom>
            <a:avLst/>
            <a:gdLst>
              <a:gd name="connsiteX0" fmla="*/ 3758898 w 7517796"/>
              <a:gd name="connsiteY0" fmla="*/ 0 h 3769112"/>
              <a:gd name="connsiteX1" fmla="*/ 7517796 w 7517796"/>
              <a:gd name="connsiteY1" fmla="*/ 3769112 h 3769112"/>
              <a:gd name="connsiteX2" fmla="*/ 0 w 7517796"/>
              <a:gd name="connsiteY2" fmla="*/ 3769112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7796" h="3769112">
                <a:moveTo>
                  <a:pt x="3758898" y="0"/>
                </a:moveTo>
                <a:lnTo>
                  <a:pt x="7517796" y="3769112"/>
                </a:lnTo>
                <a:lnTo>
                  <a:pt x="0" y="376911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9554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512EF0-3128-1948-8DEE-A680AC1D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562"/>
            <a:ext cx="4149436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29F62C-8008-1C42-82ED-88FB16ADB6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74204" y="3088888"/>
            <a:ext cx="7517796" cy="3769112"/>
          </a:xfrm>
          <a:custGeom>
            <a:avLst/>
            <a:gdLst>
              <a:gd name="connsiteX0" fmla="*/ 3758898 w 7517796"/>
              <a:gd name="connsiteY0" fmla="*/ 0 h 3769112"/>
              <a:gd name="connsiteX1" fmla="*/ 7517796 w 7517796"/>
              <a:gd name="connsiteY1" fmla="*/ 3769112 h 3769112"/>
              <a:gd name="connsiteX2" fmla="*/ 0 w 7517796"/>
              <a:gd name="connsiteY2" fmla="*/ 3769112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7796" h="3769112">
                <a:moveTo>
                  <a:pt x="3758898" y="0"/>
                </a:moveTo>
                <a:lnTo>
                  <a:pt x="7517796" y="3769112"/>
                </a:lnTo>
                <a:lnTo>
                  <a:pt x="0" y="376911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30936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2657" y="0"/>
            <a:ext cx="4539343" cy="68580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988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0367" y="1296189"/>
            <a:ext cx="3918138" cy="469549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114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3322" y="1296189"/>
            <a:ext cx="4700016" cy="469549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7915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FD0BFE-ED58-F44A-9305-1A73BAD262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64739"/>
            <a:ext cx="5499652" cy="5693262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028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15260DC-CF76-A74F-86F4-D6395697FE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4570508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918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7ED2C49-3A4A-8945-91DE-3569E273C4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65078" y="3991603"/>
            <a:ext cx="2926923" cy="2866397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2265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6106886" cy="6858000"/>
          </a:xfrm>
          <a:custGeom>
            <a:avLst/>
            <a:gdLst>
              <a:gd name="connsiteX0" fmla="*/ 0 w 4539343"/>
              <a:gd name="connsiteY0" fmla="*/ 0 h 6858000"/>
              <a:gd name="connsiteX1" fmla="*/ 4539343 w 4539343"/>
              <a:gd name="connsiteY1" fmla="*/ 0 h 6858000"/>
              <a:gd name="connsiteX2" fmla="*/ 4539343 w 4539343"/>
              <a:gd name="connsiteY2" fmla="*/ 6858000 h 6858000"/>
              <a:gd name="connsiteX3" fmla="*/ 0 w 4539343"/>
              <a:gd name="connsiteY3" fmla="*/ 6858000 h 6858000"/>
              <a:gd name="connsiteX4" fmla="*/ 0 w 4539343"/>
              <a:gd name="connsiteY4" fmla="*/ 0 h 6858000"/>
              <a:gd name="connsiteX0" fmla="*/ 0 w 6106886"/>
              <a:gd name="connsiteY0" fmla="*/ 0 h 6858000"/>
              <a:gd name="connsiteX1" fmla="*/ 4539343 w 6106886"/>
              <a:gd name="connsiteY1" fmla="*/ 0 h 6858000"/>
              <a:gd name="connsiteX2" fmla="*/ 6106886 w 6106886"/>
              <a:gd name="connsiteY2" fmla="*/ 6858000 h 6858000"/>
              <a:gd name="connsiteX3" fmla="*/ 0 w 6106886"/>
              <a:gd name="connsiteY3" fmla="*/ 6858000 h 6858000"/>
              <a:gd name="connsiteX4" fmla="*/ 0 w 6106886"/>
              <a:gd name="connsiteY4" fmla="*/ 0 h 6858000"/>
              <a:gd name="connsiteX0" fmla="*/ 0 w 6106886"/>
              <a:gd name="connsiteY0" fmla="*/ 0 h 6858000"/>
              <a:gd name="connsiteX1" fmla="*/ 2416628 w 6106886"/>
              <a:gd name="connsiteY1" fmla="*/ 0 h 6858000"/>
              <a:gd name="connsiteX2" fmla="*/ 6106886 w 6106886"/>
              <a:gd name="connsiteY2" fmla="*/ 6858000 h 6858000"/>
              <a:gd name="connsiteX3" fmla="*/ 0 w 6106886"/>
              <a:gd name="connsiteY3" fmla="*/ 6858000 h 6858000"/>
              <a:gd name="connsiteX4" fmla="*/ 0 w 610688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886" h="6858000">
                <a:moveTo>
                  <a:pt x="0" y="0"/>
                </a:moveTo>
                <a:lnTo>
                  <a:pt x="2416628" y="0"/>
                </a:lnTo>
                <a:lnTo>
                  <a:pt x="61068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/>
          <a:lstStyle/>
          <a:p>
            <a:r>
              <a:rPr lang="en-US" dirty="0"/>
              <a:t>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7" y="365126"/>
            <a:ext cx="8033656" cy="825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9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3B5DD0-7255-1D43-A127-4F16E60B7978}"/>
              </a:ext>
            </a:extLst>
          </p:cNvPr>
          <p:cNvGrpSpPr/>
          <p:nvPr/>
        </p:nvGrpSpPr>
        <p:grpSpPr>
          <a:xfrm>
            <a:off x="0" y="4157663"/>
            <a:ext cx="12192000" cy="2700338"/>
            <a:chOff x="0" y="1853514"/>
            <a:chExt cx="13504040" cy="21006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D4B2BB-C8B0-3E4D-A5F1-8E4C6BE1CE85}"/>
                </a:ext>
              </a:extLst>
            </p:cNvPr>
            <p:cNvSpPr/>
            <p:nvPr/>
          </p:nvSpPr>
          <p:spPr>
            <a:xfrm>
              <a:off x="0" y="1853514"/>
              <a:ext cx="3376010" cy="21006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ECFD78-D5F7-D446-B7D1-368EA13452E7}"/>
                </a:ext>
              </a:extLst>
            </p:cNvPr>
            <p:cNvSpPr/>
            <p:nvPr/>
          </p:nvSpPr>
          <p:spPr>
            <a:xfrm>
              <a:off x="3376010" y="1853514"/>
              <a:ext cx="3376010" cy="21006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FE2605-23F0-FC42-A2C8-9C97170C5FE7}"/>
                </a:ext>
              </a:extLst>
            </p:cNvPr>
            <p:cNvSpPr/>
            <p:nvPr/>
          </p:nvSpPr>
          <p:spPr>
            <a:xfrm>
              <a:off x="6752020" y="1853514"/>
              <a:ext cx="3376010" cy="21006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A25255-EA77-064C-89FB-388DBB57E94A}"/>
                </a:ext>
              </a:extLst>
            </p:cNvPr>
            <p:cNvSpPr/>
            <p:nvPr/>
          </p:nvSpPr>
          <p:spPr>
            <a:xfrm>
              <a:off x="10128030" y="1853514"/>
              <a:ext cx="3376010" cy="2100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3CC83F-CB96-334F-83C7-B43B4E7B947A}"/>
              </a:ext>
            </a:extLst>
          </p:cNvPr>
          <p:cNvGrpSpPr/>
          <p:nvPr/>
        </p:nvGrpSpPr>
        <p:grpSpPr>
          <a:xfrm>
            <a:off x="0" y="1457325"/>
            <a:ext cx="12192000" cy="2700338"/>
            <a:chOff x="0" y="1853514"/>
            <a:chExt cx="13504040" cy="21006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2BAD0E-21E3-C74E-89F1-D29B364D5C00}"/>
                </a:ext>
              </a:extLst>
            </p:cNvPr>
            <p:cNvSpPr/>
            <p:nvPr/>
          </p:nvSpPr>
          <p:spPr>
            <a:xfrm>
              <a:off x="0" y="1853514"/>
              <a:ext cx="3376010" cy="21006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5C7610-DF9F-9E49-BC50-D2B9DAB2DF71}"/>
                </a:ext>
              </a:extLst>
            </p:cNvPr>
            <p:cNvSpPr/>
            <p:nvPr/>
          </p:nvSpPr>
          <p:spPr>
            <a:xfrm>
              <a:off x="3376010" y="1853514"/>
              <a:ext cx="3376010" cy="2100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742E82-71A4-B440-9328-C78220EA5867}"/>
                </a:ext>
              </a:extLst>
            </p:cNvPr>
            <p:cNvSpPr/>
            <p:nvPr/>
          </p:nvSpPr>
          <p:spPr>
            <a:xfrm>
              <a:off x="6752020" y="1853514"/>
              <a:ext cx="3376010" cy="2100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722F8D-812C-644E-A964-3D577A4ED23E}"/>
                </a:ext>
              </a:extLst>
            </p:cNvPr>
            <p:cNvSpPr/>
            <p:nvPr/>
          </p:nvSpPr>
          <p:spPr>
            <a:xfrm>
              <a:off x="10128030" y="1853514"/>
              <a:ext cx="3376010" cy="21006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57325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0" y="4157663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457325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4157663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8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76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2189997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700C515-77F4-B642-89AB-92FE32D4E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62101" y="2189996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C728DD3-34F2-F74A-93BC-A0488ABC2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002" y="2189995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41F80EF-9D98-364A-A76A-3F91F086D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9904" y="2189994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2702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5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3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1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368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5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3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1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249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84A0-AD55-FA4E-8732-36E7357F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697B3-4866-3243-BB90-62505882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10FB-3284-424E-9FF5-3CB4ADBA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9DF5-DC8B-794E-A908-4F92AE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33A6-35F6-2442-9680-6D8733DA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243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E97EE-C957-C846-9C32-6724A4C9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05.07.2021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ADD2A-9233-634E-9916-74D6FCCF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D8A47-587D-0B4A-82D5-E0DACB93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026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414493"/>
            <a:ext cx="4369230" cy="436923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137782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447"/>
            <a:ext cx="10515600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84570" y="1414493"/>
            <a:ext cx="4369230" cy="436923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68396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056838-59A2-F44C-BFC0-D296D28508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31941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645987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700C515-77F4-B642-89AB-92FE32D4E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1014" y="1645986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C728DD3-34F2-F74A-93BC-A0488ABC2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83828" y="1645985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41F80EF-9D98-364A-A76A-3F91F086D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643" y="1645984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2CBD5CF-F657-9740-BF20-F7CE966B9B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4043876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46867EC-2744-5642-8558-21CCF1869C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61014" y="4043875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427D588-4376-FF4F-86F5-C2447EFB4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83828" y="4043874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52D1587-00E5-8B4B-8922-CE914A6473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643" y="4043873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056838-59A2-F44C-BFC0-D296D28508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48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791" y="1126435"/>
            <a:ext cx="5685183" cy="4598504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55AAB3-8539-8E45-920F-2977AD353A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4426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544265 w 12192000"/>
              <a:gd name="connsiteY3" fmla="*/ 6858000 h 6858000"/>
              <a:gd name="connsiteX4" fmla="*/ 8617417 w 12192000"/>
              <a:gd name="connsiteY4" fmla="*/ 6805981 h 6858000"/>
              <a:gd name="connsiteX5" fmla="*/ 10310191 w 12192000"/>
              <a:gd name="connsiteY5" fmla="*/ 3429000 h 6858000"/>
              <a:gd name="connsiteX6" fmla="*/ 8617417 w 12192000"/>
              <a:gd name="connsiteY6" fmla="*/ 52020 h 6858000"/>
              <a:gd name="connsiteX7" fmla="*/ 0 w 12192000"/>
              <a:gd name="connsiteY7" fmla="*/ 0 h 6858000"/>
              <a:gd name="connsiteX8" fmla="*/ 3647735 w 12192000"/>
              <a:gd name="connsiteY8" fmla="*/ 0 h 6858000"/>
              <a:gd name="connsiteX9" fmla="*/ 3574583 w 12192000"/>
              <a:gd name="connsiteY9" fmla="*/ 52020 h 6858000"/>
              <a:gd name="connsiteX10" fmla="*/ 1881809 w 12192000"/>
              <a:gd name="connsiteY10" fmla="*/ 3429000 h 6858000"/>
              <a:gd name="connsiteX11" fmla="*/ 3574583 w 12192000"/>
              <a:gd name="connsiteY11" fmla="*/ 6805981 h 6858000"/>
              <a:gd name="connsiteX12" fmla="*/ 3647735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854426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544265" y="6858000"/>
                </a:lnTo>
                <a:lnTo>
                  <a:pt x="8617417" y="6805981"/>
                </a:lnTo>
                <a:cubicBezTo>
                  <a:pt x="9645035" y="6037472"/>
                  <a:pt x="10310191" y="4810914"/>
                  <a:pt x="10310191" y="3429000"/>
                </a:cubicBezTo>
                <a:cubicBezTo>
                  <a:pt x="10310191" y="2047087"/>
                  <a:pt x="9645035" y="820529"/>
                  <a:pt x="8617417" y="52020"/>
                </a:cubicBezTo>
                <a:close/>
                <a:moveTo>
                  <a:pt x="0" y="0"/>
                </a:moveTo>
                <a:lnTo>
                  <a:pt x="3647735" y="0"/>
                </a:lnTo>
                <a:lnTo>
                  <a:pt x="3574583" y="52020"/>
                </a:lnTo>
                <a:cubicBezTo>
                  <a:pt x="2546965" y="820529"/>
                  <a:pt x="1881809" y="2047087"/>
                  <a:pt x="1881809" y="3429000"/>
                </a:cubicBezTo>
                <a:cubicBezTo>
                  <a:pt x="1881809" y="4810914"/>
                  <a:pt x="2546965" y="6037472"/>
                  <a:pt x="3574583" y="6805981"/>
                </a:cubicBezTo>
                <a:lnTo>
                  <a:pt x="3647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748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2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E2CCB7-BCA4-2244-A3B0-1415F94EBE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3900" y="1847850"/>
            <a:ext cx="5572125" cy="31337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8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6E93F89-6F61-934E-BED2-8CBF3471A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" r="12526" b="6317"/>
          <a:stretch/>
        </p:blipFill>
        <p:spPr>
          <a:xfrm>
            <a:off x="4561098" y="1465179"/>
            <a:ext cx="8099003" cy="53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7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0C96F7C6-E891-3F4A-8131-15DD9EDFE5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7213" y="2335901"/>
            <a:ext cx="2119105" cy="266244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36DD2D-1DBF-5D43-AAB7-8B3606A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58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F57F0-EC96-7748-88FB-9C7250D5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D635D-DB65-6640-A1F3-B506A982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98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6" r:id="rId33"/>
    <p:sldLayoutId id="2147483697" r:id="rId34"/>
    <p:sldLayoutId id="2147483698" r:id="rId35"/>
    <p:sldLayoutId id="2147483660" r:id="rId36"/>
    <p:sldLayoutId id="2147483661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Rajdhani SemiBold" panose="02000000000000000000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ubemestar.repl.c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48BFE63-18E8-4848-97CC-BE1394BB61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13" b="7813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874406-99A4-114C-A234-9C9FCA2B6731}"/>
              </a:ext>
            </a:extLst>
          </p:cNvPr>
          <p:cNvSpPr/>
          <p:nvPr/>
        </p:nvSpPr>
        <p:spPr>
          <a:xfrm>
            <a:off x="843431" y="593913"/>
            <a:ext cx="5665856" cy="5670174"/>
          </a:xfrm>
          <a:prstGeom prst="rect">
            <a:avLst/>
          </a:prstGeom>
          <a:solidFill>
            <a:srgbClr val="00B0F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38A55-C8D6-2C43-BCCB-0FBF1127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0" y="2011082"/>
            <a:ext cx="4073471" cy="1435669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Bem Estar Mental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F840F-2060-4F4D-B5FC-77273BBB0A1C}"/>
              </a:ext>
            </a:extLst>
          </p:cNvPr>
          <p:cNvSpPr/>
          <p:nvPr/>
        </p:nvSpPr>
        <p:spPr>
          <a:xfrm>
            <a:off x="1548469" y="3743756"/>
            <a:ext cx="4463732" cy="2247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algn="l">
              <a:lnSpc>
                <a:spcPct val="114999"/>
              </a:lnSpc>
              <a:spcBef>
                <a:spcPts val="0"/>
              </a:spcBef>
            </a:pPr>
            <a:r>
              <a:rPr lang="pt-BR" b="1" u="sng" dirty="0">
                <a:solidFill>
                  <a:schemeClr val="bg1"/>
                </a:solidFill>
                <a:ea typeface="+mn-lt"/>
                <a:cs typeface="+mn-lt"/>
              </a:rPr>
              <a:t>Integrantes:</a:t>
            </a:r>
          </a:p>
          <a:p>
            <a:pPr marL="114300" algn="l">
              <a:lnSpc>
                <a:spcPct val="114999"/>
              </a:lnSpc>
              <a:spcBef>
                <a:spcPts val="0"/>
              </a:spcBef>
            </a:pPr>
            <a:endParaRPr lang="pt-BR" b="1" u="sng" dirty="0">
              <a:solidFill>
                <a:schemeClr val="bg1"/>
              </a:solidFill>
              <a:ea typeface="+mn-lt"/>
              <a:cs typeface="+mn-lt"/>
            </a:endParaRPr>
          </a:p>
          <a:p>
            <a:pPr marL="400050" indent="-285750" algn="l">
              <a:lnSpc>
                <a:spcPct val="114999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Arthur Athayde;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400050" indent="-285750" algn="l">
              <a:lnSpc>
                <a:spcPct val="114999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Henrique Azevedo;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400050" indent="-285750" algn="l">
              <a:lnSpc>
                <a:spcPct val="114999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Matheus Silveira;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400050" indent="-285750" algn="l">
              <a:lnSpc>
                <a:spcPct val="114999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Rafael Guimarães;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AAC47-9318-4D6C-BAF1-3A170687320A}"/>
              </a:ext>
            </a:extLst>
          </p:cNvPr>
          <p:cNvSpPr txBox="1"/>
          <p:nvPr/>
        </p:nvSpPr>
        <p:spPr>
          <a:xfrm>
            <a:off x="1444493" y="1088339"/>
            <a:ext cx="446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  <a:ea typeface="+mn-lt"/>
                <a:cs typeface="+mn-lt"/>
              </a:rPr>
              <a:t>Trabalho Interdisciplinar Aplicações Web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83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2C3959D-73FE-AD44-8A16-FF5E3C5F30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401" r="13401"/>
          <a:stretch>
            <a:fillRect/>
          </a:stretch>
        </p:blipFill>
        <p:spPr>
          <a:xfrm>
            <a:off x="6347702" y="1296026"/>
            <a:ext cx="4700587" cy="469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ED03D-2F5E-E44C-9973-3745A48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B0F0"/>
                </a:solidFill>
                <a:cs typeface="Calibri Light"/>
              </a:rPr>
              <a:t>Projeto de Solução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509421" y="3169508"/>
            <a:ext cx="4289120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Ajuda</a:t>
            </a:r>
            <a:endParaRPr lang="en-US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DDF576-2959-4C61-ABDD-3CE1CBD2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65" y="1296026"/>
            <a:ext cx="8512935" cy="478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F0E43-80F8-43B4-85F7-96A492DE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65" y="1296026"/>
            <a:ext cx="8512933" cy="4786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8CE322-7C6D-4E68-A252-2C5A9D4BC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065" y="1296026"/>
            <a:ext cx="8512933" cy="4786188"/>
          </a:xfrm>
          <a:prstGeom prst="rect">
            <a:avLst/>
          </a:prstGeom>
        </p:spPr>
      </p:pic>
      <p:sp>
        <p:nvSpPr>
          <p:cNvPr id="11" name="Chord 10">
            <a:extLst>
              <a:ext uri="{FF2B5EF4-FFF2-40B4-BE49-F238E27FC236}">
                <a16:creationId xmlns:a16="http://schemas.microsoft.com/office/drawing/2014/main" id="{B72E84A2-49A0-2048-9AE3-08819DDDB668}"/>
              </a:ext>
            </a:extLst>
          </p:cNvPr>
          <p:cNvSpPr/>
          <p:nvPr/>
        </p:nvSpPr>
        <p:spPr>
          <a:xfrm>
            <a:off x="7092891" y="23509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Chord 18">
            <a:extLst>
              <a:ext uri="{FF2B5EF4-FFF2-40B4-BE49-F238E27FC236}">
                <a16:creationId xmlns:a16="http://schemas.microsoft.com/office/drawing/2014/main" id="{83185BC3-568B-4D41-BCDE-8B5FE76CB2AB}"/>
              </a:ext>
            </a:extLst>
          </p:cNvPr>
          <p:cNvSpPr/>
          <p:nvPr/>
        </p:nvSpPr>
        <p:spPr>
          <a:xfrm rot="10800000">
            <a:off x="7092891" y="5692961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11D618-FB88-4008-9FE0-D08F595AC26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4FE2FE-B55E-4328-8F5C-2CEB8781A47B}" type="slidenum">
              <a:rPr lang="de-DE" sz="4000" smtClean="0">
                <a:solidFill>
                  <a:srgbClr val="00B0F0"/>
                </a:solidFill>
              </a:rPr>
              <a:pPr algn="r"/>
              <a:t>10</a:t>
            </a:fld>
            <a:endParaRPr lang="de-DE" sz="4000" dirty="0">
              <a:solidFill>
                <a:srgbClr val="00B0F0"/>
              </a:solidFill>
            </a:endParaRPr>
          </a:p>
        </p:txBody>
      </p:sp>
      <p:sp>
        <p:nvSpPr>
          <p:cNvPr id="17" name="Graphic 56">
            <a:extLst>
              <a:ext uri="{FF2B5EF4-FFF2-40B4-BE49-F238E27FC236}">
                <a16:creationId xmlns:a16="http://schemas.microsoft.com/office/drawing/2014/main" id="{2017009B-9949-487D-9748-18B4A6FAF455}"/>
              </a:ext>
            </a:extLst>
          </p:cNvPr>
          <p:cNvSpPr/>
          <p:nvPr/>
        </p:nvSpPr>
        <p:spPr>
          <a:xfrm>
            <a:off x="838200" y="3220717"/>
            <a:ext cx="665719" cy="467775"/>
          </a:xfrm>
          <a:custGeom>
            <a:avLst/>
            <a:gdLst>
              <a:gd name="connsiteX0" fmla="*/ 326238 w 330200"/>
              <a:gd name="connsiteY0" fmla="*/ 90697 h 232019"/>
              <a:gd name="connsiteX1" fmla="*/ 237744 w 330200"/>
              <a:gd name="connsiteY1" fmla="*/ 3736 h 232019"/>
              <a:gd name="connsiteX2" fmla="*/ 218875 w 330200"/>
              <a:gd name="connsiteY2" fmla="*/ 3736 h 232019"/>
              <a:gd name="connsiteX3" fmla="*/ 178119 w 330200"/>
              <a:gd name="connsiteY3" fmla="*/ 43550 h 232019"/>
              <a:gd name="connsiteX4" fmla="*/ 178119 w 330200"/>
              <a:gd name="connsiteY4" fmla="*/ 62112 h 232019"/>
              <a:gd name="connsiteX5" fmla="*/ 189063 w 330200"/>
              <a:gd name="connsiteY5" fmla="*/ 72878 h 232019"/>
              <a:gd name="connsiteX6" fmla="*/ 171044 w 330200"/>
              <a:gd name="connsiteY6" fmla="*/ 75848 h 232019"/>
              <a:gd name="connsiteX7" fmla="*/ 145854 w 330200"/>
              <a:gd name="connsiteY7" fmla="*/ 68145 h 232019"/>
              <a:gd name="connsiteX8" fmla="*/ 151892 w 330200"/>
              <a:gd name="connsiteY8" fmla="*/ 62205 h 232019"/>
              <a:gd name="connsiteX9" fmla="*/ 155854 w 330200"/>
              <a:gd name="connsiteY9" fmla="*/ 52924 h 232019"/>
              <a:gd name="connsiteX10" fmla="*/ 151892 w 330200"/>
              <a:gd name="connsiteY10" fmla="*/ 43643 h 232019"/>
              <a:gd name="connsiteX11" fmla="*/ 111513 w 330200"/>
              <a:gd name="connsiteY11" fmla="*/ 3643 h 232019"/>
              <a:gd name="connsiteX12" fmla="*/ 92645 w 330200"/>
              <a:gd name="connsiteY12" fmla="*/ 3643 h 232019"/>
              <a:gd name="connsiteX13" fmla="*/ 3962 w 330200"/>
              <a:gd name="connsiteY13" fmla="*/ 90697 h 232019"/>
              <a:gd name="connsiteX14" fmla="*/ 0 w 330200"/>
              <a:gd name="connsiteY14" fmla="*/ 99978 h 232019"/>
              <a:gd name="connsiteX15" fmla="*/ 3962 w 330200"/>
              <a:gd name="connsiteY15" fmla="*/ 109258 h 232019"/>
              <a:gd name="connsiteX16" fmla="*/ 44530 w 330200"/>
              <a:gd name="connsiteY16" fmla="*/ 149166 h 232019"/>
              <a:gd name="connsiteX17" fmla="*/ 53964 w 330200"/>
              <a:gd name="connsiteY17" fmla="*/ 153064 h 232019"/>
              <a:gd name="connsiteX18" fmla="*/ 63398 w 330200"/>
              <a:gd name="connsiteY18" fmla="*/ 149166 h 232019"/>
              <a:gd name="connsiteX19" fmla="*/ 66040 w 330200"/>
              <a:gd name="connsiteY19" fmla="*/ 146660 h 232019"/>
              <a:gd name="connsiteX20" fmla="*/ 114155 w 330200"/>
              <a:gd name="connsiteY20" fmla="*/ 208099 h 232019"/>
              <a:gd name="connsiteX21" fmla="*/ 136325 w 330200"/>
              <a:gd name="connsiteY21" fmla="*/ 229816 h 232019"/>
              <a:gd name="connsiteX22" fmla="*/ 153685 w 330200"/>
              <a:gd name="connsiteY22" fmla="*/ 237890 h 232019"/>
              <a:gd name="connsiteX23" fmla="*/ 168496 w 330200"/>
              <a:gd name="connsiteY23" fmla="*/ 231950 h 232019"/>
              <a:gd name="connsiteX24" fmla="*/ 173968 w 330200"/>
              <a:gd name="connsiteY24" fmla="*/ 221184 h 232019"/>
              <a:gd name="connsiteX25" fmla="*/ 190667 w 330200"/>
              <a:gd name="connsiteY25" fmla="*/ 217379 h 232019"/>
              <a:gd name="connsiteX26" fmla="*/ 196139 w 330200"/>
              <a:gd name="connsiteY26" fmla="*/ 206706 h 232019"/>
              <a:gd name="connsiteX27" fmla="*/ 212743 w 330200"/>
              <a:gd name="connsiteY27" fmla="*/ 202901 h 232019"/>
              <a:gd name="connsiteX28" fmla="*/ 218215 w 330200"/>
              <a:gd name="connsiteY28" fmla="*/ 192136 h 232019"/>
              <a:gd name="connsiteX29" fmla="*/ 234914 w 330200"/>
              <a:gd name="connsiteY29" fmla="*/ 188423 h 232019"/>
              <a:gd name="connsiteX30" fmla="*/ 239820 w 330200"/>
              <a:gd name="connsiteY30" fmla="*/ 168841 h 232019"/>
              <a:gd name="connsiteX31" fmla="*/ 267368 w 330200"/>
              <a:gd name="connsiteY31" fmla="*/ 150279 h 232019"/>
              <a:gd name="connsiteX32" fmla="*/ 285670 w 330200"/>
              <a:gd name="connsiteY32" fmla="*/ 150279 h 232019"/>
              <a:gd name="connsiteX33" fmla="*/ 326238 w 330200"/>
              <a:gd name="connsiteY33" fmla="*/ 110372 h 232019"/>
              <a:gd name="connsiteX34" fmla="*/ 327324 w 330200"/>
              <a:gd name="connsiteY34" fmla="*/ 91765 h 232019"/>
              <a:gd name="connsiteX35" fmla="*/ 326238 w 330200"/>
              <a:gd name="connsiteY35" fmla="*/ 90697 h 232019"/>
              <a:gd name="connsiteX36" fmla="*/ 54058 w 330200"/>
              <a:gd name="connsiteY36" fmla="*/ 135801 h 232019"/>
              <a:gd name="connsiteX37" fmla="*/ 17736 w 330200"/>
              <a:gd name="connsiteY37" fmla="*/ 100070 h 232019"/>
              <a:gd name="connsiteX38" fmla="*/ 101985 w 330200"/>
              <a:gd name="connsiteY38" fmla="*/ 17286 h 232019"/>
              <a:gd name="connsiteX39" fmla="*/ 138212 w 330200"/>
              <a:gd name="connsiteY39" fmla="*/ 52924 h 232019"/>
              <a:gd name="connsiteX40" fmla="*/ 223876 w 330200"/>
              <a:gd name="connsiteY40" fmla="*/ 176358 h 232019"/>
              <a:gd name="connsiteX41" fmla="*/ 221234 w 330200"/>
              <a:gd name="connsiteY41" fmla="*/ 175894 h 232019"/>
              <a:gd name="connsiteX42" fmla="*/ 215479 w 330200"/>
              <a:gd name="connsiteY42" fmla="*/ 174966 h 232019"/>
              <a:gd name="connsiteX43" fmla="*/ 206705 w 330200"/>
              <a:gd name="connsiteY43" fmla="*/ 178400 h 232019"/>
              <a:gd name="connsiteX44" fmla="*/ 202365 w 330200"/>
              <a:gd name="connsiteY44" fmla="*/ 188423 h 232019"/>
              <a:gd name="connsiteX45" fmla="*/ 201799 w 330200"/>
              <a:gd name="connsiteY45" fmla="*/ 190836 h 232019"/>
              <a:gd name="connsiteX46" fmla="*/ 199063 w 330200"/>
              <a:gd name="connsiteY46" fmla="*/ 190372 h 232019"/>
              <a:gd name="connsiteX47" fmla="*/ 193309 w 330200"/>
              <a:gd name="connsiteY47" fmla="*/ 189537 h 232019"/>
              <a:gd name="connsiteX48" fmla="*/ 184629 w 330200"/>
              <a:gd name="connsiteY48" fmla="*/ 192971 h 232019"/>
              <a:gd name="connsiteX49" fmla="*/ 180195 w 330200"/>
              <a:gd name="connsiteY49" fmla="*/ 202901 h 232019"/>
              <a:gd name="connsiteX50" fmla="*/ 179629 w 330200"/>
              <a:gd name="connsiteY50" fmla="*/ 205407 h 232019"/>
              <a:gd name="connsiteX51" fmla="*/ 176987 w 330200"/>
              <a:gd name="connsiteY51" fmla="*/ 204850 h 232019"/>
              <a:gd name="connsiteX52" fmla="*/ 171232 w 330200"/>
              <a:gd name="connsiteY52" fmla="*/ 204015 h 232019"/>
              <a:gd name="connsiteX53" fmla="*/ 162458 w 330200"/>
              <a:gd name="connsiteY53" fmla="*/ 207449 h 232019"/>
              <a:gd name="connsiteX54" fmla="*/ 158119 w 330200"/>
              <a:gd name="connsiteY54" fmla="*/ 217472 h 232019"/>
              <a:gd name="connsiteX55" fmla="*/ 156987 w 330200"/>
              <a:gd name="connsiteY55" fmla="*/ 220164 h 232019"/>
              <a:gd name="connsiteX56" fmla="*/ 154062 w 330200"/>
              <a:gd name="connsiteY56" fmla="*/ 221648 h 232019"/>
              <a:gd name="connsiteX57" fmla="*/ 148307 w 330200"/>
              <a:gd name="connsiteY57" fmla="*/ 218307 h 232019"/>
              <a:gd name="connsiteX58" fmla="*/ 126231 w 330200"/>
              <a:gd name="connsiteY58" fmla="*/ 196590 h 232019"/>
              <a:gd name="connsiteX59" fmla="*/ 77644 w 330200"/>
              <a:gd name="connsiteY59" fmla="*/ 135616 h 232019"/>
              <a:gd name="connsiteX60" fmla="*/ 132929 w 330200"/>
              <a:gd name="connsiteY60" fmla="*/ 81230 h 232019"/>
              <a:gd name="connsiteX61" fmla="*/ 145099 w 330200"/>
              <a:gd name="connsiteY61" fmla="*/ 84571 h 232019"/>
              <a:gd name="connsiteX62" fmla="*/ 120193 w 330200"/>
              <a:gd name="connsiteY62" fmla="*/ 111300 h 232019"/>
              <a:gd name="connsiteX63" fmla="*/ 115098 w 330200"/>
              <a:gd name="connsiteY63" fmla="*/ 117240 h 232019"/>
              <a:gd name="connsiteX64" fmla="*/ 110381 w 330200"/>
              <a:gd name="connsiteY64" fmla="*/ 133110 h 232019"/>
              <a:gd name="connsiteX65" fmla="*/ 119815 w 330200"/>
              <a:gd name="connsiteY65" fmla="*/ 144432 h 232019"/>
              <a:gd name="connsiteX66" fmla="*/ 133401 w 330200"/>
              <a:gd name="connsiteY66" fmla="*/ 150001 h 232019"/>
              <a:gd name="connsiteX67" fmla="*/ 163685 w 330200"/>
              <a:gd name="connsiteY67" fmla="*/ 134595 h 232019"/>
              <a:gd name="connsiteX68" fmla="*/ 176327 w 330200"/>
              <a:gd name="connsiteY68" fmla="*/ 125964 h 232019"/>
              <a:gd name="connsiteX69" fmla="*/ 218121 w 330200"/>
              <a:gd name="connsiteY69" fmla="*/ 164665 h 232019"/>
              <a:gd name="connsiteX70" fmla="*/ 223781 w 330200"/>
              <a:gd name="connsiteY70" fmla="*/ 176265 h 232019"/>
              <a:gd name="connsiteX71" fmla="*/ 229442 w 330200"/>
              <a:gd name="connsiteY71" fmla="*/ 153064 h 232019"/>
              <a:gd name="connsiteX72" fmla="*/ 185572 w 330200"/>
              <a:gd name="connsiteY72" fmla="*/ 113620 h 232019"/>
              <a:gd name="connsiteX73" fmla="*/ 170949 w 330200"/>
              <a:gd name="connsiteY73" fmla="*/ 112785 h 232019"/>
              <a:gd name="connsiteX74" fmla="*/ 153024 w 330200"/>
              <a:gd name="connsiteY74" fmla="*/ 122066 h 232019"/>
              <a:gd name="connsiteX75" fmla="*/ 132929 w 330200"/>
              <a:gd name="connsiteY75" fmla="*/ 133945 h 232019"/>
              <a:gd name="connsiteX76" fmla="*/ 127835 w 330200"/>
              <a:gd name="connsiteY76" fmla="*/ 130604 h 232019"/>
              <a:gd name="connsiteX77" fmla="*/ 133118 w 330200"/>
              <a:gd name="connsiteY77" fmla="*/ 121323 h 232019"/>
              <a:gd name="connsiteX78" fmla="*/ 169817 w 330200"/>
              <a:gd name="connsiteY78" fmla="*/ 91996 h 232019"/>
              <a:gd name="connsiteX79" fmla="*/ 204913 w 330200"/>
              <a:gd name="connsiteY79" fmla="*/ 89305 h 232019"/>
              <a:gd name="connsiteX80" fmla="*/ 255103 w 330200"/>
              <a:gd name="connsiteY80" fmla="*/ 138029 h 232019"/>
              <a:gd name="connsiteX81" fmla="*/ 230763 w 330200"/>
              <a:gd name="connsiteY81" fmla="*/ 154734 h 232019"/>
              <a:gd name="connsiteX82" fmla="*/ 276613 w 330200"/>
              <a:gd name="connsiteY82" fmla="*/ 135709 h 232019"/>
              <a:gd name="connsiteX83" fmla="*/ 191988 w 330200"/>
              <a:gd name="connsiteY83" fmla="*/ 52924 h 232019"/>
              <a:gd name="connsiteX84" fmla="*/ 228215 w 330200"/>
              <a:gd name="connsiteY84" fmla="*/ 17286 h 232019"/>
              <a:gd name="connsiteX85" fmla="*/ 312464 w 330200"/>
              <a:gd name="connsiteY85" fmla="*/ 100070 h 23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30200" h="232019">
                <a:moveTo>
                  <a:pt x="326238" y="90697"/>
                </a:moveTo>
                <a:lnTo>
                  <a:pt x="237744" y="3736"/>
                </a:lnTo>
                <a:cubicBezTo>
                  <a:pt x="232461" y="-1214"/>
                  <a:pt x="224159" y="-1214"/>
                  <a:pt x="218875" y="3736"/>
                </a:cubicBezTo>
                <a:lnTo>
                  <a:pt x="178119" y="43550"/>
                </a:lnTo>
                <a:cubicBezTo>
                  <a:pt x="172990" y="48709"/>
                  <a:pt x="172990" y="56954"/>
                  <a:pt x="178119" y="62112"/>
                </a:cubicBezTo>
                <a:lnTo>
                  <a:pt x="189063" y="72878"/>
                </a:lnTo>
                <a:cubicBezTo>
                  <a:pt x="182952" y="73101"/>
                  <a:pt x="176895" y="74099"/>
                  <a:pt x="171044" y="75848"/>
                </a:cubicBezTo>
                <a:lnTo>
                  <a:pt x="145854" y="68145"/>
                </a:lnTo>
                <a:lnTo>
                  <a:pt x="151892" y="62205"/>
                </a:lnTo>
                <a:cubicBezTo>
                  <a:pt x="154409" y="59749"/>
                  <a:pt x="155834" y="56412"/>
                  <a:pt x="155854" y="52924"/>
                </a:cubicBezTo>
                <a:cubicBezTo>
                  <a:pt x="155866" y="49430"/>
                  <a:pt x="154436" y="46081"/>
                  <a:pt x="151892" y="43643"/>
                </a:cubicBezTo>
                <a:lnTo>
                  <a:pt x="111513" y="3643"/>
                </a:lnTo>
                <a:cubicBezTo>
                  <a:pt x="106193" y="-1214"/>
                  <a:pt x="97965" y="-1214"/>
                  <a:pt x="92645" y="3643"/>
                </a:cubicBezTo>
                <a:lnTo>
                  <a:pt x="3962" y="90697"/>
                </a:lnTo>
                <a:cubicBezTo>
                  <a:pt x="1445" y="93153"/>
                  <a:pt x="20" y="96490"/>
                  <a:pt x="0" y="99978"/>
                </a:cubicBezTo>
                <a:cubicBezTo>
                  <a:pt x="10" y="103467"/>
                  <a:pt x="1437" y="106808"/>
                  <a:pt x="3962" y="109258"/>
                </a:cubicBezTo>
                <a:lnTo>
                  <a:pt x="44530" y="149166"/>
                </a:lnTo>
                <a:cubicBezTo>
                  <a:pt x="47020" y="151650"/>
                  <a:pt x="50417" y="153054"/>
                  <a:pt x="53964" y="153064"/>
                </a:cubicBezTo>
                <a:cubicBezTo>
                  <a:pt x="57509" y="153043"/>
                  <a:pt x="60902" y="151642"/>
                  <a:pt x="63398" y="149166"/>
                </a:cubicBezTo>
                <a:lnTo>
                  <a:pt x="66040" y="146660"/>
                </a:lnTo>
                <a:cubicBezTo>
                  <a:pt x="79441" y="169013"/>
                  <a:pt x="95602" y="189649"/>
                  <a:pt x="114155" y="208099"/>
                </a:cubicBezTo>
                <a:lnTo>
                  <a:pt x="136325" y="229816"/>
                </a:lnTo>
                <a:cubicBezTo>
                  <a:pt x="140756" y="234716"/>
                  <a:pt x="147023" y="237631"/>
                  <a:pt x="153685" y="237890"/>
                </a:cubicBezTo>
                <a:cubicBezTo>
                  <a:pt x="159240" y="237989"/>
                  <a:pt x="164595" y="235842"/>
                  <a:pt x="168496" y="231950"/>
                </a:cubicBezTo>
                <a:cubicBezTo>
                  <a:pt x="171624" y="229161"/>
                  <a:pt x="173576" y="225320"/>
                  <a:pt x="173968" y="221184"/>
                </a:cubicBezTo>
                <a:cubicBezTo>
                  <a:pt x="179833" y="222620"/>
                  <a:pt x="186041" y="221205"/>
                  <a:pt x="190667" y="217379"/>
                </a:cubicBezTo>
                <a:cubicBezTo>
                  <a:pt x="193725" y="214576"/>
                  <a:pt x="195665" y="210792"/>
                  <a:pt x="196139" y="206706"/>
                </a:cubicBezTo>
                <a:cubicBezTo>
                  <a:pt x="201974" y="208110"/>
                  <a:pt x="208140" y="206697"/>
                  <a:pt x="212743" y="202901"/>
                </a:cubicBezTo>
                <a:cubicBezTo>
                  <a:pt x="215901" y="200135"/>
                  <a:pt x="217860" y="196281"/>
                  <a:pt x="218215" y="192136"/>
                </a:cubicBezTo>
                <a:cubicBezTo>
                  <a:pt x="224064" y="193596"/>
                  <a:pt x="230271" y="192217"/>
                  <a:pt x="234914" y="188423"/>
                </a:cubicBezTo>
                <a:cubicBezTo>
                  <a:pt x="240326" y="183415"/>
                  <a:pt x="242246" y="175749"/>
                  <a:pt x="239820" y="168841"/>
                </a:cubicBezTo>
                <a:cubicBezTo>
                  <a:pt x="248363" y="161783"/>
                  <a:pt x="257590" y="155566"/>
                  <a:pt x="267368" y="150279"/>
                </a:cubicBezTo>
                <a:cubicBezTo>
                  <a:pt x="272460" y="155160"/>
                  <a:pt x="280578" y="155160"/>
                  <a:pt x="285670" y="150279"/>
                </a:cubicBezTo>
                <a:lnTo>
                  <a:pt x="326238" y="110372"/>
                </a:lnTo>
                <a:cubicBezTo>
                  <a:pt x="331761" y="105529"/>
                  <a:pt x="332247" y="97198"/>
                  <a:pt x="327324" y="91765"/>
                </a:cubicBezTo>
                <a:cubicBezTo>
                  <a:pt x="326983" y="91389"/>
                  <a:pt x="326620" y="91032"/>
                  <a:pt x="326238" y="90697"/>
                </a:cubicBezTo>
                <a:close/>
                <a:moveTo>
                  <a:pt x="54058" y="135801"/>
                </a:moveTo>
                <a:lnTo>
                  <a:pt x="17736" y="100070"/>
                </a:lnTo>
                <a:lnTo>
                  <a:pt x="101985" y="17286"/>
                </a:lnTo>
                <a:lnTo>
                  <a:pt x="138212" y="52924"/>
                </a:lnTo>
                <a:close/>
                <a:moveTo>
                  <a:pt x="223876" y="176358"/>
                </a:moveTo>
                <a:cubicBezTo>
                  <a:pt x="222985" y="176262"/>
                  <a:pt x="222103" y="176107"/>
                  <a:pt x="221234" y="175894"/>
                </a:cubicBezTo>
                <a:cubicBezTo>
                  <a:pt x="219367" y="175330"/>
                  <a:pt x="217431" y="175018"/>
                  <a:pt x="215479" y="174966"/>
                </a:cubicBezTo>
                <a:cubicBezTo>
                  <a:pt x="212210" y="174933"/>
                  <a:pt x="209058" y="176167"/>
                  <a:pt x="206705" y="178400"/>
                </a:cubicBezTo>
                <a:cubicBezTo>
                  <a:pt x="204043" y="181095"/>
                  <a:pt x="202496" y="184668"/>
                  <a:pt x="202365" y="188423"/>
                </a:cubicBezTo>
                <a:cubicBezTo>
                  <a:pt x="202365" y="190094"/>
                  <a:pt x="202365" y="190187"/>
                  <a:pt x="201799" y="190836"/>
                </a:cubicBezTo>
                <a:cubicBezTo>
                  <a:pt x="200873" y="190780"/>
                  <a:pt x="199955" y="190625"/>
                  <a:pt x="199063" y="190372"/>
                </a:cubicBezTo>
                <a:cubicBezTo>
                  <a:pt x="197184" y="189879"/>
                  <a:pt x="195253" y="189599"/>
                  <a:pt x="193309" y="189537"/>
                </a:cubicBezTo>
                <a:cubicBezTo>
                  <a:pt x="190058" y="189455"/>
                  <a:pt x="186917" y="190698"/>
                  <a:pt x="184629" y="192971"/>
                </a:cubicBezTo>
                <a:cubicBezTo>
                  <a:pt x="181946" y="195623"/>
                  <a:pt x="180365" y="199164"/>
                  <a:pt x="180195" y="202901"/>
                </a:cubicBezTo>
                <a:cubicBezTo>
                  <a:pt x="180211" y="203769"/>
                  <a:pt x="180017" y="204628"/>
                  <a:pt x="179629" y="205407"/>
                </a:cubicBezTo>
                <a:cubicBezTo>
                  <a:pt x="178730" y="205319"/>
                  <a:pt x="177844" y="205132"/>
                  <a:pt x="176987" y="204850"/>
                </a:cubicBezTo>
                <a:cubicBezTo>
                  <a:pt x="175106" y="204364"/>
                  <a:pt x="173176" y="204083"/>
                  <a:pt x="171232" y="204015"/>
                </a:cubicBezTo>
                <a:cubicBezTo>
                  <a:pt x="167955" y="203941"/>
                  <a:pt x="164788" y="205180"/>
                  <a:pt x="162458" y="207449"/>
                </a:cubicBezTo>
                <a:cubicBezTo>
                  <a:pt x="159789" y="210139"/>
                  <a:pt x="158241" y="213715"/>
                  <a:pt x="158119" y="217472"/>
                </a:cubicBezTo>
                <a:cubicBezTo>
                  <a:pt x="158119" y="219143"/>
                  <a:pt x="158119" y="219235"/>
                  <a:pt x="156987" y="220164"/>
                </a:cubicBezTo>
                <a:cubicBezTo>
                  <a:pt x="156277" y="221052"/>
                  <a:pt x="155210" y="221594"/>
                  <a:pt x="154062" y="221648"/>
                </a:cubicBezTo>
                <a:cubicBezTo>
                  <a:pt x="151793" y="221263"/>
                  <a:pt x="149747" y="220074"/>
                  <a:pt x="148307" y="218307"/>
                </a:cubicBezTo>
                <a:lnTo>
                  <a:pt x="126231" y="196590"/>
                </a:lnTo>
                <a:cubicBezTo>
                  <a:pt x="108195" y="177752"/>
                  <a:pt x="91933" y="157343"/>
                  <a:pt x="77644" y="135616"/>
                </a:cubicBezTo>
                <a:lnTo>
                  <a:pt x="132929" y="81230"/>
                </a:lnTo>
                <a:lnTo>
                  <a:pt x="145099" y="84571"/>
                </a:lnTo>
                <a:cubicBezTo>
                  <a:pt x="135746" y="92475"/>
                  <a:pt x="127385" y="101448"/>
                  <a:pt x="120193" y="111300"/>
                </a:cubicBezTo>
                <a:cubicBezTo>
                  <a:pt x="118023" y="113992"/>
                  <a:pt x="116325" y="116033"/>
                  <a:pt x="115098" y="117240"/>
                </a:cubicBezTo>
                <a:cubicBezTo>
                  <a:pt x="110308" y="121039"/>
                  <a:pt x="108426" y="127370"/>
                  <a:pt x="110381" y="133110"/>
                </a:cubicBezTo>
                <a:cubicBezTo>
                  <a:pt x="112667" y="137504"/>
                  <a:pt x="115884" y="141365"/>
                  <a:pt x="119815" y="144432"/>
                </a:cubicBezTo>
                <a:cubicBezTo>
                  <a:pt x="123391" y="148021"/>
                  <a:pt x="128293" y="150030"/>
                  <a:pt x="133401" y="150001"/>
                </a:cubicBezTo>
                <a:cubicBezTo>
                  <a:pt x="143873" y="150001"/>
                  <a:pt x="153968" y="142205"/>
                  <a:pt x="163685" y="134595"/>
                </a:cubicBezTo>
                <a:cubicBezTo>
                  <a:pt x="165855" y="132924"/>
                  <a:pt x="172270" y="128655"/>
                  <a:pt x="176327" y="125964"/>
                </a:cubicBezTo>
                <a:cubicBezTo>
                  <a:pt x="192082" y="140163"/>
                  <a:pt x="207366" y="153806"/>
                  <a:pt x="218121" y="164665"/>
                </a:cubicBezTo>
                <a:cubicBezTo>
                  <a:pt x="226423" y="173296"/>
                  <a:pt x="224253" y="175616"/>
                  <a:pt x="223781" y="176265"/>
                </a:cubicBezTo>
                <a:close/>
                <a:moveTo>
                  <a:pt x="229442" y="153064"/>
                </a:moveTo>
                <a:cubicBezTo>
                  <a:pt x="215290" y="139142"/>
                  <a:pt x="196894" y="124293"/>
                  <a:pt x="185572" y="113620"/>
                </a:cubicBezTo>
                <a:cubicBezTo>
                  <a:pt x="181149" y="110946"/>
                  <a:pt x="175657" y="110632"/>
                  <a:pt x="170949" y="112785"/>
                </a:cubicBezTo>
                <a:cubicBezTo>
                  <a:pt x="164247" y="114270"/>
                  <a:pt x="158063" y="117472"/>
                  <a:pt x="153024" y="122066"/>
                </a:cubicBezTo>
                <a:cubicBezTo>
                  <a:pt x="147341" y="127490"/>
                  <a:pt x="140465" y="131554"/>
                  <a:pt x="132929" y="133945"/>
                </a:cubicBezTo>
                <a:cubicBezTo>
                  <a:pt x="131092" y="133051"/>
                  <a:pt x="129380" y="131928"/>
                  <a:pt x="127835" y="130604"/>
                </a:cubicBezTo>
                <a:cubicBezTo>
                  <a:pt x="126514" y="129305"/>
                  <a:pt x="130571" y="124850"/>
                  <a:pt x="133118" y="121323"/>
                </a:cubicBezTo>
                <a:cubicBezTo>
                  <a:pt x="142563" y="108587"/>
                  <a:pt x="155209" y="98481"/>
                  <a:pt x="169817" y="91996"/>
                </a:cubicBezTo>
                <a:cubicBezTo>
                  <a:pt x="181162" y="88519"/>
                  <a:pt x="193157" y="87599"/>
                  <a:pt x="204913" y="89305"/>
                </a:cubicBezTo>
                <a:lnTo>
                  <a:pt x="255103" y="138029"/>
                </a:lnTo>
                <a:cubicBezTo>
                  <a:pt x="246556" y="142960"/>
                  <a:pt x="238418" y="148546"/>
                  <a:pt x="230763" y="154734"/>
                </a:cubicBezTo>
                <a:close/>
                <a:moveTo>
                  <a:pt x="276613" y="135709"/>
                </a:moveTo>
                <a:lnTo>
                  <a:pt x="191988" y="52924"/>
                </a:lnTo>
                <a:lnTo>
                  <a:pt x="228215" y="17286"/>
                </a:lnTo>
                <a:lnTo>
                  <a:pt x="312464" y="100070"/>
                </a:ln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2C3959D-73FE-AD44-8A16-FF5E3C5F30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401" r="13401"/>
          <a:stretch>
            <a:fillRect/>
          </a:stretch>
        </p:blipFill>
        <p:spPr>
          <a:xfrm>
            <a:off x="6347702" y="1296026"/>
            <a:ext cx="4700587" cy="469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ED03D-2F5E-E44C-9973-3745A48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B0F0"/>
                </a:solidFill>
                <a:cs typeface="Calibri Light"/>
              </a:rPr>
              <a:t>Projeto de Solução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412370" y="3169508"/>
            <a:ext cx="4289120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Tela Salas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DDF576-2959-4C61-ABDD-3CE1CBD2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65" y="1296026"/>
            <a:ext cx="8512935" cy="478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F0E43-80F8-43B4-85F7-96A492DE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65" y="1296026"/>
            <a:ext cx="8512933" cy="4786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8CE322-7C6D-4E68-A252-2C5A9D4BC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065" y="1296026"/>
            <a:ext cx="8512933" cy="4786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7D528-1117-4BF2-B12F-5DF187BD9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065" y="1309073"/>
            <a:ext cx="8512933" cy="4786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D72661-20CB-431A-B98B-0F1C3C60F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9065" y="1309073"/>
            <a:ext cx="8489727" cy="4773141"/>
          </a:xfrm>
          <a:prstGeom prst="rect">
            <a:avLst/>
          </a:prstGeom>
        </p:spPr>
      </p:pic>
      <p:sp>
        <p:nvSpPr>
          <p:cNvPr id="11" name="Chord 10">
            <a:extLst>
              <a:ext uri="{FF2B5EF4-FFF2-40B4-BE49-F238E27FC236}">
                <a16:creationId xmlns:a16="http://schemas.microsoft.com/office/drawing/2014/main" id="{B72E84A2-49A0-2048-9AE3-08819DDDB668}"/>
              </a:ext>
            </a:extLst>
          </p:cNvPr>
          <p:cNvSpPr/>
          <p:nvPr/>
        </p:nvSpPr>
        <p:spPr>
          <a:xfrm>
            <a:off x="7092891" y="23509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Chord 18">
            <a:extLst>
              <a:ext uri="{FF2B5EF4-FFF2-40B4-BE49-F238E27FC236}">
                <a16:creationId xmlns:a16="http://schemas.microsoft.com/office/drawing/2014/main" id="{83185BC3-568B-4D41-BCDE-8B5FE76CB2AB}"/>
              </a:ext>
            </a:extLst>
          </p:cNvPr>
          <p:cNvSpPr/>
          <p:nvPr/>
        </p:nvSpPr>
        <p:spPr>
          <a:xfrm rot="10800000">
            <a:off x="7092891" y="5692961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11D618-FB88-4008-9FE0-D08F595AC26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4FE2FE-B55E-4328-8F5C-2CEB8781A47B}" type="slidenum">
              <a:rPr lang="de-DE" sz="4000" smtClean="0">
                <a:solidFill>
                  <a:srgbClr val="00B0F0"/>
                </a:solidFill>
              </a:rPr>
              <a:pPr algn="r"/>
              <a:t>11</a:t>
            </a:fld>
            <a:endParaRPr lang="de-DE" sz="4000" dirty="0">
              <a:solidFill>
                <a:srgbClr val="00B0F0"/>
              </a:solidFill>
            </a:endParaRPr>
          </a:p>
        </p:txBody>
      </p:sp>
      <p:sp>
        <p:nvSpPr>
          <p:cNvPr id="18" name="Freeform 313">
            <a:extLst>
              <a:ext uri="{FF2B5EF4-FFF2-40B4-BE49-F238E27FC236}">
                <a16:creationId xmlns:a16="http://schemas.microsoft.com/office/drawing/2014/main" id="{61986FFF-4C3E-4D18-BC60-6C76A49E4EFE}"/>
              </a:ext>
            </a:extLst>
          </p:cNvPr>
          <p:cNvSpPr/>
          <p:nvPr/>
        </p:nvSpPr>
        <p:spPr>
          <a:xfrm>
            <a:off x="838200" y="3224659"/>
            <a:ext cx="574168" cy="463833"/>
          </a:xfrm>
          <a:custGeom>
            <a:avLst/>
            <a:gdLst>
              <a:gd name="connsiteX0" fmla="*/ 148590 w 330200"/>
              <a:gd name="connsiteY0" fmla="*/ 216694 h 266748"/>
              <a:gd name="connsiteX1" fmla="*/ 148590 w 330200"/>
              <a:gd name="connsiteY1" fmla="*/ 250031 h 266748"/>
              <a:gd name="connsiteX2" fmla="*/ 181610 w 330200"/>
              <a:gd name="connsiteY2" fmla="*/ 250031 h 266748"/>
              <a:gd name="connsiteX3" fmla="*/ 181610 w 330200"/>
              <a:gd name="connsiteY3" fmla="*/ 216694 h 266748"/>
              <a:gd name="connsiteX4" fmla="*/ 165101 w 330200"/>
              <a:gd name="connsiteY4" fmla="*/ 50007 h 266748"/>
              <a:gd name="connsiteX5" fmla="*/ 132080 w 330200"/>
              <a:gd name="connsiteY5" fmla="*/ 83344 h 266748"/>
              <a:gd name="connsiteX6" fmla="*/ 165101 w 330200"/>
              <a:gd name="connsiteY6" fmla="*/ 116682 h 266748"/>
              <a:gd name="connsiteX7" fmla="*/ 198121 w 330200"/>
              <a:gd name="connsiteY7" fmla="*/ 83344 h 266748"/>
              <a:gd name="connsiteX8" fmla="*/ 165101 w 330200"/>
              <a:gd name="connsiteY8" fmla="*/ 50007 h 266748"/>
              <a:gd name="connsiteX9" fmla="*/ 165101 w 330200"/>
              <a:gd name="connsiteY9" fmla="*/ 33338 h 266748"/>
              <a:gd name="connsiteX10" fmla="*/ 214631 w 330200"/>
              <a:gd name="connsiteY10" fmla="*/ 83344 h 266748"/>
              <a:gd name="connsiteX11" fmla="*/ 184364 w 330200"/>
              <a:gd name="connsiteY11" fmla="*/ 129395 h 266748"/>
              <a:gd name="connsiteX12" fmla="*/ 165105 w 330200"/>
              <a:gd name="connsiteY12" fmla="*/ 133350 h 266748"/>
              <a:gd name="connsiteX13" fmla="*/ 198120 w 330200"/>
              <a:gd name="connsiteY13" fmla="*/ 133350 h 266748"/>
              <a:gd name="connsiteX14" fmla="*/ 214347 w 330200"/>
              <a:gd name="connsiteY14" fmla="*/ 147066 h 266748"/>
              <a:gd name="connsiteX15" fmla="*/ 220951 w 330200"/>
              <a:gd name="connsiteY15" fmla="*/ 183356 h 266748"/>
              <a:gd name="connsiteX16" fmla="*/ 204158 w 330200"/>
              <a:gd name="connsiteY16" fmla="*/ 183356 h 266748"/>
              <a:gd name="connsiteX17" fmla="*/ 198120 w 330200"/>
              <a:gd name="connsiteY17" fmla="*/ 150019 h 266748"/>
              <a:gd name="connsiteX18" fmla="*/ 173402 w 330200"/>
              <a:gd name="connsiteY18" fmla="*/ 150019 h 266748"/>
              <a:gd name="connsiteX19" fmla="*/ 173402 w 330200"/>
              <a:gd name="connsiteY19" fmla="*/ 183356 h 266748"/>
              <a:gd name="connsiteX20" fmla="*/ 156892 w 330200"/>
              <a:gd name="connsiteY20" fmla="*/ 183356 h 266748"/>
              <a:gd name="connsiteX21" fmla="*/ 156892 w 330200"/>
              <a:gd name="connsiteY21" fmla="*/ 150019 h 266748"/>
              <a:gd name="connsiteX22" fmla="*/ 132080 w 330200"/>
              <a:gd name="connsiteY22" fmla="*/ 150019 h 266748"/>
              <a:gd name="connsiteX23" fmla="*/ 126042 w 330200"/>
              <a:gd name="connsiteY23" fmla="*/ 183356 h 266748"/>
              <a:gd name="connsiteX24" fmla="*/ 109343 w 330200"/>
              <a:gd name="connsiteY24" fmla="*/ 183356 h 266748"/>
              <a:gd name="connsiteX25" fmla="*/ 115853 w 330200"/>
              <a:gd name="connsiteY25" fmla="*/ 147066 h 266748"/>
              <a:gd name="connsiteX26" fmla="*/ 132080 w 330200"/>
              <a:gd name="connsiteY26" fmla="*/ 133350 h 266748"/>
              <a:gd name="connsiteX27" fmla="*/ 165096 w 330200"/>
              <a:gd name="connsiteY27" fmla="*/ 133350 h 266748"/>
              <a:gd name="connsiteX28" fmla="*/ 145821 w 330200"/>
              <a:gd name="connsiteY28" fmla="*/ 129421 h 266748"/>
              <a:gd name="connsiteX29" fmla="*/ 115570 w 330200"/>
              <a:gd name="connsiteY29" fmla="*/ 83344 h 266748"/>
              <a:gd name="connsiteX30" fmla="*/ 165101 w 330200"/>
              <a:gd name="connsiteY30" fmla="*/ 33338 h 266748"/>
              <a:gd name="connsiteX31" fmla="*/ 16510 w 330200"/>
              <a:gd name="connsiteY31" fmla="*/ 16669 h 266748"/>
              <a:gd name="connsiteX32" fmla="*/ 16510 w 330200"/>
              <a:gd name="connsiteY32" fmla="*/ 200025 h 266748"/>
              <a:gd name="connsiteX33" fmla="*/ 313690 w 330200"/>
              <a:gd name="connsiteY33" fmla="*/ 200025 h 266748"/>
              <a:gd name="connsiteX34" fmla="*/ 313690 w 330200"/>
              <a:gd name="connsiteY34" fmla="*/ 16669 h 266748"/>
              <a:gd name="connsiteX35" fmla="*/ 16510 w 330200"/>
              <a:gd name="connsiteY35" fmla="*/ 0 h 266748"/>
              <a:gd name="connsiteX36" fmla="*/ 313690 w 330200"/>
              <a:gd name="connsiteY36" fmla="*/ 0 h 266748"/>
              <a:gd name="connsiteX37" fmla="*/ 330200 w 330200"/>
              <a:gd name="connsiteY37" fmla="*/ 16669 h 266748"/>
              <a:gd name="connsiteX38" fmla="*/ 330200 w 330200"/>
              <a:gd name="connsiteY38" fmla="*/ 200025 h 266748"/>
              <a:gd name="connsiteX39" fmla="*/ 313690 w 330200"/>
              <a:gd name="connsiteY39" fmla="*/ 216694 h 266748"/>
              <a:gd name="connsiteX40" fmla="*/ 198120 w 330200"/>
              <a:gd name="connsiteY40" fmla="*/ 216694 h 266748"/>
              <a:gd name="connsiteX41" fmla="*/ 198120 w 330200"/>
              <a:gd name="connsiteY41" fmla="*/ 250031 h 266748"/>
              <a:gd name="connsiteX42" fmla="*/ 264160 w 330200"/>
              <a:gd name="connsiteY42" fmla="*/ 250031 h 266748"/>
              <a:gd name="connsiteX43" fmla="*/ 265928 w 330200"/>
              <a:gd name="connsiteY43" fmla="*/ 250031 h 266748"/>
              <a:gd name="connsiteX44" fmla="*/ 273299 w 330200"/>
              <a:gd name="connsiteY44" fmla="*/ 259258 h 266748"/>
              <a:gd name="connsiteX45" fmla="*/ 264160 w 330200"/>
              <a:gd name="connsiteY45" fmla="*/ 266700 h 266748"/>
              <a:gd name="connsiteX46" fmla="*/ 66040 w 330200"/>
              <a:gd name="connsiteY46" fmla="*/ 266700 h 266748"/>
              <a:gd name="connsiteX47" fmla="*/ 64272 w 330200"/>
              <a:gd name="connsiteY47" fmla="*/ 266700 h 266748"/>
              <a:gd name="connsiteX48" fmla="*/ 56901 w 330200"/>
              <a:gd name="connsiteY48" fmla="*/ 257473 h 266748"/>
              <a:gd name="connsiteX49" fmla="*/ 66040 w 330200"/>
              <a:gd name="connsiteY49" fmla="*/ 250031 h 266748"/>
              <a:gd name="connsiteX50" fmla="*/ 132080 w 330200"/>
              <a:gd name="connsiteY50" fmla="*/ 250031 h 266748"/>
              <a:gd name="connsiteX51" fmla="*/ 132080 w 330200"/>
              <a:gd name="connsiteY51" fmla="*/ 216694 h 266748"/>
              <a:gd name="connsiteX52" fmla="*/ 16510 w 330200"/>
              <a:gd name="connsiteY52" fmla="*/ 216694 h 266748"/>
              <a:gd name="connsiteX53" fmla="*/ 0 w 330200"/>
              <a:gd name="connsiteY53" fmla="*/ 200025 h 266748"/>
              <a:gd name="connsiteX54" fmla="*/ 0 w 330200"/>
              <a:gd name="connsiteY54" fmla="*/ 16669 h 266748"/>
              <a:gd name="connsiteX55" fmla="*/ 16510 w 330200"/>
              <a:gd name="connsiteY55" fmla="*/ 0 h 26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30200" h="266748">
                <a:moveTo>
                  <a:pt x="148590" y="216694"/>
                </a:moveTo>
                <a:lnTo>
                  <a:pt x="148590" y="250031"/>
                </a:lnTo>
                <a:lnTo>
                  <a:pt x="181610" y="250031"/>
                </a:lnTo>
                <a:lnTo>
                  <a:pt x="181610" y="216694"/>
                </a:lnTo>
                <a:close/>
                <a:moveTo>
                  <a:pt x="165101" y="50007"/>
                </a:moveTo>
                <a:cubicBezTo>
                  <a:pt x="146864" y="50007"/>
                  <a:pt x="132080" y="64932"/>
                  <a:pt x="132080" y="83344"/>
                </a:cubicBezTo>
                <a:cubicBezTo>
                  <a:pt x="132080" y="101756"/>
                  <a:pt x="146864" y="116682"/>
                  <a:pt x="165101" y="116682"/>
                </a:cubicBezTo>
                <a:cubicBezTo>
                  <a:pt x="183337" y="116682"/>
                  <a:pt x="198121" y="101756"/>
                  <a:pt x="198121" y="83344"/>
                </a:cubicBezTo>
                <a:cubicBezTo>
                  <a:pt x="198121" y="64932"/>
                  <a:pt x="183337" y="50007"/>
                  <a:pt x="165101" y="50007"/>
                </a:cubicBezTo>
                <a:close/>
                <a:moveTo>
                  <a:pt x="165101" y="33338"/>
                </a:moveTo>
                <a:cubicBezTo>
                  <a:pt x="192456" y="33338"/>
                  <a:pt x="214631" y="55727"/>
                  <a:pt x="214631" y="83344"/>
                </a:cubicBezTo>
                <a:cubicBezTo>
                  <a:pt x="214592" y="104041"/>
                  <a:pt x="202126" y="121791"/>
                  <a:pt x="184364" y="129395"/>
                </a:cubicBezTo>
                <a:lnTo>
                  <a:pt x="165105" y="133350"/>
                </a:lnTo>
                <a:lnTo>
                  <a:pt x="198120" y="133350"/>
                </a:lnTo>
                <a:cubicBezTo>
                  <a:pt x="206115" y="133322"/>
                  <a:pt x="212968" y="139114"/>
                  <a:pt x="214347" y="147066"/>
                </a:cubicBezTo>
                <a:lnTo>
                  <a:pt x="220951" y="183356"/>
                </a:lnTo>
                <a:lnTo>
                  <a:pt x="204158" y="183356"/>
                </a:lnTo>
                <a:lnTo>
                  <a:pt x="198120" y="150019"/>
                </a:lnTo>
                <a:lnTo>
                  <a:pt x="173402" y="150019"/>
                </a:lnTo>
                <a:lnTo>
                  <a:pt x="173402" y="183356"/>
                </a:lnTo>
                <a:lnTo>
                  <a:pt x="156892" y="183356"/>
                </a:lnTo>
                <a:lnTo>
                  <a:pt x="156892" y="150019"/>
                </a:lnTo>
                <a:lnTo>
                  <a:pt x="132080" y="150019"/>
                </a:lnTo>
                <a:lnTo>
                  <a:pt x="126042" y="183356"/>
                </a:lnTo>
                <a:lnTo>
                  <a:pt x="109343" y="183356"/>
                </a:lnTo>
                <a:lnTo>
                  <a:pt x="115853" y="147066"/>
                </a:lnTo>
                <a:cubicBezTo>
                  <a:pt x="117231" y="139114"/>
                  <a:pt x="124084" y="133322"/>
                  <a:pt x="132080" y="133350"/>
                </a:cubicBezTo>
                <a:lnTo>
                  <a:pt x="165096" y="133350"/>
                </a:lnTo>
                <a:lnTo>
                  <a:pt x="145821" y="129421"/>
                </a:lnTo>
                <a:cubicBezTo>
                  <a:pt x="128044" y="121829"/>
                  <a:pt x="115570" y="104057"/>
                  <a:pt x="115570" y="83344"/>
                </a:cubicBezTo>
                <a:cubicBezTo>
                  <a:pt x="115570" y="55727"/>
                  <a:pt x="137745" y="33338"/>
                  <a:pt x="165101" y="33338"/>
                </a:cubicBezTo>
                <a:close/>
                <a:moveTo>
                  <a:pt x="16510" y="16669"/>
                </a:moveTo>
                <a:lnTo>
                  <a:pt x="16510" y="200025"/>
                </a:lnTo>
                <a:lnTo>
                  <a:pt x="313690" y="200025"/>
                </a:lnTo>
                <a:lnTo>
                  <a:pt x="313690" y="16669"/>
                </a:lnTo>
                <a:close/>
                <a:moveTo>
                  <a:pt x="16510" y="0"/>
                </a:moveTo>
                <a:lnTo>
                  <a:pt x="313690" y="0"/>
                </a:lnTo>
                <a:cubicBezTo>
                  <a:pt x="322808" y="0"/>
                  <a:pt x="330200" y="7463"/>
                  <a:pt x="330200" y="16669"/>
                </a:cubicBezTo>
                <a:lnTo>
                  <a:pt x="330200" y="200025"/>
                </a:lnTo>
                <a:cubicBezTo>
                  <a:pt x="330200" y="209231"/>
                  <a:pt x="322808" y="216694"/>
                  <a:pt x="313690" y="216694"/>
                </a:cubicBezTo>
                <a:lnTo>
                  <a:pt x="198120" y="216694"/>
                </a:lnTo>
                <a:lnTo>
                  <a:pt x="198120" y="250031"/>
                </a:lnTo>
                <a:lnTo>
                  <a:pt x="264160" y="250031"/>
                </a:lnTo>
                <a:cubicBezTo>
                  <a:pt x="264748" y="249968"/>
                  <a:pt x="265340" y="249968"/>
                  <a:pt x="265928" y="250031"/>
                </a:cubicBezTo>
                <a:cubicBezTo>
                  <a:pt x="270487" y="250524"/>
                  <a:pt x="273787" y="254655"/>
                  <a:pt x="273299" y="259258"/>
                </a:cubicBezTo>
                <a:cubicBezTo>
                  <a:pt x="272811" y="263861"/>
                  <a:pt x="268719" y="267193"/>
                  <a:pt x="264160" y="266700"/>
                </a:cubicBezTo>
                <a:lnTo>
                  <a:pt x="66040" y="266700"/>
                </a:lnTo>
                <a:cubicBezTo>
                  <a:pt x="65453" y="266764"/>
                  <a:pt x="64860" y="266764"/>
                  <a:pt x="64272" y="266700"/>
                </a:cubicBezTo>
                <a:cubicBezTo>
                  <a:pt x="59713" y="266207"/>
                  <a:pt x="56413" y="262076"/>
                  <a:pt x="56901" y="257473"/>
                </a:cubicBezTo>
                <a:cubicBezTo>
                  <a:pt x="57389" y="252870"/>
                  <a:pt x="61481" y="249538"/>
                  <a:pt x="66040" y="250031"/>
                </a:cubicBezTo>
                <a:lnTo>
                  <a:pt x="132080" y="250031"/>
                </a:lnTo>
                <a:lnTo>
                  <a:pt x="132080" y="216694"/>
                </a:lnTo>
                <a:lnTo>
                  <a:pt x="16510" y="216694"/>
                </a:lnTo>
                <a:cubicBezTo>
                  <a:pt x="7392" y="216694"/>
                  <a:pt x="0" y="209231"/>
                  <a:pt x="0" y="200025"/>
                </a:cubicBezTo>
                <a:lnTo>
                  <a:pt x="0" y="16669"/>
                </a:lnTo>
                <a:cubicBezTo>
                  <a:pt x="0" y="7463"/>
                  <a:pt x="7392" y="0"/>
                  <a:pt x="16510" y="0"/>
                </a:cubicBez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2C3959D-73FE-AD44-8A16-FF5E3C5F30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401" r="13401"/>
          <a:stretch>
            <a:fillRect/>
          </a:stretch>
        </p:blipFill>
        <p:spPr>
          <a:xfrm>
            <a:off x="6347702" y="1296026"/>
            <a:ext cx="4700587" cy="4695825"/>
          </a:xfrm>
          <a:prstGeom prst="rect">
            <a:avLst/>
          </a:prstGeom>
        </p:spPr>
      </p:pic>
      <p:sp>
        <p:nvSpPr>
          <p:cNvPr id="15" name="Freeform 454">
            <a:extLst>
              <a:ext uri="{FF2B5EF4-FFF2-40B4-BE49-F238E27FC236}">
                <a16:creationId xmlns:a16="http://schemas.microsoft.com/office/drawing/2014/main" id="{2C7E56A8-50FD-45BA-8CAC-72C20E914037}"/>
              </a:ext>
            </a:extLst>
          </p:cNvPr>
          <p:cNvSpPr/>
          <p:nvPr/>
        </p:nvSpPr>
        <p:spPr>
          <a:xfrm>
            <a:off x="838200" y="3220717"/>
            <a:ext cx="466527" cy="467775"/>
          </a:xfrm>
          <a:custGeom>
            <a:avLst/>
            <a:gdLst>
              <a:gd name="connsiteX0" fmla="*/ 255858 w 330200"/>
              <a:gd name="connsiteY0" fmla="*/ 256741 h 331083"/>
              <a:gd name="connsiteX1" fmla="*/ 247650 w 330200"/>
              <a:gd name="connsiteY1" fmla="*/ 265043 h 331083"/>
              <a:gd name="connsiteX2" fmla="*/ 247651 w 330200"/>
              <a:gd name="connsiteY2" fmla="*/ 265137 h 331083"/>
              <a:gd name="connsiteX3" fmla="*/ 256047 w 330200"/>
              <a:gd name="connsiteY3" fmla="*/ 273344 h 331083"/>
              <a:gd name="connsiteX4" fmla="*/ 264254 w 330200"/>
              <a:gd name="connsiteY4" fmla="*/ 264948 h 331083"/>
              <a:gd name="connsiteX5" fmla="*/ 255858 w 330200"/>
              <a:gd name="connsiteY5" fmla="*/ 256741 h 331083"/>
              <a:gd name="connsiteX6" fmla="*/ 165100 w 330200"/>
              <a:gd name="connsiteY6" fmla="*/ 256741 h 331083"/>
              <a:gd name="connsiteX7" fmla="*/ 156798 w 330200"/>
              <a:gd name="connsiteY7" fmla="*/ 265043 h 331083"/>
              <a:gd name="connsiteX8" fmla="*/ 165100 w 330200"/>
              <a:gd name="connsiteY8" fmla="*/ 273345 h 331083"/>
              <a:gd name="connsiteX9" fmla="*/ 173402 w 330200"/>
              <a:gd name="connsiteY9" fmla="*/ 265043 h 331083"/>
              <a:gd name="connsiteX10" fmla="*/ 165100 w 330200"/>
              <a:gd name="connsiteY10" fmla="*/ 256741 h 331083"/>
              <a:gd name="connsiteX11" fmla="*/ 74342 w 330200"/>
              <a:gd name="connsiteY11" fmla="*/ 256740 h 331083"/>
              <a:gd name="connsiteX12" fmla="*/ 66040 w 330200"/>
              <a:gd name="connsiteY12" fmla="*/ 265043 h 331083"/>
              <a:gd name="connsiteX13" fmla="*/ 74342 w 330200"/>
              <a:gd name="connsiteY13" fmla="*/ 273345 h 331083"/>
              <a:gd name="connsiteX14" fmla="*/ 82644 w 330200"/>
              <a:gd name="connsiteY14" fmla="*/ 265043 h 331083"/>
              <a:gd name="connsiteX15" fmla="*/ 74342 w 330200"/>
              <a:gd name="connsiteY15" fmla="*/ 256740 h 331083"/>
              <a:gd name="connsiteX16" fmla="*/ 255858 w 330200"/>
              <a:gd name="connsiteY16" fmla="*/ 240325 h 331083"/>
              <a:gd name="connsiteX17" fmla="*/ 280576 w 330200"/>
              <a:gd name="connsiteY17" fmla="*/ 265043 h 331083"/>
              <a:gd name="connsiteX18" fmla="*/ 255858 w 330200"/>
              <a:gd name="connsiteY18" fmla="*/ 289761 h 331083"/>
              <a:gd name="connsiteX19" fmla="*/ 231140 w 330200"/>
              <a:gd name="connsiteY19" fmla="*/ 265043 h 331083"/>
              <a:gd name="connsiteX20" fmla="*/ 255858 w 330200"/>
              <a:gd name="connsiteY20" fmla="*/ 240325 h 331083"/>
              <a:gd name="connsiteX21" fmla="*/ 165100 w 330200"/>
              <a:gd name="connsiteY21" fmla="*/ 240325 h 331083"/>
              <a:gd name="connsiteX22" fmla="*/ 189818 w 330200"/>
              <a:gd name="connsiteY22" fmla="*/ 265043 h 331083"/>
              <a:gd name="connsiteX23" fmla="*/ 165100 w 330200"/>
              <a:gd name="connsiteY23" fmla="*/ 289761 h 331083"/>
              <a:gd name="connsiteX24" fmla="*/ 140382 w 330200"/>
              <a:gd name="connsiteY24" fmla="*/ 265043 h 331083"/>
              <a:gd name="connsiteX25" fmla="*/ 165100 w 330200"/>
              <a:gd name="connsiteY25" fmla="*/ 240325 h 331083"/>
              <a:gd name="connsiteX26" fmla="*/ 74153 w 330200"/>
              <a:gd name="connsiteY26" fmla="*/ 240325 h 331083"/>
              <a:gd name="connsiteX27" fmla="*/ 98965 w 330200"/>
              <a:gd name="connsiteY27" fmla="*/ 264948 h 331083"/>
              <a:gd name="connsiteX28" fmla="*/ 74342 w 330200"/>
              <a:gd name="connsiteY28" fmla="*/ 289760 h 331083"/>
              <a:gd name="connsiteX29" fmla="*/ 74248 w 330200"/>
              <a:gd name="connsiteY29" fmla="*/ 289761 h 331083"/>
              <a:gd name="connsiteX30" fmla="*/ 49530 w 330200"/>
              <a:gd name="connsiteY30" fmla="*/ 265043 h 331083"/>
              <a:gd name="connsiteX31" fmla="*/ 74153 w 330200"/>
              <a:gd name="connsiteY31" fmla="*/ 240325 h 331083"/>
              <a:gd name="connsiteX32" fmla="*/ 255858 w 330200"/>
              <a:gd name="connsiteY32" fmla="*/ 174285 h 331083"/>
              <a:gd name="connsiteX33" fmla="*/ 247650 w 330200"/>
              <a:gd name="connsiteY33" fmla="*/ 182493 h 331083"/>
              <a:gd name="connsiteX34" fmla="*/ 255858 w 330200"/>
              <a:gd name="connsiteY34" fmla="*/ 190701 h 331083"/>
              <a:gd name="connsiteX35" fmla="*/ 264066 w 330200"/>
              <a:gd name="connsiteY35" fmla="*/ 182493 h 331083"/>
              <a:gd name="connsiteX36" fmla="*/ 255858 w 330200"/>
              <a:gd name="connsiteY36" fmla="*/ 174285 h 331083"/>
              <a:gd name="connsiteX37" fmla="*/ 165100 w 330200"/>
              <a:gd name="connsiteY37" fmla="*/ 174285 h 331083"/>
              <a:gd name="connsiteX38" fmla="*/ 156798 w 330200"/>
              <a:gd name="connsiteY38" fmla="*/ 182493 h 331083"/>
              <a:gd name="connsiteX39" fmla="*/ 164911 w 330200"/>
              <a:gd name="connsiteY39" fmla="*/ 190700 h 331083"/>
              <a:gd name="connsiteX40" fmla="*/ 173213 w 330200"/>
              <a:gd name="connsiteY40" fmla="*/ 182587 h 331083"/>
              <a:gd name="connsiteX41" fmla="*/ 165100 w 330200"/>
              <a:gd name="connsiteY41" fmla="*/ 174285 h 331083"/>
              <a:gd name="connsiteX42" fmla="*/ 74247 w 330200"/>
              <a:gd name="connsiteY42" fmla="*/ 174285 h 331083"/>
              <a:gd name="connsiteX43" fmla="*/ 66040 w 330200"/>
              <a:gd name="connsiteY43" fmla="*/ 182493 h 331083"/>
              <a:gd name="connsiteX44" fmla="*/ 74153 w 330200"/>
              <a:gd name="connsiteY44" fmla="*/ 190700 h 331083"/>
              <a:gd name="connsiteX45" fmla="*/ 82455 w 330200"/>
              <a:gd name="connsiteY45" fmla="*/ 182587 h 331083"/>
              <a:gd name="connsiteX46" fmla="*/ 74342 w 330200"/>
              <a:gd name="connsiteY46" fmla="*/ 174285 h 331083"/>
              <a:gd name="connsiteX47" fmla="*/ 74247 w 330200"/>
              <a:gd name="connsiteY47" fmla="*/ 174285 h 331083"/>
              <a:gd name="connsiteX48" fmla="*/ 256047 w 330200"/>
              <a:gd name="connsiteY48" fmla="*/ 157681 h 331083"/>
              <a:gd name="connsiteX49" fmla="*/ 280764 w 330200"/>
              <a:gd name="connsiteY49" fmla="*/ 182588 h 331083"/>
              <a:gd name="connsiteX50" fmla="*/ 255858 w 330200"/>
              <a:gd name="connsiteY50" fmla="*/ 207305 h 331083"/>
              <a:gd name="connsiteX51" fmla="*/ 231140 w 330200"/>
              <a:gd name="connsiteY51" fmla="*/ 182493 h 331083"/>
              <a:gd name="connsiteX52" fmla="*/ 231140 w 330200"/>
              <a:gd name="connsiteY52" fmla="*/ 182399 h 331083"/>
              <a:gd name="connsiteX53" fmla="*/ 256047 w 330200"/>
              <a:gd name="connsiteY53" fmla="*/ 157681 h 331083"/>
              <a:gd name="connsiteX54" fmla="*/ 165289 w 330200"/>
              <a:gd name="connsiteY54" fmla="*/ 157681 h 331083"/>
              <a:gd name="connsiteX55" fmla="*/ 190006 w 330200"/>
              <a:gd name="connsiteY55" fmla="*/ 182588 h 331083"/>
              <a:gd name="connsiteX56" fmla="*/ 165100 w 330200"/>
              <a:gd name="connsiteY56" fmla="*/ 207305 h 331083"/>
              <a:gd name="connsiteX57" fmla="*/ 165005 w 330200"/>
              <a:gd name="connsiteY57" fmla="*/ 207305 h 331083"/>
              <a:gd name="connsiteX58" fmla="*/ 140382 w 330200"/>
              <a:gd name="connsiteY58" fmla="*/ 182493 h 331083"/>
              <a:gd name="connsiteX59" fmla="*/ 140382 w 330200"/>
              <a:gd name="connsiteY59" fmla="*/ 182399 h 331083"/>
              <a:gd name="connsiteX60" fmla="*/ 165289 w 330200"/>
              <a:gd name="connsiteY60" fmla="*/ 157681 h 331083"/>
              <a:gd name="connsiteX61" fmla="*/ 74342 w 330200"/>
              <a:gd name="connsiteY61" fmla="*/ 157681 h 331083"/>
              <a:gd name="connsiteX62" fmla="*/ 99154 w 330200"/>
              <a:gd name="connsiteY62" fmla="*/ 182493 h 331083"/>
              <a:gd name="connsiteX63" fmla="*/ 74342 w 330200"/>
              <a:gd name="connsiteY63" fmla="*/ 207305 h 331083"/>
              <a:gd name="connsiteX64" fmla="*/ 49530 w 330200"/>
              <a:gd name="connsiteY64" fmla="*/ 182493 h 331083"/>
              <a:gd name="connsiteX65" fmla="*/ 74342 w 330200"/>
              <a:gd name="connsiteY65" fmla="*/ 157681 h 331083"/>
              <a:gd name="connsiteX66" fmla="*/ 16510 w 330200"/>
              <a:gd name="connsiteY66" fmla="*/ 132963 h 331083"/>
              <a:gd name="connsiteX67" fmla="*/ 16510 w 330200"/>
              <a:gd name="connsiteY67" fmla="*/ 281553 h 331083"/>
              <a:gd name="connsiteX68" fmla="*/ 49530 w 330200"/>
              <a:gd name="connsiteY68" fmla="*/ 314573 h 331083"/>
              <a:gd name="connsiteX69" fmla="*/ 280670 w 330200"/>
              <a:gd name="connsiteY69" fmla="*/ 314573 h 331083"/>
              <a:gd name="connsiteX70" fmla="*/ 313690 w 330200"/>
              <a:gd name="connsiteY70" fmla="*/ 281553 h 331083"/>
              <a:gd name="connsiteX71" fmla="*/ 313690 w 330200"/>
              <a:gd name="connsiteY71" fmla="*/ 132963 h 331083"/>
              <a:gd name="connsiteX72" fmla="*/ 49530 w 330200"/>
              <a:gd name="connsiteY72" fmla="*/ 50413 h 331083"/>
              <a:gd name="connsiteX73" fmla="*/ 16510 w 330200"/>
              <a:gd name="connsiteY73" fmla="*/ 83433 h 331083"/>
              <a:gd name="connsiteX74" fmla="*/ 16510 w 330200"/>
              <a:gd name="connsiteY74" fmla="*/ 116453 h 331083"/>
              <a:gd name="connsiteX75" fmla="*/ 313690 w 330200"/>
              <a:gd name="connsiteY75" fmla="*/ 116453 h 331083"/>
              <a:gd name="connsiteX76" fmla="*/ 313690 w 330200"/>
              <a:gd name="connsiteY76" fmla="*/ 83433 h 331083"/>
              <a:gd name="connsiteX77" fmla="*/ 280670 w 330200"/>
              <a:gd name="connsiteY77" fmla="*/ 50413 h 331083"/>
              <a:gd name="connsiteX78" fmla="*/ 264160 w 330200"/>
              <a:gd name="connsiteY78" fmla="*/ 50413 h 331083"/>
              <a:gd name="connsiteX79" fmla="*/ 264160 w 330200"/>
              <a:gd name="connsiteY79" fmla="*/ 75226 h 331083"/>
              <a:gd name="connsiteX80" fmla="*/ 256789 w 330200"/>
              <a:gd name="connsiteY80" fmla="*/ 82597 h 331083"/>
              <a:gd name="connsiteX81" fmla="*/ 247650 w 330200"/>
              <a:gd name="connsiteY81" fmla="*/ 75226 h 331083"/>
              <a:gd name="connsiteX82" fmla="*/ 247650 w 330200"/>
              <a:gd name="connsiteY82" fmla="*/ 50413 h 331083"/>
              <a:gd name="connsiteX83" fmla="*/ 82550 w 330200"/>
              <a:gd name="connsiteY83" fmla="*/ 50413 h 331083"/>
              <a:gd name="connsiteX84" fmla="*/ 82550 w 330200"/>
              <a:gd name="connsiteY84" fmla="*/ 75226 h 331083"/>
              <a:gd name="connsiteX85" fmla="*/ 75179 w 330200"/>
              <a:gd name="connsiteY85" fmla="*/ 82597 h 331083"/>
              <a:gd name="connsiteX86" fmla="*/ 66040 w 330200"/>
              <a:gd name="connsiteY86" fmla="*/ 75226 h 331083"/>
              <a:gd name="connsiteX87" fmla="*/ 66040 w 330200"/>
              <a:gd name="connsiteY87" fmla="*/ 50413 h 331083"/>
              <a:gd name="connsiteX88" fmla="*/ 75179 w 330200"/>
              <a:gd name="connsiteY88" fmla="*/ 47 h 331083"/>
              <a:gd name="connsiteX89" fmla="*/ 82550 w 330200"/>
              <a:gd name="connsiteY89" fmla="*/ 9186 h 331083"/>
              <a:gd name="connsiteX90" fmla="*/ 82550 w 330200"/>
              <a:gd name="connsiteY90" fmla="*/ 33903 h 331083"/>
              <a:gd name="connsiteX91" fmla="*/ 247650 w 330200"/>
              <a:gd name="connsiteY91" fmla="*/ 33903 h 331083"/>
              <a:gd name="connsiteX92" fmla="*/ 247650 w 330200"/>
              <a:gd name="connsiteY92" fmla="*/ 9186 h 331083"/>
              <a:gd name="connsiteX93" fmla="*/ 247650 w 330200"/>
              <a:gd name="connsiteY93" fmla="*/ 7418 h 331083"/>
              <a:gd name="connsiteX94" fmla="*/ 256789 w 330200"/>
              <a:gd name="connsiteY94" fmla="*/ 47 h 331083"/>
              <a:gd name="connsiteX95" fmla="*/ 264160 w 330200"/>
              <a:gd name="connsiteY95" fmla="*/ 9186 h 331083"/>
              <a:gd name="connsiteX96" fmla="*/ 264160 w 330200"/>
              <a:gd name="connsiteY96" fmla="*/ 33903 h 331083"/>
              <a:gd name="connsiteX97" fmla="*/ 280670 w 330200"/>
              <a:gd name="connsiteY97" fmla="*/ 33903 h 331083"/>
              <a:gd name="connsiteX98" fmla="*/ 330200 w 330200"/>
              <a:gd name="connsiteY98" fmla="*/ 83433 h 331083"/>
              <a:gd name="connsiteX99" fmla="*/ 330200 w 330200"/>
              <a:gd name="connsiteY99" fmla="*/ 281553 h 331083"/>
              <a:gd name="connsiteX100" fmla="*/ 280670 w 330200"/>
              <a:gd name="connsiteY100" fmla="*/ 331083 h 331083"/>
              <a:gd name="connsiteX101" fmla="*/ 49530 w 330200"/>
              <a:gd name="connsiteY101" fmla="*/ 331083 h 331083"/>
              <a:gd name="connsiteX102" fmla="*/ 0 w 330200"/>
              <a:gd name="connsiteY102" fmla="*/ 281553 h 331083"/>
              <a:gd name="connsiteX103" fmla="*/ 0 w 330200"/>
              <a:gd name="connsiteY103" fmla="*/ 83433 h 331083"/>
              <a:gd name="connsiteX104" fmla="*/ 49530 w 330200"/>
              <a:gd name="connsiteY104" fmla="*/ 33903 h 331083"/>
              <a:gd name="connsiteX105" fmla="*/ 66040 w 330200"/>
              <a:gd name="connsiteY105" fmla="*/ 33903 h 331083"/>
              <a:gd name="connsiteX106" fmla="*/ 66040 w 330200"/>
              <a:gd name="connsiteY106" fmla="*/ 9186 h 331083"/>
              <a:gd name="connsiteX107" fmla="*/ 66040 w 330200"/>
              <a:gd name="connsiteY107" fmla="*/ 7418 h 331083"/>
              <a:gd name="connsiteX108" fmla="*/ 75179 w 330200"/>
              <a:gd name="connsiteY108" fmla="*/ 47 h 33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30200" h="331083">
                <a:moveTo>
                  <a:pt x="255858" y="256741"/>
                </a:moveTo>
                <a:cubicBezTo>
                  <a:pt x="251310" y="256792"/>
                  <a:pt x="247650" y="260494"/>
                  <a:pt x="247650" y="265043"/>
                </a:cubicBezTo>
                <a:cubicBezTo>
                  <a:pt x="247650" y="265074"/>
                  <a:pt x="247650" y="265105"/>
                  <a:pt x="247651" y="265137"/>
                </a:cubicBezTo>
                <a:cubicBezTo>
                  <a:pt x="247703" y="269722"/>
                  <a:pt x="251462" y="273396"/>
                  <a:pt x="256047" y="273344"/>
                </a:cubicBezTo>
                <a:cubicBezTo>
                  <a:pt x="260631" y="273292"/>
                  <a:pt x="264306" y="269533"/>
                  <a:pt x="264254" y="264948"/>
                </a:cubicBezTo>
                <a:cubicBezTo>
                  <a:pt x="264202" y="260363"/>
                  <a:pt x="260443" y="256689"/>
                  <a:pt x="255858" y="256741"/>
                </a:cubicBezTo>
                <a:close/>
                <a:moveTo>
                  <a:pt x="165100" y="256741"/>
                </a:moveTo>
                <a:cubicBezTo>
                  <a:pt x="160536" y="256792"/>
                  <a:pt x="156849" y="260479"/>
                  <a:pt x="156798" y="265043"/>
                </a:cubicBezTo>
                <a:cubicBezTo>
                  <a:pt x="156798" y="269628"/>
                  <a:pt x="160515" y="273345"/>
                  <a:pt x="165100" y="273345"/>
                </a:cubicBezTo>
                <a:cubicBezTo>
                  <a:pt x="169685" y="273345"/>
                  <a:pt x="173402" y="269628"/>
                  <a:pt x="173402" y="265043"/>
                </a:cubicBezTo>
                <a:cubicBezTo>
                  <a:pt x="173402" y="260458"/>
                  <a:pt x="169685" y="256741"/>
                  <a:pt x="165100" y="256741"/>
                </a:cubicBezTo>
                <a:close/>
                <a:moveTo>
                  <a:pt x="74342" y="256740"/>
                </a:moveTo>
                <a:cubicBezTo>
                  <a:pt x="69757" y="256740"/>
                  <a:pt x="66040" y="260457"/>
                  <a:pt x="66040" y="265043"/>
                </a:cubicBezTo>
                <a:cubicBezTo>
                  <a:pt x="66040" y="269628"/>
                  <a:pt x="69757" y="273345"/>
                  <a:pt x="74342" y="273345"/>
                </a:cubicBezTo>
                <a:cubicBezTo>
                  <a:pt x="78927" y="273345"/>
                  <a:pt x="82644" y="269628"/>
                  <a:pt x="82644" y="265043"/>
                </a:cubicBezTo>
                <a:cubicBezTo>
                  <a:pt x="82644" y="260457"/>
                  <a:pt x="78927" y="256740"/>
                  <a:pt x="74342" y="256740"/>
                </a:cubicBezTo>
                <a:close/>
                <a:moveTo>
                  <a:pt x="255858" y="240325"/>
                </a:moveTo>
                <a:cubicBezTo>
                  <a:pt x="269509" y="240325"/>
                  <a:pt x="280576" y="251392"/>
                  <a:pt x="280576" y="265043"/>
                </a:cubicBezTo>
                <a:cubicBezTo>
                  <a:pt x="280576" y="278694"/>
                  <a:pt x="269509" y="289761"/>
                  <a:pt x="255858" y="289761"/>
                </a:cubicBezTo>
                <a:cubicBezTo>
                  <a:pt x="242207" y="289761"/>
                  <a:pt x="231140" y="278694"/>
                  <a:pt x="231140" y="265043"/>
                </a:cubicBezTo>
                <a:cubicBezTo>
                  <a:pt x="231140" y="251392"/>
                  <a:pt x="242207" y="240325"/>
                  <a:pt x="255858" y="240325"/>
                </a:cubicBezTo>
                <a:close/>
                <a:moveTo>
                  <a:pt x="165100" y="240325"/>
                </a:moveTo>
                <a:cubicBezTo>
                  <a:pt x="178751" y="240325"/>
                  <a:pt x="189818" y="251392"/>
                  <a:pt x="189818" y="265043"/>
                </a:cubicBezTo>
                <a:cubicBezTo>
                  <a:pt x="189818" y="278694"/>
                  <a:pt x="178751" y="289761"/>
                  <a:pt x="165100" y="289761"/>
                </a:cubicBezTo>
                <a:cubicBezTo>
                  <a:pt x="151449" y="289761"/>
                  <a:pt x="140382" y="278694"/>
                  <a:pt x="140382" y="265043"/>
                </a:cubicBezTo>
                <a:cubicBezTo>
                  <a:pt x="140382" y="251392"/>
                  <a:pt x="151449" y="240325"/>
                  <a:pt x="165100" y="240325"/>
                </a:cubicBezTo>
                <a:close/>
                <a:moveTo>
                  <a:pt x="74153" y="240325"/>
                </a:moveTo>
                <a:cubicBezTo>
                  <a:pt x="87805" y="240273"/>
                  <a:pt x="98913" y="251297"/>
                  <a:pt x="98965" y="264948"/>
                </a:cubicBezTo>
                <a:cubicBezTo>
                  <a:pt x="99018" y="278600"/>
                  <a:pt x="87993" y="289708"/>
                  <a:pt x="74342" y="289760"/>
                </a:cubicBezTo>
                <a:cubicBezTo>
                  <a:pt x="74311" y="289761"/>
                  <a:pt x="74279" y="289761"/>
                  <a:pt x="74248" y="289761"/>
                </a:cubicBezTo>
                <a:cubicBezTo>
                  <a:pt x="60596" y="289761"/>
                  <a:pt x="49530" y="278694"/>
                  <a:pt x="49530" y="265043"/>
                </a:cubicBezTo>
                <a:cubicBezTo>
                  <a:pt x="49530" y="251428"/>
                  <a:pt x="60539" y="240377"/>
                  <a:pt x="74153" y="240325"/>
                </a:cubicBezTo>
                <a:close/>
                <a:moveTo>
                  <a:pt x="255858" y="174285"/>
                </a:moveTo>
                <a:cubicBezTo>
                  <a:pt x="251325" y="174285"/>
                  <a:pt x="247650" y="177960"/>
                  <a:pt x="247650" y="182493"/>
                </a:cubicBezTo>
                <a:cubicBezTo>
                  <a:pt x="247650" y="187026"/>
                  <a:pt x="251325" y="190701"/>
                  <a:pt x="255858" y="190701"/>
                </a:cubicBezTo>
                <a:cubicBezTo>
                  <a:pt x="260391" y="190701"/>
                  <a:pt x="264066" y="187026"/>
                  <a:pt x="264066" y="182493"/>
                </a:cubicBezTo>
                <a:cubicBezTo>
                  <a:pt x="264066" y="177960"/>
                  <a:pt x="260391" y="174285"/>
                  <a:pt x="255858" y="174285"/>
                </a:cubicBezTo>
                <a:close/>
                <a:moveTo>
                  <a:pt x="165100" y="174285"/>
                </a:moveTo>
                <a:cubicBezTo>
                  <a:pt x="160551" y="174285"/>
                  <a:pt x="156850" y="177945"/>
                  <a:pt x="156798" y="182493"/>
                </a:cubicBezTo>
                <a:cubicBezTo>
                  <a:pt x="156798" y="186989"/>
                  <a:pt x="160416" y="190648"/>
                  <a:pt x="164911" y="190700"/>
                </a:cubicBezTo>
                <a:cubicBezTo>
                  <a:pt x="169444" y="190752"/>
                  <a:pt x="173161" y="187120"/>
                  <a:pt x="173213" y="182587"/>
                </a:cubicBezTo>
                <a:cubicBezTo>
                  <a:pt x="173265" y="178054"/>
                  <a:pt x="169633" y="174337"/>
                  <a:pt x="165100" y="174285"/>
                </a:cubicBezTo>
                <a:close/>
                <a:moveTo>
                  <a:pt x="74247" y="174285"/>
                </a:moveTo>
                <a:cubicBezTo>
                  <a:pt x="69714" y="174285"/>
                  <a:pt x="66040" y="177960"/>
                  <a:pt x="66040" y="182493"/>
                </a:cubicBezTo>
                <a:cubicBezTo>
                  <a:pt x="66040" y="186989"/>
                  <a:pt x="69658" y="190648"/>
                  <a:pt x="74153" y="190700"/>
                </a:cubicBezTo>
                <a:cubicBezTo>
                  <a:pt x="78686" y="190752"/>
                  <a:pt x="82403" y="187120"/>
                  <a:pt x="82455" y="182587"/>
                </a:cubicBezTo>
                <a:cubicBezTo>
                  <a:pt x="82507" y="178054"/>
                  <a:pt x="78875" y="174337"/>
                  <a:pt x="74342" y="174285"/>
                </a:cubicBezTo>
                <a:cubicBezTo>
                  <a:pt x="74311" y="174285"/>
                  <a:pt x="74279" y="174285"/>
                  <a:pt x="74247" y="174285"/>
                </a:cubicBezTo>
                <a:close/>
                <a:moveTo>
                  <a:pt x="256047" y="157681"/>
                </a:moveTo>
                <a:cubicBezTo>
                  <a:pt x="269750" y="157733"/>
                  <a:pt x="280816" y="168884"/>
                  <a:pt x="280764" y="182588"/>
                </a:cubicBezTo>
                <a:cubicBezTo>
                  <a:pt x="280712" y="196291"/>
                  <a:pt x="269561" y="207357"/>
                  <a:pt x="255858" y="207305"/>
                </a:cubicBezTo>
                <a:cubicBezTo>
                  <a:pt x="242191" y="207253"/>
                  <a:pt x="231140" y="196160"/>
                  <a:pt x="231140" y="182493"/>
                </a:cubicBezTo>
                <a:cubicBezTo>
                  <a:pt x="231140" y="182462"/>
                  <a:pt x="231140" y="182430"/>
                  <a:pt x="231140" y="182399"/>
                </a:cubicBezTo>
                <a:cubicBezTo>
                  <a:pt x="231192" y="168696"/>
                  <a:pt x="242343" y="157629"/>
                  <a:pt x="256047" y="157681"/>
                </a:cubicBezTo>
                <a:close/>
                <a:moveTo>
                  <a:pt x="165289" y="157681"/>
                </a:moveTo>
                <a:cubicBezTo>
                  <a:pt x="178992" y="157733"/>
                  <a:pt x="190058" y="168884"/>
                  <a:pt x="190006" y="182588"/>
                </a:cubicBezTo>
                <a:cubicBezTo>
                  <a:pt x="189954" y="196291"/>
                  <a:pt x="178803" y="207357"/>
                  <a:pt x="165100" y="207305"/>
                </a:cubicBezTo>
                <a:cubicBezTo>
                  <a:pt x="165069" y="207305"/>
                  <a:pt x="165037" y="207305"/>
                  <a:pt x="165005" y="207305"/>
                </a:cubicBezTo>
                <a:cubicBezTo>
                  <a:pt x="151354" y="207253"/>
                  <a:pt x="140330" y="196144"/>
                  <a:pt x="140382" y="182493"/>
                </a:cubicBezTo>
                <a:cubicBezTo>
                  <a:pt x="140382" y="182462"/>
                  <a:pt x="140382" y="182430"/>
                  <a:pt x="140382" y="182399"/>
                </a:cubicBezTo>
                <a:cubicBezTo>
                  <a:pt x="140434" y="168696"/>
                  <a:pt x="151585" y="157629"/>
                  <a:pt x="165289" y="157681"/>
                </a:cubicBezTo>
                <a:close/>
                <a:moveTo>
                  <a:pt x="74342" y="157681"/>
                </a:moveTo>
                <a:cubicBezTo>
                  <a:pt x="88046" y="157681"/>
                  <a:pt x="99154" y="168790"/>
                  <a:pt x="99154" y="182493"/>
                </a:cubicBezTo>
                <a:cubicBezTo>
                  <a:pt x="99154" y="196197"/>
                  <a:pt x="88046" y="207305"/>
                  <a:pt x="74342" y="207305"/>
                </a:cubicBezTo>
                <a:cubicBezTo>
                  <a:pt x="60639" y="207305"/>
                  <a:pt x="49530" y="196197"/>
                  <a:pt x="49530" y="182493"/>
                </a:cubicBezTo>
                <a:cubicBezTo>
                  <a:pt x="49530" y="168790"/>
                  <a:pt x="60639" y="157681"/>
                  <a:pt x="74342" y="157681"/>
                </a:cubicBezTo>
                <a:close/>
                <a:moveTo>
                  <a:pt x="16510" y="132963"/>
                </a:moveTo>
                <a:lnTo>
                  <a:pt x="16510" y="281553"/>
                </a:lnTo>
                <a:cubicBezTo>
                  <a:pt x="16510" y="299790"/>
                  <a:pt x="31294" y="314573"/>
                  <a:pt x="49530" y="314573"/>
                </a:cubicBezTo>
                <a:lnTo>
                  <a:pt x="280670" y="314573"/>
                </a:lnTo>
                <a:cubicBezTo>
                  <a:pt x="298906" y="314573"/>
                  <a:pt x="313690" y="299790"/>
                  <a:pt x="313690" y="281553"/>
                </a:cubicBezTo>
                <a:lnTo>
                  <a:pt x="313690" y="132963"/>
                </a:lnTo>
                <a:close/>
                <a:moveTo>
                  <a:pt x="49530" y="50413"/>
                </a:moveTo>
                <a:cubicBezTo>
                  <a:pt x="31294" y="50413"/>
                  <a:pt x="16510" y="65197"/>
                  <a:pt x="16510" y="83433"/>
                </a:cubicBezTo>
                <a:lnTo>
                  <a:pt x="16510" y="116453"/>
                </a:lnTo>
                <a:lnTo>
                  <a:pt x="313690" y="116453"/>
                </a:lnTo>
                <a:lnTo>
                  <a:pt x="313690" y="83433"/>
                </a:lnTo>
                <a:cubicBezTo>
                  <a:pt x="313690" y="65197"/>
                  <a:pt x="298906" y="50413"/>
                  <a:pt x="280670" y="50413"/>
                </a:cubicBezTo>
                <a:lnTo>
                  <a:pt x="264160" y="50413"/>
                </a:lnTo>
                <a:lnTo>
                  <a:pt x="264160" y="75226"/>
                </a:lnTo>
                <a:cubicBezTo>
                  <a:pt x="263744" y="79111"/>
                  <a:pt x="260674" y="82181"/>
                  <a:pt x="256789" y="82597"/>
                </a:cubicBezTo>
                <a:cubicBezTo>
                  <a:pt x="252230" y="83085"/>
                  <a:pt x="248138" y="79785"/>
                  <a:pt x="247650" y="75226"/>
                </a:cubicBezTo>
                <a:lnTo>
                  <a:pt x="247650" y="50413"/>
                </a:lnTo>
                <a:lnTo>
                  <a:pt x="82550" y="50413"/>
                </a:lnTo>
                <a:lnTo>
                  <a:pt x="82550" y="75226"/>
                </a:lnTo>
                <a:cubicBezTo>
                  <a:pt x="82134" y="79111"/>
                  <a:pt x="79064" y="82181"/>
                  <a:pt x="75179" y="82597"/>
                </a:cubicBezTo>
                <a:cubicBezTo>
                  <a:pt x="70620" y="83085"/>
                  <a:pt x="66528" y="79785"/>
                  <a:pt x="66040" y="75226"/>
                </a:cubicBezTo>
                <a:lnTo>
                  <a:pt x="66040" y="50413"/>
                </a:lnTo>
                <a:close/>
                <a:moveTo>
                  <a:pt x="75179" y="47"/>
                </a:moveTo>
                <a:cubicBezTo>
                  <a:pt x="79738" y="535"/>
                  <a:pt x="83038" y="4627"/>
                  <a:pt x="82550" y="9186"/>
                </a:cubicBezTo>
                <a:lnTo>
                  <a:pt x="82550" y="33903"/>
                </a:lnTo>
                <a:lnTo>
                  <a:pt x="247650" y="33903"/>
                </a:lnTo>
                <a:lnTo>
                  <a:pt x="247650" y="9186"/>
                </a:lnTo>
                <a:cubicBezTo>
                  <a:pt x="247587" y="8598"/>
                  <a:pt x="247587" y="8006"/>
                  <a:pt x="247650" y="7418"/>
                </a:cubicBezTo>
                <a:cubicBezTo>
                  <a:pt x="248138" y="2859"/>
                  <a:pt x="252230" y="-441"/>
                  <a:pt x="256789" y="47"/>
                </a:cubicBezTo>
                <a:cubicBezTo>
                  <a:pt x="261348" y="535"/>
                  <a:pt x="264648" y="4627"/>
                  <a:pt x="264160" y="9186"/>
                </a:cubicBezTo>
                <a:lnTo>
                  <a:pt x="264160" y="33903"/>
                </a:lnTo>
                <a:lnTo>
                  <a:pt x="280670" y="33903"/>
                </a:lnTo>
                <a:cubicBezTo>
                  <a:pt x="308003" y="33955"/>
                  <a:pt x="330148" y="56100"/>
                  <a:pt x="330200" y="83433"/>
                </a:cubicBezTo>
                <a:lnTo>
                  <a:pt x="330200" y="281553"/>
                </a:lnTo>
                <a:cubicBezTo>
                  <a:pt x="330148" y="308887"/>
                  <a:pt x="308003" y="331032"/>
                  <a:pt x="280670" y="331083"/>
                </a:cubicBezTo>
                <a:lnTo>
                  <a:pt x="49530" y="331083"/>
                </a:lnTo>
                <a:cubicBezTo>
                  <a:pt x="22197" y="331032"/>
                  <a:pt x="52" y="308887"/>
                  <a:pt x="0" y="281553"/>
                </a:cubicBezTo>
                <a:lnTo>
                  <a:pt x="0" y="83433"/>
                </a:lnTo>
                <a:cubicBezTo>
                  <a:pt x="52" y="56100"/>
                  <a:pt x="22197" y="33955"/>
                  <a:pt x="49530" y="33903"/>
                </a:cubicBezTo>
                <a:lnTo>
                  <a:pt x="66040" y="33903"/>
                </a:lnTo>
                <a:lnTo>
                  <a:pt x="66040" y="9186"/>
                </a:lnTo>
                <a:cubicBezTo>
                  <a:pt x="65977" y="8598"/>
                  <a:pt x="65977" y="8006"/>
                  <a:pt x="66040" y="7418"/>
                </a:cubicBezTo>
                <a:cubicBezTo>
                  <a:pt x="66528" y="2859"/>
                  <a:pt x="70620" y="-441"/>
                  <a:pt x="75179" y="47"/>
                </a:cubicBez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D03D-2F5E-E44C-9973-3745A48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B0F0"/>
                </a:solidFill>
                <a:cs typeface="Calibri Light"/>
              </a:rPr>
              <a:t>Projeto de Solução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304727" y="3169508"/>
            <a:ext cx="4289120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Tela </a:t>
            </a: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Calendário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DDF576-2959-4C61-ABDD-3CE1CBD2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65" y="1296026"/>
            <a:ext cx="8512935" cy="478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F0E43-80F8-43B4-85F7-96A492DE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65" y="1296026"/>
            <a:ext cx="8512933" cy="4786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8CE322-7C6D-4E68-A252-2C5A9D4BC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065" y="1296026"/>
            <a:ext cx="8512933" cy="4786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7D528-1117-4BF2-B12F-5DF187BD9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065" y="1309073"/>
            <a:ext cx="8512933" cy="4786188"/>
          </a:xfrm>
          <a:prstGeom prst="rect">
            <a:avLst/>
          </a:prstGeom>
        </p:spPr>
      </p:pic>
      <p:sp>
        <p:nvSpPr>
          <p:cNvPr id="11" name="Chord 10">
            <a:extLst>
              <a:ext uri="{FF2B5EF4-FFF2-40B4-BE49-F238E27FC236}">
                <a16:creationId xmlns:a16="http://schemas.microsoft.com/office/drawing/2014/main" id="{B72E84A2-49A0-2048-9AE3-08819DDDB668}"/>
              </a:ext>
            </a:extLst>
          </p:cNvPr>
          <p:cNvSpPr/>
          <p:nvPr/>
        </p:nvSpPr>
        <p:spPr>
          <a:xfrm>
            <a:off x="7092891" y="23509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Chord 18">
            <a:extLst>
              <a:ext uri="{FF2B5EF4-FFF2-40B4-BE49-F238E27FC236}">
                <a16:creationId xmlns:a16="http://schemas.microsoft.com/office/drawing/2014/main" id="{83185BC3-568B-4D41-BCDE-8B5FE76CB2AB}"/>
              </a:ext>
            </a:extLst>
          </p:cNvPr>
          <p:cNvSpPr/>
          <p:nvPr/>
        </p:nvSpPr>
        <p:spPr>
          <a:xfrm rot="10800000">
            <a:off x="7092891" y="5692961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11D618-FB88-4008-9FE0-D08F595AC26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4FE2FE-B55E-4328-8F5C-2CEB8781A47B}" type="slidenum">
              <a:rPr lang="de-DE" sz="4000" smtClean="0">
                <a:solidFill>
                  <a:srgbClr val="00B0F0"/>
                </a:solidFill>
              </a:rPr>
              <a:pPr algn="r"/>
              <a:t>12</a:t>
            </a:fld>
            <a:endParaRPr lang="de-D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8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5C75E2-FC69-004B-B534-A9409011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810" y="826504"/>
            <a:ext cx="3541713" cy="520499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cs typeface="Calibri Light"/>
              </a:rPr>
              <a:t>Testes de Software</a:t>
            </a:r>
            <a:br>
              <a:rPr lang="pt-BR" dirty="0">
                <a:solidFill>
                  <a:srgbClr val="00B0F0"/>
                </a:solidFill>
                <a:cs typeface="Calibri Light"/>
              </a:rPr>
            </a:br>
            <a:r>
              <a:rPr lang="pt-BR" dirty="0">
                <a:solidFill>
                  <a:srgbClr val="00B0F0"/>
                </a:solidFill>
                <a:cs typeface="Calibri Light"/>
              </a:rPr>
              <a:t>e</a:t>
            </a:r>
            <a:br>
              <a:rPr lang="pt-BR" dirty="0">
                <a:solidFill>
                  <a:srgbClr val="00B0F0"/>
                </a:solidFill>
                <a:cs typeface="Calibri Light"/>
              </a:rPr>
            </a:br>
            <a:r>
              <a:rPr lang="pt-BR" dirty="0">
                <a:solidFill>
                  <a:srgbClr val="00B0F0"/>
                </a:solidFill>
                <a:cs typeface="Calibri Light"/>
              </a:rPr>
              <a:t>Usabilidade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F34631-444A-4A4D-BEA1-01BA814F2DE3}"/>
              </a:ext>
            </a:extLst>
          </p:cNvPr>
          <p:cNvSpPr/>
          <p:nvPr/>
        </p:nvSpPr>
        <p:spPr>
          <a:xfrm>
            <a:off x="1156519" y="471544"/>
            <a:ext cx="810279" cy="1437218"/>
          </a:xfrm>
          <a:custGeom>
            <a:avLst/>
            <a:gdLst>
              <a:gd name="connsiteX0" fmla="*/ 0 w 810280"/>
              <a:gd name="connsiteY0" fmla="*/ 0 h 1030818"/>
              <a:gd name="connsiteX1" fmla="*/ 810280 w 810280"/>
              <a:gd name="connsiteY1" fmla="*/ 0 h 1030818"/>
              <a:gd name="connsiteX2" fmla="*/ 810280 w 810280"/>
              <a:gd name="connsiteY2" fmla="*/ 1030818 h 1030818"/>
              <a:gd name="connsiteX3" fmla="*/ 0 w 810280"/>
              <a:gd name="connsiteY3" fmla="*/ 1030818 h 1030818"/>
              <a:gd name="connsiteX4" fmla="*/ 0 w 810280"/>
              <a:gd name="connsiteY4" fmla="*/ 0 h 1030818"/>
              <a:gd name="connsiteX0" fmla="*/ 0 w 810280"/>
              <a:gd name="connsiteY0" fmla="*/ 0 h 1437218"/>
              <a:gd name="connsiteX1" fmla="*/ 810280 w 810280"/>
              <a:gd name="connsiteY1" fmla="*/ 0 h 1437218"/>
              <a:gd name="connsiteX2" fmla="*/ 810280 w 810280"/>
              <a:gd name="connsiteY2" fmla="*/ 1437218 h 1437218"/>
              <a:gd name="connsiteX3" fmla="*/ 0 w 810280"/>
              <a:gd name="connsiteY3" fmla="*/ 1030818 h 1437218"/>
              <a:gd name="connsiteX4" fmla="*/ 0 w 810280"/>
              <a:gd name="connsiteY4" fmla="*/ 0 h 1437218"/>
              <a:gd name="connsiteX0" fmla="*/ 0 w 810280"/>
              <a:gd name="connsiteY0" fmla="*/ 0 h 1437218"/>
              <a:gd name="connsiteX1" fmla="*/ 810280 w 810280"/>
              <a:gd name="connsiteY1" fmla="*/ 619125 h 1437218"/>
              <a:gd name="connsiteX2" fmla="*/ 810280 w 810280"/>
              <a:gd name="connsiteY2" fmla="*/ 1437218 h 1437218"/>
              <a:gd name="connsiteX3" fmla="*/ 0 w 810280"/>
              <a:gd name="connsiteY3" fmla="*/ 1030818 h 1437218"/>
              <a:gd name="connsiteX4" fmla="*/ 0 w 810280"/>
              <a:gd name="connsiteY4" fmla="*/ 0 h 143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280" h="1437218">
                <a:moveTo>
                  <a:pt x="0" y="0"/>
                </a:moveTo>
                <a:lnTo>
                  <a:pt x="810280" y="619125"/>
                </a:lnTo>
                <a:lnTo>
                  <a:pt x="810280" y="1437218"/>
                </a:lnTo>
                <a:lnTo>
                  <a:pt x="0" y="1030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7F28AD2-D72C-4F44-B141-92E3D6999520}"/>
              </a:ext>
            </a:extLst>
          </p:cNvPr>
          <p:cNvSpPr/>
          <p:nvPr/>
        </p:nvSpPr>
        <p:spPr>
          <a:xfrm>
            <a:off x="1156519" y="1490003"/>
            <a:ext cx="810585" cy="1218143"/>
          </a:xfrm>
          <a:custGeom>
            <a:avLst/>
            <a:gdLst>
              <a:gd name="connsiteX0" fmla="*/ 0 w 810280"/>
              <a:gd name="connsiteY0" fmla="*/ 0 h 1030818"/>
              <a:gd name="connsiteX1" fmla="*/ 810280 w 810280"/>
              <a:gd name="connsiteY1" fmla="*/ 0 h 1030818"/>
              <a:gd name="connsiteX2" fmla="*/ 810280 w 810280"/>
              <a:gd name="connsiteY2" fmla="*/ 1030818 h 1030818"/>
              <a:gd name="connsiteX3" fmla="*/ 0 w 810280"/>
              <a:gd name="connsiteY3" fmla="*/ 1030818 h 1030818"/>
              <a:gd name="connsiteX4" fmla="*/ 0 w 810280"/>
              <a:gd name="connsiteY4" fmla="*/ 0 h 1030818"/>
              <a:gd name="connsiteX0" fmla="*/ 0 w 810280"/>
              <a:gd name="connsiteY0" fmla="*/ 0 h 1030818"/>
              <a:gd name="connsiteX1" fmla="*/ 810280 w 810280"/>
              <a:gd name="connsiteY1" fmla="*/ 406400 h 1030818"/>
              <a:gd name="connsiteX2" fmla="*/ 810280 w 810280"/>
              <a:gd name="connsiteY2" fmla="*/ 1030818 h 1030818"/>
              <a:gd name="connsiteX3" fmla="*/ 0 w 810280"/>
              <a:gd name="connsiteY3" fmla="*/ 1030818 h 1030818"/>
              <a:gd name="connsiteX4" fmla="*/ 0 w 810280"/>
              <a:gd name="connsiteY4" fmla="*/ 0 h 1030818"/>
              <a:gd name="connsiteX0" fmla="*/ 0 w 810280"/>
              <a:gd name="connsiteY0" fmla="*/ 0 h 1224493"/>
              <a:gd name="connsiteX1" fmla="*/ 810280 w 810280"/>
              <a:gd name="connsiteY1" fmla="*/ 406400 h 1224493"/>
              <a:gd name="connsiteX2" fmla="*/ 807105 w 810280"/>
              <a:gd name="connsiteY2" fmla="*/ 1224493 h 1224493"/>
              <a:gd name="connsiteX3" fmla="*/ 0 w 810280"/>
              <a:gd name="connsiteY3" fmla="*/ 1030818 h 1224493"/>
              <a:gd name="connsiteX4" fmla="*/ 0 w 810280"/>
              <a:gd name="connsiteY4" fmla="*/ 0 h 1224493"/>
              <a:gd name="connsiteX0" fmla="*/ 0 w 810585"/>
              <a:gd name="connsiteY0" fmla="*/ 0 h 1218143"/>
              <a:gd name="connsiteX1" fmla="*/ 810280 w 810585"/>
              <a:gd name="connsiteY1" fmla="*/ 406400 h 1218143"/>
              <a:gd name="connsiteX2" fmla="*/ 810280 w 810585"/>
              <a:gd name="connsiteY2" fmla="*/ 1218143 h 1218143"/>
              <a:gd name="connsiteX3" fmla="*/ 0 w 810585"/>
              <a:gd name="connsiteY3" fmla="*/ 1030818 h 1218143"/>
              <a:gd name="connsiteX4" fmla="*/ 0 w 810585"/>
              <a:gd name="connsiteY4" fmla="*/ 0 h 121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585" h="1218143">
                <a:moveTo>
                  <a:pt x="0" y="0"/>
                </a:moveTo>
                <a:lnTo>
                  <a:pt x="810280" y="406400"/>
                </a:lnTo>
                <a:cubicBezTo>
                  <a:pt x="809222" y="679098"/>
                  <a:pt x="811338" y="945445"/>
                  <a:pt x="810280" y="1218143"/>
                </a:cubicBezTo>
                <a:lnTo>
                  <a:pt x="0" y="1030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1F8A07-062E-0247-B7E3-F872C2B106FB}"/>
              </a:ext>
            </a:extLst>
          </p:cNvPr>
          <p:cNvSpPr/>
          <p:nvPr/>
        </p:nvSpPr>
        <p:spPr>
          <a:xfrm>
            <a:off x="1138040" y="2512288"/>
            <a:ext cx="832074" cy="1032691"/>
          </a:xfrm>
          <a:custGeom>
            <a:avLst/>
            <a:gdLst>
              <a:gd name="connsiteX0" fmla="*/ 0 w 810280"/>
              <a:gd name="connsiteY0" fmla="*/ 0 h 1030818"/>
              <a:gd name="connsiteX1" fmla="*/ 810280 w 810280"/>
              <a:gd name="connsiteY1" fmla="*/ 0 h 1030818"/>
              <a:gd name="connsiteX2" fmla="*/ 810280 w 810280"/>
              <a:gd name="connsiteY2" fmla="*/ 1030818 h 1030818"/>
              <a:gd name="connsiteX3" fmla="*/ 0 w 810280"/>
              <a:gd name="connsiteY3" fmla="*/ 1030818 h 1030818"/>
              <a:gd name="connsiteX4" fmla="*/ 0 w 810280"/>
              <a:gd name="connsiteY4" fmla="*/ 0 h 1030818"/>
              <a:gd name="connsiteX0" fmla="*/ 0 w 810280"/>
              <a:gd name="connsiteY0" fmla="*/ 0 h 1030818"/>
              <a:gd name="connsiteX1" fmla="*/ 807105 w 810280"/>
              <a:gd name="connsiteY1" fmla="*/ 184150 h 1030818"/>
              <a:gd name="connsiteX2" fmla="*/ 810280 w 810280"/>
              <a:gd name="connsiteY2" fmla="*/ 1030818 h 1030818"/>
              <a:gd name="connsiteX3" fmla="*/ 0 w 810280"/>
              <a:gd name="connsiteY3" fmla="*/ 1030818 h 1030818"/>
              <a:gd name="connsiteX4" fmla="*/ 0 w 810280"/>
              <a:gd name="connsiteY4" fmla="*/ 0 h 1030818"/>
              <a:gd name="connsiteX0" fmla="*/ 0 w 807410"/>
              <a:gd name="connsiteY0" fmla="*/ 0 h 1030818"/>
              <a:gd name="connsiteX1" fmla="*/ 807105 w 807410"/>
              <a:gd name="connsiteY1" fmla="*/ 184150 h 1030818"/>
              <a:gd name="connsiteX2" fmla="*/ 807105 w 807410"/>
              <a:gd name="connsiteY2" fmla="*/ 1005418 h 1030818"/>
              <a:gd name="connsiteX3" fmla="*/ 0 w 807410"/>
              <a:gd name="connsiteY3" fmla="*/ 1030818 h 1030818"/>
              <a:gd name="connsiteX4" fmla="*/ 0 w 807410"/>
              <a:gd name="connsiteY4" fmla="*/ 0 h 1030818"/>
              <a:gd name="connsiteX0" fmla="*/ 0 w 813546"/>
              <a:gd name="connsiteY0" fmla="*/ 0 h 1030818"/>
              <a:gd name="connsiteX1" fmla="*/ 813455 w 813546"/>
              <a:gd name="connsiteY1" fmla="*/ 190500 h 1030818"/>
              <a:gd name="connsiteX2" fmla="*/ 807105 w 813546"/>
              <a:gd name="connsiteY2" fmla="*/ 1005418 h 1030818"/>
              <a:gd name="connsiteX3" fmla="*/ 0 w 813546"/>
              <a:gd name="connsiteY3" fmla="*/ 1030818 h 1030818"/>
              <a:gd name="connsiteX4" fmla="*/ 0 w 813546"/>
              <a:gd name="connsiteY4" fmla="*/ 0 h 1030818"/>
              <a:gd name="connsiteX0" fmla="*/ 0 w 813760"/>
              <a:gd name="connsiteY0" fmla="*/ 0 h 1030818"/>
              <a:gd name="connsiteX1" fmla="*/ 813455 w 813760"/>
              <a:gd name="connsiteY1" fmla="*/ 190500 h 1030818"/>
              <a:gd name="connsiteX2" fmla="*/ 813455 w 813760"/>
              <a:gd name="connsiteY2" fmla="*/ 1008593 h 1030818"/>
              <a:gd name="connsiteX3" fmla="*/ 0 w 813760"/>
              <a:gd name="connsiteY3" fmla="*/ 1030818 h 1030818"/>
              <a:gd name="connsiteX4" fmla="*/ 0 w 813760"/>
              <a:gd name="connsiteY4" fmla="*/ 0 h 1030818"/>
              <a:gd name="connsiteX0" fmla="*/ 3175 w 816935"/>
              <a:gd name="connsiteY0" fmla="*/ 0 h 1040343"/>
              <a:gd name="connsiteX1" fmla="*/ 816630 w 816935"/>
              <a:gd name="connsiteY1" fmla="*/ 190500 h 1040343"/>
              <a:gd name="connsiteX2" fmla="*/ 816630 w 816935"/>
              <a:gd name="connsiteY2" fmla="*/ 1008593 h 1040343"/>
              <a:gd name="connsiteX3" fmla="*/ 0 w 816935"/>
              <a:gd name="connsiteY3" fmla="*/ 1040343 h 1040343"/>
              <a:gd name="connsiteX4" fmla="*/ 3175 w 816935"/>
              <a:gd name="connsiteY4" fmla="*/ 0 h 1040343"/>
              <a:gd name="connsiteX0" fmla="*/ 3175 w 816770"/>
              <a:gd name="connsiteY0" fmla="*/ 0 h 1040343"/>
              <a:gd name="connsiteX1" fmla="*/ 816630 w 816770"/>
              <a:gd name="connsiteY1" fmla="*/ 190500 h 1040343"/>
              <a:gd name="connsiteX2" fmla="*/ 813455 w 816770"/>
              <a:gd name="connsiteY2" fmla="*/ 1018118 h 1040343"/>
              <a:gd name="connsiteX3" fmla="*/ 0 w 816770"/>
              <a:gd name="connsiteY3" fmla="*/ 1040343 h 1040343"/>
              <a:gd name="connsiteX4" fmla="*/ 3175 w 816770"/>
              <a:gd name="connsiteY4" fmla="*/ 0 h 1040343"/>
              <a:gd name="connsiteX0" fmla="*/ 75 w 825148"/>
              <a:gd name="connsiteY0" fmla="*/ 0 h 1036517"/>
              <a:gd name="connsiteX1" fmla="*/ 825008 w 825148"/>
              <a:gd name="connsiteY1" fmla="*/ 186674 h 1036517"/>
              <a:gd name="connsiteX2" fmla="*/ 821833 w 825148"/>
              <a:gd name="connsiteY2" fmla="*/ 1014292 h 1036517"/>
              <a:gd name="connsiteX3" fmla="*/ 8378 w 825148"/>
              <a:gd name="connsiteY3" fmla="*/ 1036517 h 1036517"/>
              <a:gd name="connsiteX4" fmla="*/ 75 w 825148"/>
              <a:gd name="connsiteY4" fmla="*/ 0 h 1036517"/>
              <a:gd name="connsiteX0" fmla="*/ 7000 w 832073"/>
              <a:gd name="connsiteY0" fmla="*/ 0 h 1032691"/>
              <a:gd name="connsiteX1" fmla="*/ 831933 w 832073"/>
              <a:gd name="connsiteY1" fmla="*/ 186674 h 1032691"/>
              <a:gd name="connsiteX2" fmla="*/ 828758 w 832073"/>
              <a:gd name="connsiteY2" fmla="*/ 1014292 h 1032691"/>
              <a:gd name="connsiteX3" fmla="*/ 0 w 832073"/>
              <a:gd name="connsiteY3" fmla="*/ 1032691 h 1032691"/>
              <a:gd name="connsiteX4" fmla="*/ 7000 w 832073"/>
              <a:gd name="connsiteY4" fmla="*/ 0 h 103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73" h="1032691">
                <a:moveTo>
                  <a:pt x="7000" y="0"/>
                </a:moveTo>
                <a:lnTo>
                  <a:pt x="831933" y="186674"/>
                </a:lnTo>
                <a:cubicBezTo>
                  <a:pt x="832991" y="468897"/>
                  <a:pt x="827700" y="732069"/>
                  <a:pt x="828758" y="1014292"/>
                </a:cubicBezTo>
                <a:lnTo>
                  <a:pt x="0" y="1032691"/>
                </a:lnTo>
                <a:cubicBezTo>
                  <a:pt x="1058" y="685910"/>
                  <a:pt x="5942" y="346781"/>
                  <a:pt x="70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12BDAB-BD40-A949-B85C-788B57B78FC9}"/>
              </a:ext>
            </a:extLst>
          </p:cNvPr>
          <p:cNvSpPr/>
          <p:nvPr/>
        </p:nvSpPr>
        <p:spPr>
          <a:xfrm>
            <a:off x="1153342" y="3513880"/>
            <a:ext cx="814370" cy="1056218"/>
          </a:xfrm>
          <a:custGeom>
            <a:avLst/>
            <a:gdLst>
              <a:gd name="connsiteX0" fmla="*/ 0 w 810280"/>
              <a:gd name="connsiteY0" fmla="*/ 0 h 1030818"/>
              <a:gd name="connsiteX1" fmla="*/ 810280 w 810280"/>
              <a:gd name="connsiteY1" fmla="*/ 0 h 1030818"/>
              <a:gd name="connsiteX2" fmla="*/ 810280 w 810280"/>
              <a:gd name="connsiteY2" fmla="*/ 1030818 h 1030818"/>
              <a:gd name="connsiteX3" fmla="*/ 0 w 810280"/>
              <a:gd name="connsiteY3" fmla="*/ 1030818 h 1030818"/>
              <a:gd name="connsiteX4" fmla="*/ 0 w 810280"/>
              <a:gd name="connsiteY4" fmla="*/ 0 h 1030818"/>
              <a:gd name="connsiteX0" fmla="*/ 0 w 810280"/>
              <a:gd name="connsiteY0" fmla="*/ 25400 h 1056218"/>
              <a:gd name="connsiteX1" fmla="*/ 803930 w 810280"/>
              <a:gd name="connsiteY1" fmla="*/ 0 h 1056218"/>
              <a:gd name="connsiteX2" fmla="*/ 810280 w 810280"/>
              <a:gd name="connsiteY2" fmla="*/ 1056218 h 1056218"/>
              <a:gd name="connsiteX3" fmla="*/ 0 w 810280"/>
              <a:gd name="connsiteY3" fmla="*/ 1056218 h 1056218"/>
              <a:gd name="connsiteX4" fmla="*/ 0 w 810280"/>
              <a:gd name="connsiteY4" fmla="*/ 25400 h 1056218"/>
              <a:gd name="connsiteX0" fmla="*/ 0 w 807105"/>
              <a:gd name="connsiteY0" fmla="*/ 25400 h 1056218"/>
              <a:gd name="connsiteX1" fmla="*/ 803930 w 807105"/>
              <a:gd name="connsiteY1" fmla="*/ 0 h 1056218"/>
              <a:gd name="connsiteX2" fmla="*/ 807105 w 807105"/>
              <a:gd name="connsiteY2" fmla="*/ 792693 h 1056218"/>
              <a:gd name="connsiteX3" fmla="*/ 0 w 807105"/>
              <a:gd name="connsiteY3" fmla="*/ 1056218 h 1056218"/>
              <a:gd name="connsiteX4" fmla="*/ 0 w 807105"/>
              <a:gd name="connsiteY4" fmla="*/ 25400 h 1056218"/>
              <a:gd name="connsiteX0" fmla="*/ 0 w 807715"/>
              <a:gd name="connsiteY0" fmla="*/ 25400 h 1056218"/>
              <a:gd name="connsiteX1" fmla="*/ 807104 w 807715"/>
              <a:gd name="connsiteY1" fmla="*/ 0 h 1056218"/>
              <a:gd name="connsiteX2" fmla="*/ 807105 w 807715"/>
              <a:gd name="connsiteY2" fmla="*/ 792693 h 1056218"/>
              <a:gd name="connsiteX3" fmla="*/ 0 w 807715"/>
              <a:gd name="connsiteY3" fmla="*/ 1056218 h 1056218"/>
              <a:gd name="connsiteX4" fmla="*/ 0 w 807715"/>
              <a:gd name="connsiteY4" fmla="*/ 25400 h 1056218"/>
              <a:gd name="connsiteX0" fmla="*/ 0 w 807120"/>
              <a:gd name="connsiteY0" fmla="*/ 25400 h 1056218"/>
              <a:gd name="connsiteX1" fmla="*/ 807104 w 807120"/>
              <a:gd name="connsiteY1" fmla="*/ 0 h 1056218"/>
              <a:gd name="connsiteX2" fmla="*/ 603982 w 807120"/>
              <a:gd name="connsiteY2" fmla="*/ 649818 h 1056218"/>
              <a:gd name="connsiteX3" fmla="*/ 0 w 807120"/>
              <a:gd name="connsiteY3" fmla="*/ 1056218 h 1056218"/>
              <a:gd name="connsiteX4" fmla="*/ 0 w 807120"/>
              <a:gd name="connsiteY4" fmla="*/ 25400 h 1056218"/>
              <a:gd name="connsiteX0" fmla="*/ 0 w 810279"/>
              <a:gd name="connsiteY0" fmla="*/ 25400 h 1056218"/>
              <a:gd name="connsiteX1" fmla="*/ 807104 w 810279"/>
              <a:gd name="connsiteY1" fmla="*/ 0 h 1056218"/>
              <a:gd name="connsiteX2" fmla="*/ 810279 w 810279"/>
              <a:gd name="connsiteY2" fmla="*/ 799043 h 1056218"/>
              <a:gd name="connsiteX3" fmla="*/ 0 w 810279"/>
              <a:gd name="connsiteY3" fmla="*/ 1056218 h 1056218"/>
              <a:gd name="connsiteX4" fmla="*/ 0 w 810279"/>
              <a:gd name="connsiteY4" fmla="*/ 25400 h 1056218"/>
              <a:gd name="connsiteX0" fmla="*/ 0 w 813453"/>
              <a:gd name="connsiteY0" fmla="*/ 22225 h 1056218"/>
              <a:gd name="connsiteX1" fmla="*/ 810278 w 813453"/>
              <a:gd name="connsiteY1" fmla="*/ 0 h 1056218"/>
              <a:gd name="connsiteX2" fmla="*/ 813453 w 813453"/>
              <a:gd name="connsiteY2" fmla="*/ 799043 h 1056218"/>
              <a:gd name="connsiteX3" fmla="*/ 3174 w 813453"/>
              <a:gd name="connsiteY3" fmla="*/ 1056218 h 1056218"/>
              <a:gd name="connsiteX4" fmla="*/ 0 w 813453"/>
              <a:gd name="connsiteY4" fmla="*/ 22225 h 1056218"/>
              <a:gd name="connsiteX0" fmla="*/ 0 w 959469"/>
              <a:gd name="connsiteY0" fmla="*/ 107950 h 1141943"/>
              <a:gd name="connsiteX1" fmla="*/ 959447 w 959469"/>
              <a:gd name="connsiteY1" fmla="*/ 0 h 1141943"/>
              <a:gd name="connsiteX2" fmla="*/ 813453 w 959469"/>
              <a:gd name="connsiteY2" fmla="*/ 884768 h 1141943"/>
              <a:gd name="connsiteX3" fmla="*/ 3174 w 959469"/>
              <a:gd name="connsiteY3" fmla="*/ 1141943 h 1141943"/>
              <a:gd name="connsiteX4" fmla="*/ 0 w 959469"/>
              <a:gd name="connsiteY4" fmla="*/ 107950 h 1141943"/>
              <a:gd name="connsiteX0" fmla="*/ 0 w 814063"/>
              <a:gd name="connsiteY0" fmla="*/ 22225 h 1056218"/>
              <a:gd name="connsiteX1" fmla="*/ 813452 w 814063"/>
              <a:gd name="connsiteY1" fmla="*/ 0 h 1056218"/>
              <a:gd name="connsiteX2" fmla="*/ 813453 w 814063"/>
              <a:gd name="connsiteY2" fmla="*/ 799043 h 1056218"/>
              <a:gd name="connsiteX3" fmla="*/ 3174 w 814063"/>
              <a:gd name="connsiteY3" fmla="*/ 1056218 h 1056218"/>
              <a:gd name="connsiteX4" fmla="*/ 0 w 814063"/>
              <a:gd name="connsiteY4" fmla="*/ 22225 h 105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063" h="1056218">
                <a:moveTo>
                  <a:pt x="0" y="22225"/>
                </a:moveTo>
                <a:lnTo>
                  <a:pt x="813452" y="0"/>
                </a:lnTo>
                <a:cubicBezTo>
                  <a:pt x="815569" y="352073"/>
                  <a:pt x="811336" y="446970"/>
                  <a:pt x="813453" y="799043"/>
                </a:cubicBezTo>
                <a:lnTo>
                  <a:pt x="3174" y="1056218"/>
                </a:lnTo>
                <a:lnTo>
                  <a:pt x="0" y="2222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D5A300-2639-7F4F-B8F9-6769FEF424ED}"/>
              </a:ext>
            </a:extLst>
          </p:cNvPr>
          <p:cNvSpPr/>
          <p:nvPr/>
        </p:nvSpPr>
        <p:spPr>
          <a:xfrm>
            <a:off x="1156520" y="4312918"/>
            <a:ext cx="813761" cy="1287993"/>
          </a:xfrm>
          <a:custGeom>
            <a:avLst/>
            <a:gdLst>
              <a:gd name="connsiteX0" fmla="*/ 0 w 810280"/>
              <a:gd name="connsiteY0" fmla="*/ 0 h 1030818"/>
              <a:gd name="connsiteX1" fmla="*/ 810280 w 810280"/>
              <a:gd name="connsiteY1" fmla="*/ 0 h 1030818"/>
              <a:gd name="connsiteX2" fmla="*/ 810280 w 810280"/>
              <a:gd name="connsiteY2" fmla="*/ 1030818 h 1030818"/>
              <a:gd name="connsiteX3" fmla="*/ 0 w 810280"/>
              <a:gd name="connsiteY3" fmla="*/ 1030818 h 1030818"/>
              <a:gd name="connsiteX4" fmla="*/ 0 w 810280"/>
              <a:gd name="connsiteY4" fmla="*/ 0 h 1030818"/>
              <a:gd name="connsiteX0" fmla="*/ 0 w 813455"/>
              <a:gd name="connsiteY0" fmla="*/ 257175 h 1287993"/>
              <a:gd name="connsiteX1" fmla="*/ 813455 w 813455"/>
              <a:gd name="connsiteY1" fmla="*/ 0 h 1287993"/>
              <a:gd name="connsiteX2" fmla="*/ 810280 w 813455"/>
              <a:gd name="connsiteY2" fmla="*/ 1287993 h 1287993"/>
              <a:gd name="connsiteX3" fmla="*/ 0 w 813455"/>
              <a:gd name="connsiteY3" fmla="*/ 1287993 h 1287993"/>
              <a:gd name="connsiteX4" fmla="*/ 0 w 813455"/>
              <a:gd name="connsiteY4" fmla="*/ 257175 h 1287993"/>
              <a:gd name="connsiteX0" fmla="*/ 0 w 813760"/>
              <a:gd name="connsiteY0" fmla="*/ 257175 h 1287993"/>
              <a:gd name="connsiteX1" fmla="*/ 813455 w 813760"/>
              <a:gd name="connsiteY1" fmla="*/ 0 h 1287993"/>
              <a:gd name="connsiteX2" fmla="*/ 813455 w 813760"/>
              <a:gd name="connsiteY2" fmla="*/ 811743 h 1287993"/>
              <a:gd name="connsiteX3" fmla="*/ 0 w 813760"/>
              <a:gd name="connsiteY3" fmla="*/ 1287993 h 1287993"/>
              <a:gd name="connsiteX4" fmla="*/ 0 w 813760"/>
              <a:gd name="connsiteY4" fmla="*/ 257175 h 128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60" h="1287993">
                <a:moveTo>
                  <a:pt x="0" y="257175"/>
                </a:moveTo>
                <a:lnTo>
                  <a:pt x="813455" y="0"/>
                </a:lnTo>
                <a:cubicBezTo>
                  <a:pt x="812397" y="429331"/>
                  <a:pt x="814513" y="382412"/>
                  <a:pt x="813455" y="811743"/>
                </a:cubicBezTo>
                <a:lnTo>
                  <a:pt x="0" y="1287993"/>
                </a:lnTo>
                <a:lnTo>
                  <a:pt x="0" y="25717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1D7078-9469-054F-83DE-ADFA0E2F68AD}"/>
              </a:ext>
            </a:extLst>
          </p:cNvPr>
          <p:cNvSpPr/>
          <p:nvPr/>
        </p:nvSpPr>
        <p:spPr>
          <a:xfrm>
            <a:off x="1156519" y="5112303"/>
            <a:ext cx="813455" cy="1507068"/>
          </a:xfrm>
          <a:custGeom>
            <a:avLst/>
            <a:gdLst>
              <a:gd name="connsiteX0" fmla="*/ 0 w 810280"/>
              <a:gd name="connsiteY0" fmla="*/ 0 h 1030818"/>
              <a:gd name="connsiteX1" fmla="*/ 810280 w 810280"/>
              <a:gd name="connsiteY1" fmla="*/ 0 h 1030818"/>
              <a:gd name="connsiteX2" fmla="*/ 810280 w 810280"/>
              <a:gd name="connsiteY2" fmla="*/ 1030818 h 1030818"/>
              <a:gd name="connsiteX3" fmla="*/ 0 w 810280"/>
              <a:gd name="connsiteY3" fmla="*/ 1030818 h 1030818"/>
              <a:gd name="connsiteX4" fmla="*/ 0 w 810280"/>
              <a:gd name="connsiteY4" fmla="*/ 0 h 1030818"/>
              <a:gd name="connsiteX0" fmla="*/ 0 w 813455"/>
              <a:gd name="connsiteY0" fmla="*/ 476250 h 1507068"/>
              <a:gd name="connsiteX1" fmla="*/ 813455 w 813455"/>
              <a:gd name="connsiteY1" fmla="*/ 0 h 1507068"/>
              <a:gd name="connsiteX2" fmla="*/ 810280 w 813455"/>
              <a:gd name="connsiteY2" fmla="*/ 1507068 h 1507068"/>
              <a:gd name="connsiteX3" fmla="*/ 0 w 813455"/>
              <a:gd name="connsiteY3" fmla="*/ 1507068 h 1507068"/>
              <a:gd name="connsiteX4" fmla="*/ 0 w 813455"/>
              <a:gd name="connsiteY4" fmla="*/ 476250 h 1507068"/>
              <a:gd name="connsiteX0" fmla="*/ 0 w 813455"/>
              <a:gd name="connsiteY0" fmla="*/ 476250 h 1507068"/>
              <a:gd name="connsiteX1" fmla="*/ 813455 w 813455"/>
              <a:gd name="connsiteY1" fmla="*/ 0 h 1507068"/>
              <a:gd name="connsiteX2" fmla="*/ 810280 w 813455"/>
              <a:gd name="connsiteY2" fmla="*/ 849843 h 1507068"/>
              <a:gd name="connsiteX3" fmla="*/ 0 w 813455"/>
              <a:gd name="connsiteY3" fmla="*/ 1507068 h 1507068"/>
              <a:gd name="connsiteX4" fmla="*/ 0 w 813455"/>
              <a:gd name="connsiteY4" fmla="*/ 476250 h 150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55" h="1507068">
                <a:moveTo>
                  <a:pt x="0" y="476250"/>
                </a:moveTo>
                <a:lnTo>
                  <a:pt x="813455" y="0"/>
                </a:lnTo>
                <a:cubicBezTo>
                  <a:pt x="812397" y="502356"/>
                  <a:pt x="811338" y="347487"/>
                  <a:pt x="810280" y="849843"/>
                </a:cubicBezTo>
                <a:lnTo>
                  <a:pt x="0" y="1507068"/>
                </a:lnTo>
                <a:lnTo>
                  <a:pt x="0" y="47625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11C6A3F4-66EE-0547-AB24-D84B00668FE3}"/>
              </a:ext>
            </a:extLst>
          </p:cNvPr>
          <p:cNvSpPr/>
          <p:nvPr/>
        </p:nvSpPr>
        <p:spPr>
          <a:xfrm>
            <a:off x="1966803" y="1061612"/>
            <a:ext cx="6805722" cy="81861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4" name="Pentagon 53">
            <a:extLst>
              <a:ext uri="{FF2B5EF4-FFF2-40B4-BE49-F238E27FC236}">
                <a16:creationId xmlns:a16="http://schemas.microsoft.com/office/drawing/2014/main" id="{83FF6C57-80CD-AF44-BF4E-F6E07C2509A4}"/>
              </a:ext>
            </a:extLst>
          </p:cNvPr>
          <p:cNvSpPr/>
          <p:nvPr/>
        </p:nvSpPr>
        <p:spPr>
          <a:xfrm>
            <a:off x="1966803" y="1880221"/>
            <a:ext cx="6805722" cy="81861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5" name="Pentagon 54">
            <a:extLst>
              <a:ext uri="{FF2B5EF4-FFF2-40B4-BE49-F238E27FC236}">
                <a16:creationId xmlns:a16="http://schemas.microsoft.com/office/drawing/2014/main" id="{2AEF947B-4FF3-4045-A2B6-9C52204F5195}"/>
              </a:ext>
            </a:extLst>
          </p:cNvPr>
          <p:cNvSpPr/>
          <p:nvPr/>
        </p:nvSpPr>
        <p:spPr>
          <a:xfrm>
            <a:off x="1966803" y="2698830"/>
            <a:ext cx="6805722" cy="81861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Pentagon 55">
            <a:extLst>
              <a:ext uri="{FF2B5EF4-FFF2-40B4-BE49-F238E27FC236}">
                <a16:creationId xmlns:a16="http://schemas.microsoft.com/office/drawing/2014/main" id="{413877E8-E302-B146-8140-07C17A6D3B12}"/>
              </a:ext>
            </a:extLst>
          </p:cNvPr>
          <p:cNvSpPr/>
          <p:nvPr/>
        </p:nvSpPr>
        <p:spPr>
          <a:xfrm>
            <a:off x="1966803" y="3517441"/>
            <a:ext cx="6805722" cy="81861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id="{B28AF959-5682-FB4B-A411-323BA550E17E}"/>
              </a:ext>
            </a:extLst>
          </p:cNvPr>
          <p:cNvSpPr/>
          <p:nvPr/>
        </p:nvSpPr>
        <p:spPr>
          <a:xfrm>
            <a:off x="1966803" y="4313750"/>
            <a:ext cx="6805722" cy="81861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DA58BA42-16B1-AF43-A332-CA35C7288F09}"/>
              </a:ext>
            </a:extLst>
          </p:cNvPr>
          <p:cNvSpPr/>
          <p:nvPr/>
        </p:nvSpPr>
        <p:spPr>
          <a:xfrm>
            <a:off x="1966803" y="5131280"/>
            <a:ext cx="6805722" cy="84780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9C4861-AE03-E846-AE62-0FDFC296F26E}"/>
              </a:ext>
            </a:extLst>
          </p:cNvPr>
          <p:cNvSpPr/>
          <p:nvPr/>
        </p:nvSpPr>
        <p:spPr>
          <a:xfrm>
            <a:off x="2817839" y="5358924"/>
            <a:ext cx="5650838" cy="331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dirty="0">
                <a:cs typeface="Calibri"/>
              </a:rPr>
              <a:t>O usuário pode entrar como um convidado</a:t>
            </a:r>
            <a:endParaRPr lang="en-US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20C4D3D-608F-F748-92CE-EB970597BB01}"/>
              </a:ext>
            </a:extLst>
          </p:cNvPr>
          <p:cNvSpPr/>
          <p:nvPr/>
        </p:nvSpPr>
        <p:spPr>
          <a:xfrm>
            <a:off x="2402431" y="1182475"/>
            <a:ext cx="373352" cy="373893"/>
          </a:xfrm>
          <a:custGeom>
            <a:avLst/>
            <a:gdLst>
              <a:gd name="connsiteX0" fmla="*/ 291049 w 330200"/>
              <a:gd name="connsiteY0" fmla="*/ 278349 h 330679"/>
              <a:gd name="connsiteX1" fmla="*/ 296142 w 330200"/>
              <a:gd name="connsiteY1" fmla="*/ 288840 h 330679"/>
              <a:gd name="connsiteX2" fmla="*/ 273349 w 330200"/>
              <a:gd name="connsiteY2" fmla="*/ 329444 h 330679"/>
              <a:gd name="connsiteX3" fmla="*/ 232744 w 330200"/>
              <a:gd name="connsiteY3" fmla="*/ 306652 h 330679"/>
              <a:gd name="connsiteX4" fmla="*/ 248499 w 330200"/>
              <a:gd name="connsiteY4" fmla="*/ 301463 h 330679"/>
              <a:gd name="connsiteX5" fmla="*/ 264161 w 330200"/>
              <a:gd name="connsiteY5" fmla="*/ 313256 h 330679"/>
              <a:gd name="connsiteX6" fmla="*/ 264351 w 330200"/>
              <a:gd name="connsiteY6" fmla="*/ 313255 h 330679"/>
              <a:gd name="connsiteX7" fmla="*/ 280671 w 330200"/>
              <a:gd name="connsiteY7" fmla="*/ 296557 h 330679"/>
              <a:gd name="connsiteX8" fmla="*/ 277180 w 330200"/>
              <a:gd name="connsiteY8" fmla="*/ 287123 h 330679"/>
              <a:gd name="connsiteX9" fmla="*/ 291049 w 330200"/>
              <a:gd name="connsiteY9" fmla="*/ 278349 h 330679"/>
              <a:gd name="connsiteX10" fmla="*/ 72078 w 330200"/>
              <a:gd name="connsiteY10" fmla="*/ 277877 h 330679"/>
              <a:gd name="connsiteX11" fmla="*/ 86041 w 330200"/>
              <a:gd name="connsiteY11" fmla="*/ 287311 h 330679"/>
              <a:gd name="connsiteX12" fmla="*/ 82550 w 330200"/>
              <a:gd name="connsiteY12" fmla="*/ 296746 h 330679"/>
              <a:gd name="connsiteX13" fmla="*/ 99061 w 330200"/>
              <a:gd name="connsiteY13" fmla="*/ 313256 h 330679"/>
              <a:gd name="connsiteX14" fmla="*/ 114722 w 330200"/>
              <a:gd name="connsiteY14" fmla="*/ 301085 h 330679"/>
              <a:gd name="connsiteX15" fmla="*/ 130572 w 330200"/>
              <a:gd name="connsiteY15" fmla="*/ 306180 h 330679"/>
              <a:gd name="connsiteX16" fmla="*/ 125922 w 330200"/>
              <a:gd name="connsiteY16" fmla="*/ 315789 h 330679"/>
              <a:gd name="connsiteX17" fmla="*/ 80043 w 330200"/>
              <a:gd name="connsiteY17" fmla="*/ 323755 h 330679"/>
              <a:gd name="connsiteX18" fmla="*/ 72078 w 330200"/>
              <a:gd name="connsiteY18" fmla="*/ 277877 h 330679"/>
              <a:gd name="connsiteX19" fmla="*/ 99061 w 330200"/>
              <a:gd name="connsiteY19" fmla="*/ 115136 h 330679"/>
              <a:gd name="connsiteX20" fmla="*/ 115571 w 330200"/>
              <a:gd name="connsiteY20" fmla="*/ 131647 h 330679"/>
              <a:gd name="connsiteX21" fmla="*/ 99061 w 330200"/>
              <a:gd name="connsiteY21" fmla="*/ 148157 h 330679"/>
              <a:gd name="connsiteX22" fmla="*/ 82550 w 330200"/>
              <a:gd name="connsiteY22" fmla="*/ 131647 h 330679"/>
              <a:gd name="connsiteX23" fmla="*/ 99061 w 330200"/>
              <a:gd name="connsiteY23" fmla="*/ 115136 h 330679"/>
              <a:gd name="connsiteX24" fmla="*/ 82550 w 330200"/>
              <a:gd name="connsiteY24" fmla="*/ 65606 h 330679"/>
              <a:gd name="connsiteX25" fmla="*/ 82550 w 330200"/>
              <a:gd name="connsiteY25" fmla="*/ 102211 h 330679"/>
              <a:gd name="connsiteX26" fmla="*/ 53209 w 330200"/>
              <a:gd name="connsiteY26" fmla="*/ 148156 h 330679"/>
              <a:gd name="connsiteX27" fmla="*/ 16510 w 330200"/>
              <a:gd name="connsiteY27" fmla="*/ 148156 h 330679"/>
              <a:gd name="connsiteX28" fmla="*/ 16510 w 330200"/>
              <a:gd name="connsiteY28" fmla="*/ 197686 h 330679"/>
              <a:gd name="connsiteX29" fmla="*/ 53209 w 330200"/>
              <a:gd name="connsiteY29" fmla="*/ 197686 h 330679"/>
              <a:gd name="connsiteX30" fmla="*/ 181610 w 330200"/>
              <a:gd name="connsiteY30" fmla="*/ 280236 h 330679"/>
              <a:gd name="connsiteX31" fmla="*/ 313690 w 330200"/>
              <a:gd name="connsiteY31" fmla="*/ 172968 h 330679"/>
              <a:gd name="connsiteX32" fmla="*/ 181610 w 330200"/>
              <a:gd name="connsiteY32" fmla="*/ 65606 h 330679"/>
              <a:gd name="connsiteX33" fmla="*/ 138684 w 330200"/>
              <a:gd name="connsiteY33" fmla="*/ 71550 h 330679"/>
              <a:gd name="connsiteX34" fmla="*/ 181610 w 330200"/>
              <a:gd name="connsiteY34" fmla="*/ 49096 h 330679"/>
              <a:gd name="connsiteX35" fmla="*/ 330200 w 330200"/>
              <a:gd name="connsiteY35" fmla="*/ 172968 h 330679"/>
              <a:gd name="connsiteX36" fmla="*/ 181610 w 330200"/>
              <a:gd name="connsiteY36" fmla="*/ 296746 h 330679"/>
              <a:gd name="connsiteX37" fmla="*/ 41605 w 330200"/>
              <a:gd name="connsiteY37" fmla="*/ 214196 h 330679"/>
              <a:gd name="connsiteX38" fmla="*/ 16510 w 330200"/>
              <a:gd name="connsiteY38" fmla="*/ 214196 h 330679"/>
              <a:gd name="connsiteX39" fmla="*/ 0 w 330200"/>
              <a:gd name="connsiteY39" fmla="*/ 197686 h 330679"/>
              <a:gd name="connsiteX40" fmla="*/ 0 w 330200"/>
              <a:gd name="connsiteY40" fmla="*/ 148156 h 330679"/>
              <a:gd name="connsiteX41" fmla="*/ 16510 w 330200"/>
              <a:gd name="connsiteY41" fmla="*/ 131646 h 330679"/>
              <a:gd name="connsiteX42" fmla="*/ 41605 w 330200"/>
              <a:gd name="connsiteY42" fmla="*/ 131646 h 330679"/>
              <a:gd name="connsiteX43" fmla="*/ 66040 w 330200"/>
              <a:gd name="connsiteY43" fmla="*/ 95230 h 330679"/>
              <a:gd name="connsiteX44" fmla="*/ 66040 w 330200"/>
              <a:gd name="connsiteY44" fmla="*/ 65606 h 330679"/>
              <a:gd name="connsiteX45" fmla="*/ 82550 w 330200"/>
              <a:gd name="connsiteY45" fmla="*/ 49190 h 330679"/>
              <a:gd name="connsiteX46" fmla="*/ 84248 w 330200"/>
              <a:gd name="connsiteY46" fmla="*/ 49190 h 330679"/>
              <a:gd name="connsiteX47" fmla="*/ 137269 w 330200"/>
              <a:gd name="connsiteY47" fmla="*/ 54757 h 330679"/>
              <a:gd name="connsiteX48" fmla="*/ 181610 w 330200"/>
              <a:gd name="connsiteY48" fmla="*/ 49096 h 330679"/>
              <a:gd name="connsiteX49" fmla="*/ 248117 w 330200"/>
              <a:gd name="connsiteY49" fmla="*/ 3 h 330679"/>
              <a:gd name="connsiteX50" fmla="*/ 267270 w 330200"/>
              <a:gd name="connsiteY50" fmla="*/ 4134 h 330679"/>
              <a:gd name="connsiteX51" fmla="*/ 292747 w 330200"/>
              <a:gd name="connsiteY51" fmla="*/ 69096 h 330679"/>
              <a:gd name="connsiteX52" fmla="*/ 278784 w 330200"/>
              <a:gd name="connsiteY52" fmla="*/ 59662 h 330679"/>
              <a:gd name="connsiteX53" fmla="*/ 280671 w 330200"/>
              <a:gd name="connsiteY53" fmla="*/ 49096 h 330679"/>
              <a:gd name="connsiteX54" fmla="*/ 247651 w 330200"/>
              <a:gd name="connsiteY54" fmla="*/ 16076 h 330679"/>
              <a:gd name="connsiteX55" fmla="*/ 217366 w 330200"/>
              <a:gd name="connsiteY55" fmla="*/ 35699 h 330679"/>
              <a:gd name="connsiteX56" fmla="*/ 200856 w 330200"/>
              <a:gd name="connsiteY56" fmla="*/ 33340 h 330679"/>
              <a:gd name="connsiteX57" fmla="*/ 202307 w 330200"/>
              <a:gd name="connsiteY57" fmla="*/ 29611 h 330679"/>
              <a:gd name="connsiteX58" fmla="*/ 229512 w 330200"/>
              <a:gd name="connsiteY58" fmla="*/ 3419 h 330679"/>
              <a:gd name="connsiteX59" fmla="*/ 248117 w 330200"/>
              <a:gd name="connsiteY59" fmla="*/ 3 h 33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30200" h="330679">
                <a:moveTo>
                  <a:pt x="291049" y="278349"/>
                </a:moveTo>
                <a:cubicBezTo>
                  <a:pt x="293357" y="281515"/>
                  <a:pt x="295082" y="285068"/>
                  <a:pt x="296142" y="288840"/>
                </a:cubicBezTo>
                <a:cubicBezTo>
                  <a:pt x="301060" y="306347"/>
                  <a:pt x="290856" y="324526"/>
                  <a:pt x="273349" y="329444"/>
                </a:cubicBezTo>
                <a:cubicBezTo>
                  <a:pt x="255843" y="334363"/>
                  <a:pt x="237663" y="324158"/>
                  <a:pt x="232744" y="306652"/>
                </a:cubicBezTo>
                <a:cubicBezTo>
                  <a:pt x="238122" y="305142"/>
                  <a:pt x="243405" y="303444"/>
                  <a:pt x="248499" y="301463"/>
                </a:cubicBezTo>
                <a:cubicBezTo>
                  <a:pt x="250514" y="308441"/>
                  <a:pt x="256898" y="313247"/>
                  <a:pt x="264161" y="313256"/>
                </a:cubicBezTo>
                <a:cubicBezTo>
                  <a:pt x="264224" y="313256"/>
                  <a:pt x="264288" y="313256"/>
                  <a:pt x="264351" y="313255"/>
                </a:cubicBezTo>
                <a:cubicBezTo>
                  <a:pt x="273469" y="313151"/>
                  <a:pt x="280775" y="305675"/>
                  <a:pt x="280671" y="296557"/>
                </a:cubicBezTo>
                <a:cubicBezTo>
                  <a:pt x="280570" y="293115"/>
                  <a:pt x="279344" y="289802"/>
                  <a:pt x="277180" y="287123"/>
                </a:cubicBezTo>
                <a:cubicBezTo>
                  <a:pt x="281954" y="284444"/>
                  <a:pt x="286583" y="281515"/>
                  <a:pt x="291049" y="278349"/>
                </a:cubicBezTo>
                <a:close/>
                <a:moveTo>
                  <a:pt x="72078" y="277877"/>
                </a:moveTo>
                <a:cubicBezTo>
                  <a:pt x="76558" y="281272"/>
                  <a:pt x="81219" y="284421"/>
                  <a:pt x="86041" y="287311"/>
                </a:cubicBezTo>
                <a:cubicBezTo>
                  <a:pt x="83896" y="290000"/>
                  <a:pt x="82672" y="293308"/>
                  <a:pt x="82550" y="296746"/>
                </a:cubicBezTo>
                <a:cubicBezTo>
                  <a:pt x="82602" y="305842"/>
                  <a:pt x="89964" y="313204"/>
                  <a:pt x="99061" y="313256"/>
                </a:cubicBezTo>
                <a:cubicBezTo>
                  <a:pt x="106430" y="313200"/>
                  <a:pt x="112848" y="308212"/>
                  <a:pt x="114722" y="301085"/>
                </a:cubicBezTo>
                <a:cubicBezTo>
                  <a:pt x="119816" y="302972"/>
                  <a:pt x="125194" y="304670"/>
                  <a:pt x="130572" y="306180"/>
                </a:cubicBezTo>
                <a:cubicBezTo>
                  <a:pt x="129555" y="309615"/>
                  <a:pt x="127984" y="312860"/>
                  <a:pt x="125922" y="315789"/>
                </a:cubicBezTo>
                <a:cubicBezTo>
                  <a:pt x="115453" y="330658"/>
                  <a:pt x="94913" y="334224"/>
                  <a:pt x="80043" y="323755"/>
                </a:cubicBezTo>
                <a:cubicBezTo>
                  <a:pt x="65175" y="313285"/>
                  <a:pt x="61609" y="292745"/>
                  <a:pt x="72078" y="277877"/>
                </a:cubicBezTo>
                <a:close/>
                <a:moveTo>
                  <a:pt x="99061" y="115136"/>
                </a:moveTo>
                <a:cubicBezTo>
                  <a:pt x="108179" y="115136"/>
                  <a:pt x="115571" y="122528"/>
                  <a:pt x="115571" y="131647"/>
                </a:cubicBezTo>
                <a:cubicBezTo>
                  <a:pt x="115571" y="140765"/>
                  <a:pt x="108179" y="148157"/>
                  <a:pt x="99061" y="148157"/>
                </a:cubicBezTo>
                <a:cubicBezTo>
                  <a:pt x="89942" y="148157"/>
                  <a:pt x="82550" y="140765"/>
                  <a:pt x="82550" y="131647"/>
                </a:cubicBezTo>
                <a:cubicBezTo>
                  <a:pt x="82550" y="122528"/>
                  <a:pt x="89942" y="115136"/>
                  <a:pt x="99061" y="115136"/>
                </a:cubicBezTo>
                <a:close/>
                <a:moveTo>
                  <a:pt x="82550" y="65606"/>
                </a:moveTo>
                <a:lnTo>
                  <a:pt x="82550" y="102211"/>
                </a:lnTo>
                <a:cubicBezTo>
                  <a:pt x="68793" y="114589"/>
                  <a:pt x="58652" y="130468"/>
                  <a:pt x="53209" y="148156"/>
                </a:cubicBezTo>
                <a:lnTo>
                  <a:pt x="16510" y="148156"/>
                </a:lnTo>
                <a:lnTo>
                  <a:pt x="16510" y="197686"/>
                </a:lnTo>
                <a:lnTo>
                  <a:pt x="53209" y="197686"/>
                </a:lnTo>
                <a:cubicBezTo>
                  <a:pt x="66983" y="244857"/>
                  <a:pt x="119155" y="280236"/>
                  <a:pt x="181610" y="280236"/>
                </a:cubicBezTo>
                <a:cubicBezTo>
                  <a:pt x="254726" y="280236"/>
                  <a:pt x="313690" y="232310"/>
                  <a:pt x="313690" y="172968"/>
                </a:cubicBezTo>
                <a:cubicBezTo>
                  <a:pt x="313690" y="113627"/>
                  <a:pt x="254537" y="65606"/>
                  <a:pt x="181610" y="65606"/>
                </a:cubicBezTo>
                <a:cubicBezTo>
                  <a:pt x="167097" y="65610"/>
                  <a:pt x="152653" y="67610"/>
                  <a:pt x="138684" y="71550"/>
                </a:cubicBezTo>
                <a:close/>
                <a:moveTo>
                  <a:pt x="181610" y="49096"/>
                </a:moveTo>
                <a:cubicBezTo>
                  <a:pt x="263500" y="49096"/>
                  <a:pt x="330200" y="104664"/>
                  <a:pt x="330200" y="172968"/>
                </a:cubicBezTo>
                <a:cubicBezTo>
                  <a:pt x="330200" y="241178"/>
                  <a:pt x="263500" y="296746"/>
                  <a:pt x="181610" y="296746"/>
                </a:cubicBezTo>
                <a:cubicBezTo>
                  <a:pt x="117929" y="296746"/>
                  <a:pt x="62266" y="263726"/>
                  <a:pt x="41605" y="214196"/>
                </a:cubicBezTo>
                <a:lnTo>
                  <a:pt x="16510" y="214196"/>
                </a:lnTo>
                <a:cubicBezTo>
                  <a:pt x="7392" y="214196"/>
                  <a:pt x="0" y="206804"/>
                  <a:pt x="0" y="197686"/>
                </a:cubicBezTo>
                <a:lnTo>
                  <a:pt x="0" y="148156"/>
                </a:lnTo>
                <a:cubicBezTo>
                  <a:pt x="0" y="139038"/>
                  <a:pt x="7392" y="131646"/>
                  <a:pt x="16510" y="131646"/>
                </a:cubicBezTo>
                <a:lnTo>
                  <a:pt x="41605" y="131646"/>
                </a:lnTo>
                <a:cubicBezTo>
                  <a:pt x="47456" y="118116"/>
                  <a:pt x="55737" y="105773"/>
                  <a:pt x="66040" y="95230"/>
                </a:cubicBezTo>
                <a:lnTo>
                  <a:pt x="66040" y="65606"/>
                </a:lnTo>
                <a:cubicBezTo>
                  <a:pt x="66092" y="56525"/>
                  <a:pt x="73468" y="49190"/>
                  <a:pt x="82550" y="49190"/>
                </a:cubicBezTo>
                <a:lnTo>
                  <a:pt x="84248" y="49190"/>
                </a:lnTo>
                <a:lnTo>
                  <a:pt x="137269" y="54757"/>
                </a:lnTo>
                <a:cubicBezTo>
                  <a:pt x="151749" y="50997"/>
                  <a:pt x="166649" y="49095"/>
                  <a:pt x="181610" y="49096"/>
                </a:cubicBezTo>
                <a:close/>
                <a:moveTo>
                  <a:pt x="248117" y="3"/>
                </a:moveTo>
                <a:cubicBezTo>
                  <a:pt x="254526" y="77"/>
                  <a:pt x="261026" y="1408"/>
                  <a:pt x="267270" y="4134"/>
                </a:cubicBezTo>
                <a:cubicBezTo>
                  <a:pt x="292244" y="15038"/>
                  <a:pt x="303650" y="44122"/>
                  <a:pt x="292747" y="69096"/>
                </a:cubicBezTo>
                <a:cubicBezTo>
                  <a:pt x="288218" y="65983"/>
                  <a:pt x="283596" y="62775"/>
                  <a:pt x="278784" y="59662"/>
                </a:cubicBezTo>
                <a:cubicBezTo>
                  <a:pt x="279999" y="56270"/>
                  <a:pt x="280636" y="52698"/>
                  <a:pt x="280671" y="49096"/>
                </a:cubicBezTo>
                <a:cubicBezTo>
                  <a:pt x="280671" y="30859"/>
                  <a:pt x="265888" y="16076"/>
                  <a:pt x="247651" y="16076"/>
                </a:cubicBezTo>
                <a:cubicBezTo>
                  <a:pt x="234558" y="16035"/>
                  <a:pt x="222678" y="23733"/>
                  <a:pt x="217366" y="35699"/>
                </a:cubicBezTo>
                <a:cubicBezTo>
                  <a:pt x="211988" y="34661"/>
                  <a:pt x="206422" y="33906"/>
                  <a:pt x="200856" y="33340"/>
                </a:cubicBezTo>
                <a:cubicBezTo>
                  <a:pt x="201289" y="32078"/>
                  <a:pt x="201773" y="30834"/>
                  <a:pt x="202307" y="29611"/>
                </a:cubicBezTo>
                <a:cubicBezTo>
                  <a:pt x="207759" y="17124"/>
                  <a:pt x="217756" y="8029"/>
                  <a:pt x="229512" y="3419"/>
                </a:cubicBezTo>
                <a:cubicBezTo>
                  <a:pt x="235390" y="1113"/>
                  <a:pt x="241708" y="-71"/>
                  <a:pt x="248117" y="3"/>
                </a:cubicBezTo>
                <a:close/>
              </a:path>
            </a:pathLst>
          </a:custGeom>
          <a:solidFill>
            <a:schemeClr val="bg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12">
            <a:extLst>
              <a:ext uri="{FF2B5EF4-FFF2-40B4-BE49-F238E27FC236}">
                <a16:creationId xmlns:a16="http://schemas.microsoft.com/office/drawing/2014/main" id="{E62A9067-1235-8C4E-9CF7-4A90F473B522}"/>
              </a:ext>
            </a:extLst>
          </p:cNvPr>
          <p:cNvSpPr/>
          <p:nvPr/>
        </p:nvSpPr>
        <p:spPr>
          <a:xfrm>
            <a:off x="2402431" y="2012542"/>
            <a:ext cx="362685" cy="373352"/>
          </a:xfrm>
          <a:custGeom>
            <a:avLst/>
            <a:gdLst>
              <a:gd name="connsiteX0" fmla="*/ 323861 w 320765"/>
              <a:gd name="connsiteY0" fmla="*/ 3774 h 330200"/>
              <a:gd name="connsiteX1" fmla="*/ 313389 w 320765"/>
              <a:gd name="connsiteY1" fmla="*/ 0 h 330200"/>
              <a:gd name="connsiteX2" fmla="*/ 306031 w 320765"/>
              <a:gd name="connsiteY2" fmla="*/ 1698 h 330200"/>
              <a:gd name="connsiteX3" fmla="*/ 9134 w 320765"/>
              <a:gd name="connsiteY3" fmla="*/ 150288 h 330200"/>
              <a:gd name="connsiteX4" fmla="*/ 1745 w 320765"/>
              <a:gd name="connsiteY4" fmla="*/ 172437 h 330200"/>
              <a:gd name="connsiteX5" fmla="*/ 7058 w 320765"/>
              <a:gd name="connsiteY5" fmla="*/ 178591 h 330200"/>
              <a:gd name="connsiteX6" fmla="*/ 82532 w 320765"/>
              <a:gd name="connsiteY6" fmla="*/ 230857 h 330200"/>
              <a:gd name="connsiteX7" fmla="*/ 82532 w 320765"/>
              <a:gd name="connsiteY7" fmla="*/ 313596 h 330200"/>
              <a:gd name="connsiteX8" fmla="*/ 94042 w 320765"/>
              <a:gd name="connsiteY8" fmla="*/ 329351 h 330200"/>
              <a:gd name="connsiteX9" fmla="*/ 99137 w 320765"/>
              <a:gd name="connsiteY9" fmla="*/ 330200 h 330200"/>
              <a:gd name="connsiteX10" fmla="*/ 112533 w 320765"/>
              <a:gd name="connsiteY10" fmla="*/ 323313 h 330200"/>
              <a:gd name="connsiteX11" fmla="*/ 147063 w 320765"/>
              <a:gd name="connsiteY11" fmla="*/ 275481 h 330200"/>
              <a:gd name="connsiteX12" fmla="*/ 221782 w 320765"/>
              <a:gd name="connsiteY12" fmla="*/ 327275 h 330200"/>
              <a:gd name="connsiteX13" fmla="*/ 244754 w 320765"/>
              <a:gd name="connsiteY13" fmla="*/ 323096 h 330200"/>
              <a:gd name="connsiteX14" fmla="*/ 247161 w 320765"/>
              <a:gd name="connsiteY14" fmla="*/ 317841 h 330200"/>
              <a:gd name="connsiteX15" fmla="*/ 329711 w 320765"/>
              <a:gd name="connsiteY15" fmla="*/ 20661 h 330200"/>
              <a:gd name="connsiteX16" fmla="*/ 323861 w 320765"/>
              <a:gd name="connsiteY16" fmla="*/ 3774 h 330200"/>
              <a:gd name="connsiteX17" fmla="*/ 90174 w 320765"/>
              <a:gd name="connsiteY17" fmla="*/ 216328 h 330200"/>
              <a:gd name="connsiteX18" fmla="*/ 16209 w 320765"/>
              <a:gd name="connsiteY18" fmla="*/ 165100 h 330200"/>
              <a:gd name="connsiteX19" fmla="*/ 266690 w 320765"/>
              <a:gd name="connsiteY19" fmla="*/ 39813 h 330200"/>
              <a:gd name="connsiteX20" fmla="*/ 98759 w 320765"/>
              <a:gd name="connsiteY20" fmla="*/ 313690 h 330200"/>
              <a:gd name="connsiteX21" fmla="*/ 98759 w 320765"/>
              <a:gd name="connsiteY21" fmla="*/ 231140 h 330200"/>
              <a:gd name="connsiteX22" fmla="*/ 313389 w 320765"/>
              <a:gd name="connsiteY22" fmla="*/ 16510 h 330200"/>
              <a:gd name="connsiteX23" fmla="*/ 230839 w 320765"/>
              <a:gd name="connsiteY23" fmla="*/ 313690 h 330200"/>
              <a:gd name="connsiteX24" fmla="*/ 156403 w 320765"/>
              <a:gd name="connsiteY24" fmla="*/ 262084 h 330200"/>
              <a:gd name="connsiteX25" fmla="*/ 300653 w 320765"/>
              <a:gd name="connsiteY25" fmla="*/ 62361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0765" h="330200">
                <a:moveTo>
                  <a:pt x="323861" y="3774"/>
                </a:moveTo>
                <a:cubicBezTo>
                  <a:pt x="320909" y="1348"/>
                  <a:pt x="317210" y="16"/>
                  <a:pt x="313389" y="0"/>
                </a:cubicBezTo>
                <a:cubicBezTo>
                  <a:pt x="310839" y="0"/>
                  <a:pt x="308323" y="581"/>
                  <a:pt x="306031" y="1698"/>
                </a:cubicBezTo>
                <a:lnTo>
                  <a:pt x="9134" y="150288"/>
                </a:lnTo>
                <a:cubicBezTo>
                  <a:pt x="977" y="154364"/>
                  <a:pt x="-2331" y="164280"/>
                  <a:pt x="1745" y="172437"/>
                </a:cubicBezTo>
                <a:cubicBezTo>
                  <a:pt x="2975" y="174899"/>
                  <a:pt x="4802" y="177015"/>
                  <a:pt x="7058" y="178591"/>
                </a:cubicBezTo>
                <a:lnTo>
                  <a:pt x="82532" y="230857"/>
                </a:lnTo>
                <a:lnTo>
                  <a:pt x="82532" y="313596"/>
                </a:lnTo>
                <a:cubicBezTo>
                  <a:pt x="82493" y="320805"/>
                  <a:pt x="87162" y="327196"/>
                  <a:pt x="94042" y="329351"/>
                </a:cubicBezTo>
                <a:cubicBezTo>
                  <a:pt x="95683" y="329907"/>
                  <a:pt x="97404" y="330194"/>
                  <a:pt x="99137" y="330200"/>
                </a:cubicBezTo>
                <a:cubicBezTo>
                  <a:pt x="104450" y="330194"/>
                  <a:pt x="109436" y="327631"/>
                  <a:pt x="112533" y="323313"/>
                </a:cubicBezTo>
                <a:lnTo>
                  <a:pt x="147063" y="275481"/>
                </a:lnTo>
                <a:lnTo>
                  <a:pt x="221782" y="327275"/>
                </a:lnTo>
                <a:cubicBezTo>
                  <a:pt x="229280" y="332465"/>
                  <a:pt x="239565" y="330593"/>
                  <a:pt x="244754" y="323096"/>
                </a:cubicBezTo>
                <a:cubicBezTo>
                  <a:pt x="245859" y="321499"/>
                  <a:pt x="246674" y="319721"/>
                  <a:pt x="247161" y="317841"/>
                </a:cubicBezTo>
                <a:lnTo>
                  <a:pt x="329711" y="20661"/>
                </a:lnTo>
                <a:cubicBezTo>
                  <a:pt x="331239" y="14372"/>
                  <a:pt x="328953" y="7770"/>
                  <a:pt x="323861" y="3774"/>
                </a:cubicBezTo>
                <a:close/>
                <a:moveTo>
                  <a:pt x="90174" y="216328"/>
                </a:moveTo>
                <a:lnTo>
                  <a:pt x="16209" y="165100"/>
                </a:lnTo>
                <a:lnTo>
                  <a:pt x="266690" y="39813"/>
                </a:lnTo>
                <a:close/>
                <a:moveTo>
                  <a:pt x="98759" y="313690"/>
                </a:moveTo>
                <a:lnTo>
                  <a:pt x="98759" y="231140"/>
                </a:lnTo>
                <a:lnTo>
                  <a:pt x="313389" y="16510"/>
                </a:lnTo>
                <a:close/>
                <a:moveTo>
                  <a:pt x="230839" y="313690"/>
                </a:moveTo>
                <a:lnTo>
                  <a:pt x="156403" y="262084"/>
                </a:lnTo>
                <a:lnTo>
                  <a:pt x="300653" y="62361"/>
                </a:lnTo>
                <a:close/>
              </a:path>
            </a:pathLst>
          </a:custGeom>
          <a:solidFill>
            <a:schemeClr val="bg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924DBF4-EC3C-004E-8BD8-D04BA8AF5C21}"/>
              </a:ext>
            </a:extLst>
          </p:cNvPr>
          <p:cNvSpPr/>
          <p:nvPr/>
        </p:nvSpPr>
        <p:spPr>
          <a:xfrm>
            <a:off x="2402431" y="3671645"/>
            <a:ext cx="375448" cy="376265"/>
          </a:xfrm>
          <a:custGeom>
            <a:avLst/>
            <a:gdLst>
              <a:gd name="connsiteX0" fmla="*/ 167222 w 332054"/>
              <a:gd name="connsiteY0" fmla="*/ 167491 h 332777"/>
              <a:gd name="connsiteX1" fmla="*/ 159015 w 332054"/>
              <a:gd name="connsiteY1" fmla="*/ 175886 h 332777"/>
              <a:gd name="connsiteX2" fmla="*/ 167410 w 332054"/>
              <a:gd name="connsiteY2" fmla="*/ 184094 h 332777"/>
              <a:gd name="connsiteX3" fmla="*/ 175618 w 332054"/>
              <a:gd name="connsiteY3" fmla="*/ 175886 h 332777"/>
              <a:gd name="connsiteX4" fmla="*/ 175618 w 332054"/>
              <a:gd name="connsiteY4" fmla="*/ 175699 h 332777"/>
              <a:gd name="connsiteX5" fmla="*/ 167222 w 332054"/>
              <a:gd name="connsiteY5" fmla="*/ 167491 h 332777"/>
              <a:gd name="connsiteX6" fmla="*/ 159108 w 332054"/>
              <a:gd name="connsiteY6" fmla="*/ 68523 h 332777"/>
              <a:gd name="connsiteX7" fmla="*/ 175618 w 332054"/>
              <a:gd name="connsiteY7" fmla="*/ 68523 h 332777"/>
              <a:gd name="connsiteX8" fmla="*/ 175618 w 332054"/>
              <a:gd name="connsiteY8" fmla="*/ 152583 h 332777"/>
              <a:gd name="connsiteX9" fmla="*/ 175240 w 332054"/>
              <a:gd name="connsiteY9" fmla="*/ 152583 h 332777"/>
              <a:gd name="connsiteX10" fmla="*/ 190186 w 332054"/>
              <a:gd name="connsiteY10" fmla="*/ 167484 h 332777"/>
              <a:gd name="connsiteX11" fmla="*/ 175310 w 332054"/>
              <a:gd name="connsiteY11" fmla="*/ 198970 h 332777"/>
              <a:gd name="connsiteX12" fmla="*/ 143824 w 332054"/>
              <a:gd name="connsiteY12" fmla="*/ 184094 h 332777"/>
              <a:gd name="connsiteX13" fmla="*/ 84860 w 332054"/>
              <a:gd name="connsiteY13" fmla="*/ 184094 h 332777"/>
              <a:gd name="connsiteX14" fmla="*/ 84860 w 332054"/>
              <a:gd name="connsiteY14" fmla="*/ 167584 h 332777"/>
              <a:gd name="connsiteX15" fmla="*/ 143824 w 332054"/>
              <a:gd name="connsiteY15" fmla="*/ 167584 h 332777"/>
              <a:gd name="connsiteX16" fmla="*/ 159108 w 332054"/>
              <a:gd name="connsiteY16" fmla="*/ 152583 h 332777"/>
              <a:gd name="connsiteX17" fmla="*/ 167221 w 332054"/>
              <a:gd name="connsiteY17" fmla="*/ 51918 h 332777"/>
              <a:gd name="connsiteX18" fmla="*/ 43443 w 332054"/>
              <a:gd name="connsiteY18" fmla="*/ 175886 h 332777"/>
              <a:gd name="connsiteX19" fmla="*/ 167410 w 332054"/>
              <a:gd name="connsiteY19" fmla="*/ 299664 h 332777"/>
              <a:gd name="connsiteX20" fmla="*/ 291188 w 332054"/>
              <a:gd name="connsiteY20" fmla="*/ 175886 h 332777"/>
              <a:gd name="connsiteX21" fmla="*/ 291188 w 332054"/>
              <a:gd name="connsiteY21" fmla="*/ 175697 h 332777"/>
              <a:gd name="connsiteX22" fmla="*/ 167221 w 332054"/>
              <a:gd name="connsiteY22" fmla="*/ 51918 h 332777"/>
              <a:gd name="connsiteX23" fmla="*/ 167748 w 332054"/>
              <a:gd name="connsiteY23" fmla="*/ 35165 h 332777"/>
              <a:gd name="connsiteX24" fmla="*/ 307792 w 332054"/>
              <a:gd name="connsiteY24" fmla="*/ 175886 h 332777"/>
              <a:gd name="connsiteX25" fmla="*/ 259866 w 332054"/>
              <a:gd name="connsiteY25" fmla="*/ 280889 h 332777"/>
              <a:gd name="connsiteX26" fmla="*/ 297131 w 332054"/>
              <a:gd name="connsiteY26" fmla="*/ 318627 h 332777"/>
              <a:gd name="connsiteX27" fmla="*/ 297414 w 332054"/>
              <a:gd name="connsiteY27" fmla="*/ 318910 h 332777"/>
              <a:gd name="connsiteX28" fmla="*/ 297131 w 332054"/>
              <a:gd name="connsiteY28" fmla="*/ 330514 h 332777"/>
              <a:gd name="connsiteX29" fmla="*/ 285527 w 332054"/>
              <a:gd name="connsiteY29" fmla="*/ 330231 h 332777"/>
              <a:gd name="connsiteX30" fmla="*/ 246846 w 332054"/>
              <a:gd name="connsiteY30" fmla="*/ 291550 h 332777"/>
              <a:gd name="connsiteX31" fmla="*/ 88162 w 332054"/>
              <a:gd name="connsiteY31" fmla="*/ 291550 h 332777"/>
              <a:gd name="connsiteX32" fmla="*/ 49481 w 332054"/>
              <a:gd name="connsiteY32" fmla="*/ 330231 h 332777"/>
              <a:gd name="connsiteX33" fmla="*/ 39832 w 332054"/>
              <a:gd name="connsiteY33" fmla="*/ 330429 h 332777"/>
              <a:gd name="connsiteX34" fmla="*/ 37783 w 332054"/>
              <a:gd name="connsiteY34" fmla="*/ 319004 h 332777"/>
              <a:gd name="connsiteX35" fmla="*/ 75048 w 332054"/>
              <a:gd name="connsiteY35" fmla="*/ 281267 h 332777"/>
              <a:gd name="connsiteX36" fmla="*/ 27028 w 332054"/>
              <a:gd name="connsiteY36" fmla="*/ 175211 h 332777"/>
              <a:gd name="connsiteX37" fmla="*/ 167748 w 332054"/>
              <a:gd name="connsiteY37" fmla="*/ 35165 h 332777"/>
              <a:gd name="connsiteX38" fmla="*/ 266470 w 332054"/>
              <a:gd name="connsiteY38" fmla="*/ 2483 h 332777"/>
              <a:gd name="connsiteX39" fmla="*/ 313376 w 332054"/>
              <a:gd name="connsiteY39" fmla="*/ 22498 h 332777"/>
              <a:gd name="connsiteX40" fmla="*/ 312038 w 332054"/>
              <a:gd name="connsiteY40" fmla="*/ 115883 h 332777"/>
              <a:gd name="connsiteX41" fmla="*/ 304208 w 332054"/>
              <a:gd name="connsiteY41" fmla="*/ 99845 h 332777"/>
              <a:gd name="connsiteX42" fmla="*/ 316000 w 332054"/>
              <a:gd name="connsiteY42" fmla="*/ 68523 h 332777"/>
              <a:gd name="connsiteX43" fmla="*/ 266470 w 332054"/>
              <a:gd name="connsiteY43" fmla="*/ 18993 h 332777"/>
              <a:gd name="connsiteX44" fmla="*/ 232035 w 332054"/>
              <a:gd name="connsiteY44" fmla="*/ 33050 h 332777"/>
              <a:gd name="connsiteX45" fmla="*/ 215714 w 332054"/>
              <a:gd name="connsiteY45" fmla="*/ 26729 h 332777"/>
              <a:gd name="connsiteX46" fmla="*/ 266470 w 332054"/>
              <a:gd name="connsiteY46" fmla="*/ 2483 h 332777"/>
              <a:gd name="connsiteX47" fmla="*/ 75764 w 332054"/>
              <a:gd name="connsiteY47" fmla="*/ 723 h 332777"/>
              <a:gd name="connsiteX48" fmla="*/ 119106 w 332054"/>
              <a:gd name="connsiteY48" fmla="*/ 26729 h 332777"/>
              <a:gd name="connsiteX49" fmla="*/ 102785 w 332054"/>
              <a:gd name="connsiteY49" fmla="*/ 33050 h 332777"/>
              <a:gd name="connsiteX50" fmla="*/ 68350 w 332054"/>
              <a:gd name="connsiteY50" fmla="*/ 18993 h 332777"/>
              <a:gd name="connsiteX51" fmla="*/ 18820 w 332054"/>
              <a:gd name="connsiteY51" fmla="*/ 68523 h 332777"/>
              <a:gd name="connsiteX52" fmla="*/ 30613 w 332054"/>
              <a:gd name="connsiteY52" fmla="*/ 99844 h 332777"/>
              <a:gd name="connsiteX53" fmla="*/ 22499 w 332054"/>
              <a:gd name="connsiteY53" fmla="*/ 115694 h 332777"/>
              <a:gd name="connsiteX54" fmla="*/ 12982 w 332054"/>
              <a:gd name="connsiteY54" fmla="*/ 105360 h 332777"/>
              <a:gd name="connsiteX55" fmla="*/ 26729 w 332054"/>
              <a:gd name="connsiteY55" fmla="*/ 12982 h 332777"/>
              <a:gd name="connsiteX56" fmla="*/ 75764 w 332054"/>
              <a:gd name="connsiteY56" fmla="*/ 723 h 3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32054" h="332777">
                <a:moveTo>
                  <a:pt x="167222" y="167491"/>
                </a:moveTo>
                <a:cubicBezTo>
                  <a:pt x="162638" y="167543"/>
                  <a:pt x="158963" y="171301"/>
                  <a:pt x="159015" y="175886"/>
                </a:cubicBezTo>
                <a:cubicBezTo>
                  <a:pt x="159066" y="180471"/>
                  <a:pt x="162825" y="184146"/>
                  <a:pt x="167410" y="184094"/>
                </a:cubicBezTo>
                <a:cubicBezTo>
                  <a:pt x="171922" y="184043"/>
                  <a:pt x="175567" y="180398"/>
                  <a:pt x="175618" y="175886"/>
                </a:cubicBezTo>
                <a:cubicBezTo>
                  <a:pt x="175619" y="175824"/>
                  <a:pt x="175619" y="175761"/>
                  <a:pt x="175618" y="175699"/>
                </a:cubicBezTo>
                <a:cubicBezTo>
                  <a:pt x="175566" y="171114"/>
                  <a:pt x="171807" y="167439"/>
                  <a:pt x="167222" y="167491"/>
                </a:cubicBezTo>
                <a:close/>
                <a:moveTo>
                  <a:pt x="159108" y="68523"/>
                </a:moveTo>
                <a:lnTo>
                  <a:pt x="175618" y="68523"/>
                </a:lnTo>
                <a:lnTo>
                  <a:pt x="175618" y="152583"/>
                </a:lnTo>
                <a:lnTo>
                  <a:pt x="175240" y="152583"/>
                </a:lnTo>
                <a:cubicBezTo>
                  <a:pt x="182206" y="155056"/>
                  <a:pt x="187693" y="160526"/>
                  <a:pt x="190186" y="167484"/>
                </a:cubicBezTo>
                <a:cubicBezTo>
                  <a:pt x="194772" y="180286"/>
                  <a:pt x="188112" y="194383"/>
                  <a:pt x="175310" y="198970"/>
                </a:cubicBezTo>
                <a:cubicBezTo>
                  <a:pt x="162508" y="203556"/>
                  <a:pt x="148411" y="196896"/>
                  <a:pt x="143824" y="184094"/>
                </a:cubicBezTo>
                <a:lnTo>
                  <a:pt x="84860" y="184094"/>
                </a:lnTo>
                <a:lnTo>
                  <a:pt x="84860" y="167584"/>
                </a:lnTo>
                <a:lnTo>
                  <a:pt x="143824" y="167584"/>
                </a:lnTo>
                <a:cubicBezTo>
                  <a:pt x="146340" y="160499"/>
                  <a:pt x="151977" y="154966"/>
                  <a:pt x="159108" y="152583"/>
                </a:cubicBezTo>
                <a:close/>
                <a:moveTo>
                  <a:pt x="167221" y="51918"/>
                </a:moveTo>
                <a:cubicBezTo>
                  <a:pt x="98808" y="51970"/>
                  <a:pt x="43391" y="107472"/>
                  <a:pt x="43443" y="175886"/>
                </a:cubicBezTo>
                <a:cubicBezTo>
                  <a:pt x="43495" y="244298"/>
                  <a:pt x="98997" y="299716"/>
                  <a:pt x="167410" y="299664"/>
                </a:cubicBezTo>
                <a:cubicBezTo>
                  <a:pt x="235749" y="299612"/>
                  <a:pt x="291136" y="244225"/>
                  <a:pt x="291188" y="175886"/>
                </a:cubicBezTo>
                <a:cubicBezTo>
                  <a:pt x="291188" y="175823"/>
                  <a:pt x="291188" y="175760"/>
                  <a:pt x="291188" y="175697"/>
                </a:cubicBezTo>
                <a:cubicBezTo>
                  <a:pt x="291136" y="107283"/>
                  <a:pt x="235634" y="51866"/>
                  <a:pt x="167221" y="51918"/>
                </a:cubicBezTo>
                <a:close/>
                <a:moveTo>
                  <a:pt x="167748" y="35165"/>
                </a:moveTo>
                <a:cubicBezTo>
                  <a:pt x="245278" y="35352"/>
                  <a:pt x="307978" y="98354"/>
                  <a:pt x="307792" y="175886"/>
                </a:cubicBezTo>
                <a:cubicBezTo>
                  <a:pt x="307708" y="216161"/>
                  <a:pt x="290238" y="254438"/>
                  <a:pt x="259866" y="280889"/>
                </a:cubicBezTo>
                <a:lnTo>
                  <a:pt x="297131" y="318627"/>
                </a:lnTo>
                <a:cubicBezTo>
                  <a:pt x="297228" y="318719"/>
                  <a:pt x="297322" y="318813"/>
                  <a:pt x="297414" y="318910"/>
                </a:cubicBezTo>
                <a:cubicBezTo>
                  <a:pt x="300540" y="322192"/>
                  <a:pt x="300414" y="327387"/>
                  <a:pt x="297131" y="330514"/>
                </a:cubicBezTo>
                <a:cubicBezTo>
                  <a:pt x="293849" y="333640"/>
                  <a:pt x="288653" y="333513"/>
                  <a:pt x="285527" y="330231"/>
                </a:cubicBezTo>
                <a:lnTo>
                  <a:pt x="246846" y="291550"/>
                </a:lnTo>
                <a:cubicBezTo>
                  <a:pt x="199050" y="324393"/>
                  <a:pt x="135958" y="324393"/>
                  <a:pt x="88162" y="291550"/>
                </a:cubicBezTo>
                <a:lnTo>
                  <a:pt x="49481" y="330231"/>
                </a:lnTo>
                <a:cubicBezTo>
                  <a:pt x="46648" y="332381"/>
                  <a:pt x="42751" y="332461"/>
                  <a:pt x="39832" y="330429"/>
                </a:cubicBezTo>
                <a:cubicBezTo>
                  <a:pt x="36111" y="327840"/>
                  <a:pt x="35193" y="322725"/>
                  <a:pt x="37783" y="319004"/>
                </a:cubicBezTo>
                <a:lnTo>
                  <a:pt x="75048" y="281267"/>
                </a:lnTo>
                <a:cubicBezTo>
                  <a:pt x="44446" y="254531"/>
                  <a:pt x="26931" y="215846"/>
                  <a:pt x="27028" y="175211"/>
                </a:cubicBezTo>
                <a:cubicBezTo>
                  <a:pt x="27215" y="97679"/>
                  <a:pt x="90217" y="34979"/>
                  <a:pt x="167748" y="35165"/>
                </a:cubicBezTo>
                <a:close/>
                <a:moveTo>
                  <a:pt x="266470" y="2483"/>
                </a:moveTo>
                <a:cubicBezTo>
                  <a:pt x="284155" y="2605"/>
                  <a:pt x="301052" y="9815"/>
                  <a:pt x="313376" y="22498"/>
                </a:cubicBezTo>
                <a:cubicBezTo>
                  <a:pt x="338794" y="48655"/>
                  <a:pt x="338195" y="90465"/>
                  <a:pt x="312038" y="115883"/>
                </a:cubicBezTo>
                <a:cubicBezTo>
                  <a:pt x="309753" y="110384"/>
                  <a:pt x="307138" y="105029"/>
                  <a:pt x="304208" y="99845"/>
                </a:cubicBezTo>
                <a:cubicBezTo>
                  <a:pt x="311696" y="91113"/>
                  <a:pt x="315871" y="80025"/>
                  <a:pt x="316000" y="68523"/>
                </a:cubicBezTo>
                <a:cubicBezTo>
                  <a:pt x="315949" y="41190"/>
                  <a:pt x="293804" y="19045"/>
                  <a:pt x="266470" y="18993"/>
                </a:cubicBezTo>
                <a:cubicBezTo>
                  <a:pt x="253594" y="18987"/>
                  <a:pt x="241229" y="24035"/>
                  <a:pt x="232035" y="33050"/>
                </a:cubicBezTo>
                <a:cubicBezTo>
                  <a:pt x="226713" y="30651"/>
                  <a:pt x="221264" y="28541"/>
                  <a:pt x="215714" y="26729"/>
                </a:cubicBezTo>
                <a:cubicBezTo>
                  <a:pt x="228173" y="11486"/>
                  <a:pt x="246783" y="2595"/>
                  <a:pt x="266470" y="2483"/>
                </a:cubicBezTo>
                <a:close/>
                <a:moveTo>
                  <a:pt x="75764" y="723"/>
                </a:moveTo>
                <a:cubicBezTo>
                  <a:pt x="92481" y="3211"/>
                  <a:pt x="108249" y="12076"/>
                  <a:pt x="119106" y="26729"/>
                </a:cubicBezTo>
                <a:cubicBezTo>
                  <a:pt x="113556" y="28540"/>
                  <a:pt x="108108" y="30650"/>
                  <a:pt x="102785" y="33050"/>
                </a:cubicBezTo>
                <a:cubicBezTo>
                  <a:pt x="93591" y="24034"/>
                  <a:pt x="81226" y="18987"/>
                  <a:pt x="68350" y="18993"/>
                </a:cubicBezTo>
                <a:cubicBezTo>
                  <a:pt x="41017" y="19045"/>
                  <a:pt x="18872" y="41189"/>
                  <a:pt x="18820" y="68523"/>
                </a:cubicBezTo>
                <a:cubicBezTo>
                  <a:pt x="18950" y="80024"/>
                  <a:pt x="23125" y="91113"/>
                  <a:pt x="30613" y="99844"/>
                </a:cubicBezTo>
                <a:cubicBezTo>
                  <a:pt x="27593" y="104960"/>
                  <a:pt x="24883" y="110253"/>
                  <a:pt x="22499" y="115694"/>
                </a:cubicBezTo>
                <a:cubicBezTo>
                  <a:pt x="18968" y="112597"/>
                  <a:pt x="15778" y="109133"/>
                  <a:pt x="12982" y="105360"/>
                </a:cubicBezTo>
                <a:cubicBezTo>
                  <a:pt x="-8731" y="76054"/>
                  <a:pt x="-2577" y="34696"/>
                  <a:pt x="26729" y="12982"/>
                </a:cubicBezTo>
                <a:cubicBezTo>
                  <a:pt x="41381" y="2125"/>
                  <a:pt x="59047" y="-1764"/>
                  <a:pt x="75764" y="723"/>
                </a:cubicBezTo>
                <a:close/>
              </a:path>
            </a:pathLst>
          </a:custGeom>
          <a:solidFill>
            <a:schemeClr val="bg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7CCD2CFD-C30F-5F4E-9BF0-AE4C496942DC}"/>
              </a:ext>
            </a:extLst>
          </p:cNvPr>
          <p:cNvSpPr/>
          <p:nvPr/>
        </p:nvSpPr>
        <p:spPr>
          <a:xfrm>
            <a:off x="2402431" y="4504083"/>
            <a:ext cx="373352" cy="371732"/>
          </a:xfrm>
          <a:custGeom>
            <a:avLst/>
            <a:gdLst>
              <a:gd name="connsiteX0" fmla="*/ 255858 w 330200"/>
              <a:gd name="connsiteY0" fmla="*/ 246216 h 328767"/>
              <a:gd name="connsiteX1" fmla="*/ 247650 w 330200"/>
              <a:gd name="connsiteY1" fmla="*/ 254424 h 328767"/>
              <a:gd name="connsiteX2" fmla="*/ 247650 w 330200"/>
              <a:gd name="connsiteY2" fmla="*/ 254612 h 328767"/>
              <a:gd name="connsiteX3" fmla="*/ 256045 w 330200"/>
              <a:gd name="connsiteY3" fmla="*/ 262819 h 328767"/>
              <a:gd name="connsiteX4" fmla="*/ 264253 w 330200"/>
              <a:gd name="connsiteY4" fmla="*/ 254424 h 328767"/>
              <a:gd name="connsiteX5" fmla="*/ 255858 w 330200"/>
              <a:gd name="connsiteY5" fmla="*/ 246216 h 328767"/>
              <a:gd name="connsiteX6" fmla="*/ 165100 w 330200"/>
              <a:gd name="connsiteY6" fmla="*/ 246216 h 328767"/>
              <a:gd name="connsiteX7" fmla="*/ 156798 w 330200"/>
              <a:gd name="connsiteY7" fmla="*/ 254424 h 328767"/>
              <a:gd name="connsiteX8" fmla="*/ 156797 w 330200"/>
              <a:gd name="connsiteY8" fmla="*/ 254518 h 328767"/>
              <a:gd name="connsiteX9" fmla="*/ 165099 w 330200"/>
              <a:gd name="connsiteY9" fmla="*/ 262821 h 328767"/>
              <a:gd name="connsiteX10" fmla="*/ 173402 w 330200"/>
              <a:gd name="connsiteY10" fmla="*/ 254519 h 328767"/>
              <a:gd name="connsiteX11" fmla="*/ 165100 w 330200"/>
              <a:gd name="connsiteY11" fmla="*/ 246216 h 328767"/>
              <a:gd name="connsiteX12" fmla="*/ 74247 w 330200"/>
              <a:gd name="connsiteY12" fmla="*/ 246216 h 328767"/>
              <a:gd name="connsiteX13" fmla="*/ 66040 w 330200"/>
              <a:gd name="connsiteY13" fmla="*/ 254424 h 328767"/>
              <a:gd name="connsiteX14" fmla="*/ 66039 w 330200"/>
              <a:gd name="connsiteY14" fmla="*/ 254518 h 328767"/>
              <a:gd name="connsiteX15" fmla="*/ 74341 w 330200"/>
              <a:gd name="connsiteY15" fmla="*/ 262821 h 328767"/>
              <a:gd name="connsiteX16" fmla="*/ 82644 w 330200"/>
              <a:gd name="connsiteY16" fmla="*/ 254519 h 328767"/>
              <a:gd name="connsiteX17" fmla="*/ 74342 w 330200"/>
              <a:gd name="connsiteY17" fmla="*/ 246216 h 328767"/>
              <a:gd name="connsiteX18" fmla="*/ 74247 w 330200"/>
              <a:gd name="connsiteY18" fmla="*/ 246216 h 328767"/>
              <a:gd name="connsiteX19" fmla="*/ 256047 w 330200"/>
              <a:gd name="connsiteY19" fmla="*/ 229612 h 328767"/>
              <a:gd name="connsiteX20" fmla="*/ 280764 w 330200"/>
              <a:gd name="connsiteY20" fmla="*/ 254519 h 328767"/>
              <a:gd name="connsiteX21" fmla="*/ 255858 w 330200"/>
              <a:gd name="connsiteY21" fmla="*/ 279236 h 328767"/>
              <a:gd name="connsiteX22" fmla="*/ 231140 w 330200"/>
              <a:gd name="connsiteY22" fmla="*/ 254424 h 328767"/>
              <a:gd name="connsiteX23" fmla="*/ 231140 w 330200"/>
              <a:gd name="connsiteY23" fmla="*/ 254330 h 328767"/>
              <a:gd name="connsiteX24" fmla="*/ 256047 w 330200"/>
              <a:gd name="connsiteY24" fmla="*/ 229612 h 328767"/>
              <a:gd name="connsiteX25" fmla="*/ 165289 w 330200"/>
              <a:gd name="connsiteY25" fmla="*/ 229612 h 328767"/>
              <a:gd name="connsiteX26" fmla="*/ 190006 w 330200"/>
              <a:gd name="connsiteY26" fmla="*/ 254519 h 328767"/>
              <a:gd name="connsiteX27" fmla="*/ 165100 w 330200"/>
              <a:gd name="connsiteY27" fmla="*/ 279236 h 328767"/>
              <a:gd name="connsiteX28" fmla="*/ 165005 w 330200"/>
              <a:gd name="connsiteY28" fmla="*/ 279236 h 328767"/>
              <a:gd name="connsiteX29" fmla="*/ 140382 w 330200"/>
              <a:gd name="connsiteY29" fmla="*/ 254424 h 328767"/>
              <a:gd name="connsiteX30" fmla="*/ 140382 w 330200"/>
              <a:gd name="connsiteY30" fmla="*/ 254330 h 328767"/>
              <a:gd name="connsiteX31" fmla="*/ 165289 w 330200"/>
              <a:gd name="connsiteY31" fmla="*/ 229612 h 328767"/>
              <a:gd name="connsiteX32" fmla="*/ 74342 w 330200"/>
              <a:gd name="connsiteY32" fmla="*/ 229612 h 328767"/>
              <a:gd name="connsiteX33" fmla="*/ 99154 w 330200"/>
              <a:gd name="connsiteY33" fmla="*/ 254424 h 328767"/>
              <a:gd name="connsiteX34" fmla="*/ 74342 w 330200"/>
              <a:gd name="connsiteY34" fmla="*/ 279236 h 328767"/>
              <a:gd name="connsiteX35" fmla="*/ 49530 w 330200"/>
              <a:gd name="connsiteY35" fmla="*/ 254424 h 328767"/>
              <a:gd name="connsiteX36" fmla="*/ 74342 w 330200"/>
              <a:gd name="connsiteY36" fmla="*/ 229612 h 328767"/>
              <a:gd name="connsiteX37" fmla="*/ 255858 w 330200"/>
              <a:gd name="connsiteY37" fmla="*/ 163666 h 328767"/>
              <a:gd name="connsiteX38" fmla="*/ 255763 w 330200"/>
              <a:gd name="connsiteY38" fmla="*/ 163667 h 328767"/>
              <a:gd name="connsiteX39" fmla="*/ 247650 w 330200"/>
              <a:gd name="connsiteY39" fmla="*/ 171968 h 328767"/>
              <a:gd name="connsiteX40" fmla="*/ 247651 w 330200"/>
              <a:gd name="connsiteY40" fmla="*/ 172062 h 328767"/>
              <a:gd name="connsiteX41" fmla="*/ 256047 w 330200"/>
              <a:gd name="connsiteY41" fmla="*/ 180269 h 328767"/>
              <a:gd name="connsiteX42" fmla="*/ 264254 w 330200"/>
              <a:gd name="connsiteY42" fmla="*/ 171873 h 328767"/>
              <a:gd name="connsiteX43" fmla="*/ 255858 w 330200"/>
              <a:gd name="connsiteY43" fmla="*/ 163666 h 328767"/>
              <a:gd name="connsiteX44" fmla="*/ 165100 w 330200"/>
              <a:gd name="connsiteY44" fmla="*/ 163666 h 328767"/>
              <a:gd name="connsiteX45" fmla="*/ 156798 w 330200"/>
              <a:gd name="connsiteY45" fmla="*/ 171968 h 328767"/>
              <a:gd name="connsiteX46" fmla="*/ 165100 w 330200"/>
              <a:gd name="connsiteY46" fmla="*/ 180271 h 328767"/>
              <a:gd name="connsiteX47" fmla="*/ 173402 w 330200"/>
              <a:gd name="connsiteY47" fmla="*/ 171968 h 328767"/>
              <a:gd name="connsiteX48" fmla="*/ 165100 w 330200"/>
              <a:gd name="connsiteY48" fmla="*/ 163666 h 328767"/>
              <a:gd name="connsiteX49" fmla="*/ 74153 w 330200"/>
              <a:gd name="connsiteY49" fmla="*/ 163666 h 328767"/>
              <a:gd name="connsiteX50" fmla="*/ 66040 w 330200"/>
              <a:gd name="connsiteY50" fmla="*/ 171969 h 328767"/>
              <a:gd name="connsiteX51" fmla="*/ 74342 w 330200"/>
              <a:gd name="connsiteY51" fmla="*/ 180271 h 328767"/>
              <a:gd name="connsiteX52" fmla="*/ 82645 w 330200"/>
              <a:gd name="connsiteY52" fmla="*/ 171969 h 328767"/>
              <a:gd name="connsiteX53" fmla="*/ 74342 w 330200"/>
              <a:gd name="connsiteY53" fmla="*/ 163666 h 328767"/>
              <a:gd name="connsiteX54" fmla="*/ 74153 w 330200"/>
              <a:gd name="connsiteY54" fmla="*/ 163666 h 328767"/>
              <a:gd name="connsiteX55" fmla="*/ 256046 w 330200"/>
              <a:gd name="connsiteY55" fmla="*/ 147062 h 328767"/>
              <a:gd name="connsiteX56" fmla="*/ 280764 w 330200"/>
              <a:gd name="connsiteY56" fmla="*/ 171968 h 328767"/>
              <a:gd name="connsiteX57" fmla="*/ 255858 w 330200"/>
              <a:gd name="connsiteY57" fmla="*/ 196686 h 328767"/>
              <a:gd name="connsiteX58" fmla="*/ 231140 w 330200"/>
              <a:gd name="connsiteY58" fmla="*/ 171968 h 328767"/>
              <a:gd name="connsiteX59" fmla="*/ 231140 w 330200"/>
              <a:gd name="connsiteY59" fmla="*/ 171780 h 328767"/>
              <a:gd name="connsiteX60" fmla="*/ 256046 w 330200"/>
              <a:gd name="connsiteY60" fmla="*/ 147062 h 328767"/>
              <a:gd name="connsiteX61" fmla="*/ 165288 w 330200"/>
              <a:gd name="connsiteY61" fmla="*/ 147062 h 328767"/>
              <a:gd name="connsiteX62" fmla="*/ 190006 w 330200"/>
              <a:gd name="connsiteY62" fmla="*/ 171968 h 328767"/>
              <a:gd name="connsiteX63" fmla="*/ 165100 w 330200"/>
              <a:gd name="connsiteY63" fmla="*/ 196686 h 328767"/>
              <a:gd name="connsiteX64" fmla="*/ 140382 w 330200"/>
              <a:gd name="connsiteY64" fmla="*/ 171968 h 328767"/>
              <a:gd name="connsiteX65" fmla="*/ 140382 w 330200"/>
              <a:gd name="connsiteY65" fmla="*/ 171780 h 328767"/>
              <a:gd name="connsiteX66" fmla="*/ 165288 w 330200"/>
              <a:gd name="connsiteY66" fmla="*/ 147062 h 328767"/>
              <a:gd name="connsiteX67" fmla="*/ 74342 w 330200"/>
              <a:gd name="connsiteY67" fmla="*/ 147062 h 328767"/>
              <a:gd name="connsiteX68" fmla="*/ 99154 w 330200"/>
              <a:gd name="connsiteY68" fmla="*/ 171874 h 328767"/>
              <a:gd name="connsiteX69" fmla="*/ 74342 w 330200"/>
              <a:gd name="connsiteY69" fmla="*/ 196686 h 328767"/>
              <a:gd name="connsiteX70" fmla="*/ 49530 w 330200"/>
              <a:gd name="connsiteY70" fmla="*/ 171969 h 328767"/>
              <a:gd name="connsiteX71" fmla="*/ 49530 w 330200"/>
              <a:gd name="connsiteY71" fmla="*/ 171874 h 328767"/>
              <a:gd name="connsiteX72" fmla="*/ 74342 w 330200"/>
              <a:gd name="connsiteY72" fmla="*/ 147062 h 328767"/>
              <a:gd name="connsiteX73" fmla="*/ 16510 w 330200"/>
              <a:gd name="connsiteY73" fmla="*/ 114136 h 328767"/>
              <a:gd name="connsiteX74" fmla="*/ 16510 w 330200"/>
              <a:gd name="connsiteY74" fmla="*/ 312257 h 328767"/>
              <a:gd name="connsiteX75" fmla="*/ 313690 w 330200"/>
              <a:gd name="connsiteY75" fmla="*/ 312257 h 328767"/>
              <a:gd name="connsiteX76" fmla="*/ 313690 w 330200"/>
              <a:gd name="connsiteY76" fmla="*/ 114136 h 328767"/>
              <a:gd name="connsiteX77" fmla="*/ 16510 w 330200"/>
              <a:gd name="connsiteY77" fmla="*/ 48096 h 328767"/>
              <a:gd name="connsiteX78" fmla="*/ 16510 w 330200"/>
              <a:gd name="connsiteY78" fmla="*/ 97626 h 328767"/>
              <a:gd name="connsiteX79" fmla="*/ 313690 w 330200"/>
              <a:gd name="connsiteY79" fmla="*/ 97626 h 328767"/>
              <a:gd name="connsiteX80" fmla="*/ 313690 w 330200"/>
              <a:gd name="connsiteY80" fmla="*/ 48096 h 328767"/>
              <a:gd name="connsiteX81" fmla="*/ 256789 w 330200"/>
              <a:gd name="connsiteY81" fmla="*/ 15912 h 328767"/>
              <a:gd name="connsiteX82" fmla="*/ 247650 w 330200"/>
              <a:gd name="connsiteY82" fmla="*/ 23284 h 328767"/>
              <a:gd name="connsiteX83" fmla="*/ 247650 w 330200"/>
              <a:gd name="connsiteY83" fmla="*/ 31586 h 328767"/>
              <a:gd name="connsiteX84" fmla="*/ 264160 w 330200"/>
              <a:gd name="connsiteY84" fmla="*/ 31586 h 328767"/>
              <a:gd name="connsiteX85" fmla="*/ 264160 w 330200"/>
              <a:gd name="connsiteY85" fmla="*/ 23284 h 328767"/>
              <a:gd name="connsiteX86" fmla="*/ 256789 w 330200"/>
              <a:gd name="connsiteY86" fmla="*/ 15912 h 328767"/>
              <a:gd name="connsiteX87" fmla="*/ 75179 w 330200"/>
              <a:gd name="connsiteY87" fmla="*/ 15912 h 328767"/>
              <a:gd name="connsiteX88" fmla="*/ 66040 w 330200"/>
              <a:gd name="connsiteY88" fmla="*/ 23284 h 328767"/>
              <a:gd name="connsiteX89" fmla="*/ 66040 w 330200"/>
              <a:gd name="connsiteY89" fmla="*/ 31586 h 328767"/>
              <a:gd name="connsiteX90" fmla="*/ 82550 w 330200"/>
              <a:gd name="connsiteY90" fmla="*/ 31586 h 328767"/>
              <a:gd name="connsiteX91" fmla="*/ 82550 w 330200"/>
              <a:gd name="connsiteY91" fmla="*/ 23284 h 328767"/>
              <a:gd name="connsiteX92" fmla="*/ 75179 w 330200"/>
              <a:gd name="connsiteY92" fmla="*/ 15912 h 328767"/>
              <a:gd name="connsiteX93" fmla="*/ 72766 w 330200"/>
              <a:gd name="connsiteY93" fmla="*/ 48 h 328767"/>
              <a:gd name="connsiteX94" fmla="*/ 99060 w 330200"/>
              <a:gd name="connsiteY94" fmla="*/ 23284 h 328767"/>
              <a:gd name="connsiteX95" fmla="*/ 99060 w 330200"/>
              <a:gd name="connsiteY95" fmla="*/ 31586 h 328767"/>
              <a:gd name="connsiteX96" fmla="*/ 231140 w 330200"/>
              <a:gd name="connsiteY96" fmla="*/ 31586 h 328767"/>
              <a:gd name="connsiteX97" fmla="*/ 231140 w 330200"/>
              <a:gd name="connsiteY97" fmla="*/ 23284 h 328767"/>
              <a:gd name="connsiteX98" fmla="*/ 254376 w 330200"/>
              <a:gd name="connsiteY98" fmla="*/ 48 h 328767"/>
              <a:gd name="connsiteX99" fmla="*/ 280670 w 330200"/>
              <a:gd name="connsiteY99" fmla="*/ 23284 h 328767"/>
              <a:gd name="connsiteX100" fmla="*/ 280670 w 330200"/>
              <a:gd name="connsiteY100" fmla="*/ 31586 h 328767"/>
              <a:gd name="connsiteX101" fmla="*/ 313690 w 330200"/>
              <a:gd name="connsiteY101" fmla="*/ 31586 h 328767"/>
              <a:gd name="connsiteX102" fmla="*/ 330200 w 330200"/>
              <a:gd name="connsiteY102" fmla="*/ 48096 h 328767"/>
              <a:gd name="connsiteX103" fmla="*/ 330200 w 330200"/>
              <a:gd name="connsiteY103" fmla="*/ 312257 h 328767"/>
              <a:gd name="connsiteX104" fmla="*/ 313690 w 330200"/>
              <a:gd name="connsiteY104" fmla="*/ 328767 h 328767"/>
              <a:gd name="connsiteX105" fmla="*/ 16510 w 330200"/>
              <a:gd name="connsiteY105" fmla="*/ 328767 h 328767"/>
              <a:gd name="connsiteX106" fmla="*/ 0 w 330200"/>
              <a:gd name="connsiteY106" fmla="*/ 312257 h 328767"/>
              <a:gd name="connsiteX107" fmla="*/ 0 w 330200"/>
              <a:gd name="connsiteY107" fmla="*/ 48096 h 328767"/>
              <a:gd name="connsiteX108" fmla="*/ 16510 w 330200"/>
              <a:gd name="connsiteY108" fmla="*/ 31586 h 328767"/>
              <a:gd name="connsiteX109" fmla="*/ 49530 w 330200"/>
              <a:gd name="connsiteY109" fmla="*/ 31586 h 328767"/>
              <a:gd name="connsiteX110" fmla="*/ 49530 w 330200"/>
              <a:gd name="connsiteY110" fmla="*/ 23284 h 328767"/>
              <a:gd name="connsiteX111" fmla="*/ 72766 w 330200"/>
              <a:gd name="connsiteY111" fmla="*/ 48 h 32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0200" h="328767">
                <a:moveTo>
                  <a:pt x="255858" y="246216"/>
                </a:moveTo>
                <a:cubicBezTo>
                  <a:pt x="251325" y="246216"/>
                  <a:pt x="247650" y="249891"/>
                  <a:pt x="247650" y="254424"/>
                </a:cubicBezTo>
                <a:cubicBezTo>
                  <a:pt x="247649" y="254487"/>
                  <a:pt x="247649" y="254549"/>
                  <a:pt x="247650" y="254612"/>
                </a:cubicBezTo>
                <a:cubicBezTo>
                  <a:pt x="247702" y="259196"/>
                  <a:pt x="251461" y="262871"/>
                  <a:pt x="256045" y="262819"/>
                </a:cubicBezTo>
                <a:cubicBezTo>
                  <a:pt x="260630" y="262768"/>
                  <a:pt x="264305" y="259009"/>
                  <a:pt x="264253" y="254424"/>
                </a:cubicBezTo>
                <a:cubicBezTo>
                  <a:pt x="264201" y="249839"/>
                  <a:pt x="260443" y="246164"/>
                  <a:pt x="255858" y="246216"/>
                </a:cubicBezTo>
                <a:close/>
                <a:moveTo>
                  <a:pt x="165100" y="246216"/>
                </a:moveTo>
                <a:cubicBezTo>
                  <a:pt x="160551" y="246216"/>
                  <a:pt x="156850" y="249876"/>
                  <a:pt x="156798" y="254424"/>
                </a:cubicBezTo>
                <a:cubicBezTo>
                  <a:pt x="156798" y="254455"/>
                  <a:pt x="156797" y="254487"/>
                  <a:pt x="156797" y="254518"/>
                </a:cubicBezTo>
                <a:cubicBezTo>
                  <a:pt x="156797" y="259103"/>
                  <a:pt x="160514" y="262820"/>
                  <a:pt x="165099" y="262821"/>
                </a:cubicBezTo>
                <a:cubicBezTo>
                  <a:pt x="169684" y="262821"/>
                  <a:pt x="173401" y="259104"/>
                  <a:pt x="173402" y="254519"/>
                </a:cubicBezTo>
                <a:cubicBezTo>
                  <a:pt x="173402" y="249934"/>
                  <a:pt x="169685" y="246216"/>
                  <a:pt x="165100" y="246216"/>
                </a:cubicBezTo>
                <a:close/>
                <a:moveTo>
                  <a:pt x="74247" y="246216"/>
                </a:moveTo>
                <a:cubicBezTo>
                  <a:pt x="69714" y="246216"/>
                  <a:pt x="66040" y="249891"/>
                  <a:pt x="66040" y="254424"/>
                </a:cubicBezTo>
                <a:cubicBezTo>
                  <a:pt x="66040" y="254455"/>
                  <a:pt x="66039" y="254487"/>
                  <a:pt x="66039" y="254518"/>
                </a:cubicBezTo>
                <a:cubicBezTo>
                  <a:pt x="66039" y="259103"/>
                  <a:pt x="69756" y="262820"/>
                  <a:pt x="74341" y="262821"/>
                </a:cubicBezTo>
                <a:cubicBezTo>
                  <a:pt x="78926" y="262821"/>
                  <a:pt x="82644" y="259104"/>
                  <a:pt x="82644" y="254519"/>
                </a:cubicBezTo>
                <a:cubicBezTo>
                  <a:pt x="82644" y="249934"/>
                  <a:pt x="78927" y="246217"/>
                  <a:pt x="74342" y="246216"/>
                </a:cubicBezTo>
                <a:cubicBezTo>
                  <a:pt x="74311" y="246216"/>
                  <a:pt x="74279" y="246216"/>
                  <a:pt x="74247" y="246216"/>
                </a:cubicBezTo>
                <a:close/>
                <a:moveTo>
                  <a:pt x="256047" y="229612"/>
                </a:moveTo>
                <a:cubicBezTo>
                  <a:pt x="269750" y="229664"/>
                  <a:pt x="280816" y="240815"/>
                  <a:pt x="280764" y="254519"/>
                </a:cubicBezTo>
                <a:cubicBezTo>
                  <a:pt x="280712" y="268222"/>
                  <a:pt x="269561" y="279288"/>
                  <a:pt x="255858" y="279236"/>
                </a:cubicBezTo>
                <a:cubicBezTo>
                  <a:pt x="242191" y="279184"/>
                  <a:pt x="231140" y="268091"/>
                  <a:pt x="231140" y="254424"/>
                </a:cubicBezTo>
                <a:cubicBezTo>
                  <a:pt x="231140" y="254393"/>
                  <a:pt x="231140" y="254361"/>
                  <a:pt x="231140" y="254330"/>
                </a:cubicBezTo>
                <a:cubicBezTo>
                  <a:pt x="231192" y="240627"/>
                  <a:pt x="242343" y="229560"/>
                  <a:pt x="256047" y="229612"/>
                </a:cubicBezTo>
                <a:close/>
                <a:moveTo>
                  <a:pt x="165289" y="229612"/>
                </a:moveTo>
                <a:cubicBezTo>
                  <a:pt x="178992" y="229664"/>
                  <a:pt x="190058" y="240815"/>
                  <a:pt x="190006" y="254519"/>
                </a:cubicBezTo>
                <a:cubicBezTo>
                  <a:pt x="189954" y="268222"/>
                  <a:pt x="178803" y="279288"/>
                  <a:pt x="165100" y="279236"/>
                </a:cubicBezTo>
                <a:cubicBezTo>
                  <a:pt x="165069" y="279236"/>
                  <a:pt x="165037" y="279236"/>
                  <a:pt x="165005" y="279236"/>
                </a:cubicBezTo>
                <a:cubicBezTo>
                  <a:pt x="151354" y="279184"/>
                  <a:pt x="140330" y="268075"/>
                  <a:pt x="140382" y="254424"/>
                </a:cubicBezTo>
                <a:cubicBezTo>
                  <a:pt x="140382" y="254393"/>
                  <a:pt x="140382" y="254361"/>
                  <a:pt x="140382" y="254330"/>
                </a:cubicBezTo>
                <a:cubicBezTo>
                  <a:pt x="140434" y="240627"/>
                  <a:pt x="151585" y="229560"/>
                  <a:pt x="165289" y="229612"/>
                </a:cubicBezTo>
                <a:close/>
                <a:moveTo>
                  <a:pt x="74342" y="229612"/>
                </a:moveTo>
                <a:cubicBezTo>
                  <a:pt x="88046" y="229612"/>
                  <a:pt x="99154" y="240721"/>
                  <a:pt x="99154" y="254424"/>
                </a:cubicBezTo>
                <a:cubicBezTo>
                  <a:pt x="99154" y="268128"/>
                  <a:pt x="88046" y="279236"/>
                  <a:pt x="74342" y="279236"/>
                </a:cubicBezTo>
                <a:cubicBezTo>
                  <a:pt x="60639" y="279236"/>
                  <a:pt x="49530" y="268128"/>
                  <a:pt x="49530" y="254424"/>
                </a:cubicBezTo>
                <a:cubicBezTo>
                  <a:pt x="49530" y="240721"/>
                  <a:pt x="60639" y="229612"/>
                  <a:pt x="74342" y="229612"/>
                </a:cubicBezTo>
                <a:close/>
                <a:moveTo>
                  <a:pt x="255858" y="163666"/>
                </a:moveTo>
                <a:cubicBezTo>
                  <a:pt x="255826" y="163666"/>
                  <a:pt x="255795" y="163666"/>
                  <a:pt x="255763" y="163667"/>
                </a:cubicBezTo>
                <a:cubicBezTo>
                  <a:pt x="251230" y="163719"/>
                  <a:pt x="247598" y="167436"/>
                  <a:pt x="247650" y="171968"/>
                </a:cubicBezTo>
                <a:cubicBezTo>
                  <a:pt x="247650" y="172000"/>
                  <a:pt x="247650" y="172031"/>
                  <a:pt x="247651" y="172062"/>
                </a:cubicBezTo>
                <a:cubicBezTo>
                  <a:pt x="247703" y="176647"/>
                  <a:pt x="251462" y="180322"/>
                  <a:pt x="256047" y="180269"/>
                </a:cubicBezTo>
                <a:cubicBezTo>
                  <a:pt x="260632" y="180217"/>
                  <a:pt x="264306" y="176458"/>
                  <a:pt x="264254" y="171873"/>
                </a:cubicBezTo>
                <a:cubicBezTo>
                  <a:pt x="264202" y="167289"/>
                  <a:pt x="260443" y="163614"/>
                  <a:pt x="255858" y="163666"/>
                </a:cubicBezTo>
                <a:close/>
                <a:moveTo>
                  <a:pt x="165100" y="163666"/>
                </a:moveTo>
                <a:cubicBezTo>
                  <a:pt x="160515" y="163666"/>
                  <a:pt x="156798" y="167383"/>
                  <a:pt x="156798" y="171968"/>
                </a:cubicBezTo>
                <a:cubicBezTo>
                  <a:pt x="156798" y="176553"/>
                  <a:pt x="160515" y="180271"/>
                  <a:pt x="165100" y="180271"/>
                </a:cubicBezTo>
                <a:cubicBezTo>
                  <a:pt x="169685" y="180271"/>
                  <a:pt x="173402" y="176554"/>
                  <a:pt x="173402" y="171968"/>
                </a:cubicBezTo>
                <a:cubicBezTo>
                  <a:pt x="173402" y="167383"/>
                  <a:pt x="169685" y="163666"/>
                  <a:pt x="165100" y="163666"/>
                </a:cubicBezTo>
                <a:close/>
                <a:moveTo>
                  <a:pt x="74153" y="163666"/>
                </a:moveTo>
                <a:cubicBezTo>
                  <a:pt x="69620" y="163719"/>
                  <a:pt x="65988" y="167436"/>
                  <a:pt x="66040" y="171969"/>
                </a:cubicBezTo>
                <a:cubicBezTo>
                  <a:pt x="66040" y="176554"/>
                  <a:pt x="69757" y="180271"/>
                  <a:pt x="74342" y="180271"/>
                </a:cubicBezTo>
                <a:cubicBezTo>
                  <a:pt x="78928" y="180271"/>
                  <a:pt x="82645" y="176554"/>
                  <a:pt x="82645" y="171969"/>
                </a:cubicBezTo>
                <a:cubicBezTo>
                  <a:pt x="82645" y="167383"/>
                  <a:pt x="78928" y="163666"/>
                  <a:pt x="74342" y="163666"/>
                </a:cubicBezTo>
                <a:cubicBezTo>
                  <a:pt x="74279" y="163666"/>
                  <a:pt x="74216" y="163666"/>
                  <a:pt x="74153" y="163666"/>
                </a:cubicBezTo>
                <a:close/>
                <a:moveTo>
                  <a:pt x="256046" y="147062"/>
                </a:moveTo>
                <a:cubicBezTo>
                  <a:pt x="269750" y="147114"/>
                  <a:pt x="280816" y="158265"/>
                  <a:pt x="280764" y="171968"/>
                </a:cubicBezTo>
                <a:cubicBezTo>
                  <a:pt x="280712" y="185672"/>
                  <a:pt x="269561" y="196738"/>
                  <a:pt x="255858" y="196686"/>
                </a:cubicBezTo>
                <a:cubicBezTo>
                  <a:pt x="242228" y="196634"/>
                  <a:pt x="231192" y="185598"/>
                  <a:pt x="231140" y="171968"/>
                </a:cubicBezTo>
                <a:cubicBezTo>
                  <a:pt x="231140" y="171906"/>
                  <a:pt x="231140" y="171843"/>
                  <a:pt x="231140" y="171780"/>
                </a:cubicBezTo>
                <a:cubicBezTo>
                  <a:pt x="231192" y="158077"/>
                  <a:pt x="242343" y="147010"/>
                  <a:pt x="256046" y="147062"/>
                </a:cubicBezTo>
                <a:close/>
                <a:moveTo>
                  <a:pt x="165288" y="147062"/>
                </a:moveTo>
                <a:cubicBezTo>
                  <a:pt x="178992" y="147114"/>
                  <a:pt x="190058" y="158265"/>
                  <a:pt x="190006" y="171968"/>
                </a:cubicBezTo>
                <a:cubicBezTo>
                  <a:pt x="189954" y="185672"/>
                  <a:pt x="178803" y="196738"/>
                  <a:pt x="165100" y="196686"/>
                </a:cubicBezTo>
                <a:cubicBezTo>
                  <a:pt x="151449" y="196686"/>
                  <a:pt x="140382" y="185620"/>
                  <a:pt x="140382" y="171968"/>
                </a:cubicBezTo>
                <a:cubicBezTo>
                  <a:pt x="140382" y="171906"/>
                  <a:pt x="140382" y="171843"/>
                  <a:pt x="140382" y="171780"/>
                </a:cubicBezTo>
                <a:cubicBezTo>
                  <a:pt x="140434" y="158077"/>
                  <a:pt x="151585" y="147010"/>
                  <a:pt x="165288" y="147062"/>
                </a:cubicBezTo>
                <a:close/>
                <a:moveTo>
                  <a:pt x="74342" y="147062"/>
                </a:moveTo>
                <a:cubicBezTo>
                  <a:pt x="88045" y="147062"/>
                  <a:pt x="99154" y="158171"/>
                  <a:pt x="99154" y="171874"/>
                </a:cubicBezTo>
                <a:cubicBezTo>
                  <a:pt x="99154" y="185577"/>
                  <a:pt x="88046" y="196686"/>
                  <a:pt x="74342" y="196686"/>
                </a:cubicBezTo>
                <a:cubicBezTo>
                  <a:pt x="60676" y="196686"/>
                  <a:pt x="49582" y="185635"/>
                  <a:pt x="49530" y="171969"/>
                </a:cubicBezTo>
                <a:cubicBezTo>
                  <a:pt x="49530" y="171937"/>
                  <a:pt x="49530" y="171906"/>
                  <a:pt x="49530" y="171874"/>
                </a:cubicBezTo>
                <a:cubicBezTo>
                  <a:pt x="49530" y="158171"/>
                  <a:pt x="60639" y="147062"/>
                  <a:pt x="74342" y="147062"/>
                </a:cubicBezTo>
                <a:close/>
                <a:moveTo>
                  <a:pt x="16510" y="114136"/>
                </a:moveTo>
                <a:lnTo>
                  <a:pt x="16510" y="312257"/>
                </a:lnTo>
                <a:lnTo>
                  <a:pt x="313690" y="312257"/>
                </a:lnTo>
                <a:lnTo>
                  <a:pt x="313690" y="114136"/>
                </a:lnTo>
                <a:close/>
                <a:moveTo>
                  <a:pt x="16510" y="48096"/>
                </a:moveTo>
                <a:lnTo>
                  <a:pt x="16510" y="97626"/>
                </a:lnTo>
                <a:lnTo>
                  <a:pt x="313690" y="97626"/>
                </a:lnTo>
                <a:lnTo>
                  <a:pt x="313690" y="48096"/>
                </a:lnTo>
                <a:close/>
                <a:moveTo>
                  <a:pt x="256789" y="15912"/>
                </a:moveTo>
                <a:cubicBezTo>
                  <a:pt x="252230" y="15424"/>
                  <a:pt x="248138" y="18725"/>
                  <a:pt x="247650" y="23284"/>
                </a:cubicBezTo>
                <a:lnTo>
                  <a:pt x="247650" y="31586"/>
                </a:lnTo>
                <a:lnTo>
                  <a:pt x="264160" y="31586"/>
                </a:lnTo>
                <a:lnTo>
                  <a:pt x="264160" y="23284"/>
                </a:lnTo>
                <a:cubicBezTo>
                  <a:pt x="263744" y="19398"/>
                  <a:pt x="260674" y="16328"/>
                  <a:pt x="256789" y="15912"/>
                </a:cubicBezTo>
                <a:close/>
                <a:moveTo>
                  <a:pt x="75179" y="15912"/>
                </a:moveTo>
                <a:cubicBezTo>
                  <a:pt x="70620" y="15424"/>
                  <a:pt x="66528" y="18725"/>
                  <a:pt x="66040" y="23284"/>
                </a:cubicBezTo>
                <a:lnTo>
                  <a:pt x="66040" y="31586"/>
                </a:lnTo>
                <a:lnTo>
                  <a:pt x="82550" y="31586"/>
                </a:lnTo>
                <a:lnTo>
                  <a:pt x="82550" y="23284"/>
                </a:lnTo>
                <a:cubicBezTo>
                  <a:pt x="82134" y="19398"/>
                  <a:pt x="79064" y="16328"/>
                  <a:pt x="75179" y="15912"/>
                </a:cubicBezTo>
                <a:close/>
                <a:moveTo>
                  <a:pt x="72766" y="48"/>
                </a:moveTo>
                <a:cubicBezTo>
                  <a:pt x="86443" y="-797"/>
                  <a:pt x="98215" y="9606"/>
                  <a:pt x="99060" y="23284"/>
                </a:cubicBezTo>
                <a:lnTo>
                  <a:pt x="99060" y="31586"/>
                </a:lnTo>
                <a:lnTo>
                  <a:pt x="231140" y="31586"/>
                </a:lnTo>
                <a:lnTo>
                  <a:pt x="231140" y="23284"/>
                </a:lnTo>
                <a:cubicBezTo>
                  <a:pt x="231912" y="10785"/>
                  <a:pt x="241877" y="820"/>
                  <a:pt x="254376" y="48"/>
                </a:cubicBezTo>
                <a:cubicBezTo>
                  <a:pt x="268053" y="-797"/>
                  <a:pt x="279825" y="9606"/>
                  <a:pt x="280670" y="23284"/>
                </a:cubicBezTo>
                <a:lnTo>
                  <a:pt x="280670" y="31586"/>
                </a:lnTo>
                <a:lnTo>
                  <a:pt x="313690" y="31586"/>
                </a:lnTo>
                <a:cubicBezTo>
                  <a:pt x="322808" y="31586"/>
                  <a:pt x="330200" y="38978"/>
                  <a:pt x="330200" y="48096"/>
                </a:cubicBezTo>
                <a:lnTo>
                  <a:pt x="330200" y="312257"/>
                </a:lnTo>
                <a:cubicBezTo>
                  <a:pt x="330200" y="321375"/>
                  <a:pt x="322808" y="328767"/>
                  <a:pt x="313690" y="328767"/>
                </a:cubicBezTo>
                <a:lnTo>
                  <a:pt x="16510" y="328767"/>
                </a:lnTo>
                <a:cubicBezTo>
                  <a:pt x="7392" y="328767"/>
                  <a:pt x="0" y="321375"/>
                  <a:pt x="0" y="312257"/>
                </a:cubicBezTo>
                <a:lnTo>
                  <a:pt x="0" y="48096"/>
                </a:lnTo>
                <a:cubicBezTo>
                  <a:pt x="0" y="38978"/>
                  <a:pt x="7392" y="31586"/>
                  <a:pt x="16510" y="31586"/>
                </a:cubicBezTo>
                <a:lnTo>
                  <a:pt x="49530" y="31586"/>
                </a:lnTo>
                <a:lnTo>
                  <a:pt x="49530" y="23284"/>
                </a:lnTo>
                <a:cubicBezTo>
                  <a:pt x="50302" y="10785"/>
                  <a:pt x="60267" y="820"/>
                  <a:pt x="72766" y="48"/>
                </a:cubicBezTo>
                <a:close/>
              </a:path>
            </a:pathLst>
          </a:custGeom>
          <a:solidFill>
            <a:schemeClr val="bg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F3E7BF-DF42-944C-9780-7DC6F23BE468}"/>
              </a:ext>
            </a:extLst>
          </p:cNvPr>
          <p:cNvSpPr/>
          <p:nvPr/>
        </p:nvSpPr>
        <p:spPr>
          <a:xfrm>
            <a:off x="2854639" y="4562615"/>
            <a:ext cx="5650838" cy="331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dirty="0">
                <a:cs typeface="Calibri"/>
              </a:rPr>
              <a:t>Funcionalidade do Calendário</a:t>
            </a:r>
            <a:endParaRPr lang="en-US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CEEF11-B4E5-3444-8527-400E97014A3D}"/>
              </a:ext>
            </a:extLst>
          </p:cNvPr>
          <p:cNvSpPr/>
          <p:nvPr/>
        </p:nvSpPr>
        <p:spPr>
          <a:xfrm>
            <a:off x="2843972" y="3735086"/>
            <a:ext cx="5650838" cy="331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dirty="0">
                <a:cs typeface="Calibri"/>
              </a:rPr>
              <a:t>Responsividade e Intuitividade do Site</a:t>
            </a:r>
            <a:endParaRPr lang="en-US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1E397F7-A7F3-284E-9683-F93058DE735F}"/>
              </a:ext>
            </a:extLst>
          </p:cNvPr>
          <p:cNvSpPr/>
          <p:nvPr/>
        </p:nvSpPr>
        <p:spPr>
          <a:xfrm>
            <a:off x="2895489" y="2934765"/>
            <a:ext cx="5650838" cy="331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dirty="0">
                <a:cs typeface="Calibri"/>
              </a:rPr>
              <a:t>Funcionalidade de Login e Cadastro</a:t>
            </a:r>
            <a:endParaRPr lang="en-US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DB74AF-5DA3-B64E-9655-3F69A5AEA01C}"/>
              </a:ext>
            </a:extLst>
          </p:cNvPr>
          <p:cNvSpPr/>
          <p:nvPr/>
        </p:nvSpPr>
        <p:spPr>
          <a:xfrm>
            <a:off x="2947005" y="2126552"/>
            <a:ext cx="5650838" cy="331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dirty="0">
                <a:cs typeface="Calibri"/>
              </a:rPr>
              <a:t>Redirecionamento para o Google Meet</a:t>
            </a:r>
            <a:endParaRPr lang="en-US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A56AAAF-CDD2-774F-829E-6B617B3C8FD0}"/>
              </a:ext>
            </a:extLst>
          </p:cNvPr>
          <p:cNvSpPr/>
          <p:nvPr/>
        </p:nvSpPr>
        <p:spPr>
          <a:xfrm>
            <a:off x="2854639" y="1223137"/>
            <a:ext cx="5650838" cy="331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dirty="0">
                <a:cs typeface="Calibri"/>
              </a:rPr>
              <a:t>Uso do </a:t>
            </a:r>
            <a:r>
              <a:rPr lang="pt-BR" dirty="0" err="1">
                <a:cs typeface="Calibri"/>
              </a:rPr>
              <a:t>LocalStorage</a:t>
            </a:r>
            <a:r>
              <a:rPr lang="pt-BR" dirty="0">
                <a:cs typeface="Calibri"/>
              </a:rPr>
              <a:t> nas telas de cadastro e login</a:t>
            </a:r>
            <a:endParaRPr lang="en-US" b="1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1925D69-24D8-9843-A1E3-7B266CD8A853}"/>
              </a:ext>
            </a:extLst>
          </p:cNvPr>
          <p:cNvSpPr/>
          <p:nvPr/>
        </p:nvSpPr>
        <p:spPr>
          <a:xfrm>
            <a:off x="5857" y="446830"/>
            <a:ext cx="1150662" cy="1030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F58904-F079-EA46-8538-E57B16F9CAF5}"/>
              </a:ext>
            </a:extLst>
          </p:cNvPr>
          <p:cNvSpPr/>
          <p:nvPr/>
        </p:nvSpPr>
        <p:spPr>
          <a:xfrm>
            <a:off x="5857" y="1477646"/>
            <a:ext cx="1150662" cy="1030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58511F-2048-9940-99AA-4C0D78D3C054}"/>
              </a:ext>
            </a:extLst>
          </p:cNvPr>
          <p:cNvSpPr/>
          <p:nvPr/>
        </p:nvSpPr>
        <p:spPr>
          <a:xfrm>
            <a:off x="0" y="2508462"/>
            <a:ext cx="1156519" cy="10308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8C9A4-AAF2-4C47-A5C2-37688C7CF87B}"/>
              </a:ext>
            </a:extLst>
          </p:cNvPr>
          <p:cNvSpPr/>
          <p:nvPr/>
        </p:nvSpPr>
        <p:spPr>
          <a:xfrm>
            <a:off x="5857" y="3539280"/>
            <a:ext cx="1150662" cy="1030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93C3E2-727C-F447-97A4-24FDB95AFF3C}"/>
              </a:ext>
            </a:extLst>
          </p:cNvPr>
          <p:cNvSpPr/>
          <p:nvPr/>
        </p:nvSpPr>
        <p:spPr>
          <a:xfrm>
            <a:off x="5857" y="4570094"/>
            <a:ext cx="1150662" cy="10308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892D6FC-326B-934C-8C7E-AAA9D636988C}"/>
              </a:ext>
            </a:extLst>
          </p:cNvPr>
          <p:cNvSpPr/>
          <p:nvPr/>
        </p:nvSpPr>
        <p:spPr>
          <a:xfrm>
            <a:off x="5857" y="5600911"/>
            <a:ext cx="1150662" cy="1030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3" name="Freeform 155">
            <a:extLst>
              <a:ext uri="{FF2B5EF4-FFF2-40B4-BE49-F238E27FC236}">
                <a16:creationId xmlns:a16="http://schemas.microsoft.com/office/drawing/2014/main" id="{E51E25EB-8205-4C3E-BFB3-FB29B1BF3C31}"/>
              </a:ext>
            </a:extLst>
          </p:cNvPr>
          <p:cNvSpPr/>
          <p:nvPr/>
        </p:nvSpPr>
        <p:spPr>
          <a:xfrm>
            <a:off x="2398802" y="5320077"/>
            <a:ext cx="369941" cy="369942"/>
          </a:xfrm>
          <a:custGeom>
            <a:avLst/>
            <a:gdLst>
              <a:gd name="connsiteX0" fmla="*/ 93022 w 330200"/>
              <a:gd name="connsiteY0" fmla="*/ 232933 h 330201"/>
              <a:gd name="connsiteX1" fmla="*/ 107079 w 330200"/>
              <a:gd name="connsiteY1" fmla="*/ 244632 h 330201"/>
              <a:gd name="connsiteX2" fmla="*/ 65757 w 330200"/>
              <a:gd name="connsiteY2" fmla="*/ 263500 h 330201"/>
              <a:gd name="connsiteX3" fmla="*/ 16510 w 330200"/>
              <a:gd name="connsiteY3" fmla="*/ 297181 h 330201"/>
              <a:gd name="connsiteX4" fmla="*/ 33020 w 330200"/>
              <a:gd name="connsiteY4" fmla="*/ 314352 h 330201"/>
              <a:gd name="connsiteX5" fmla="*/ 297180 w 330200"/>
              <a:gd name="connsiteY5" fmla="*/ 314352 h 330201"/>
              <a:gd name="connsiteX6" fmla="*/ 313690 w 330200"/>
              <a:gd name="connsiteY6" fmla="*/ 297842 h 330201"/>
              <a:gd name="connsiteX7" fmla="*/ 264443 w 330200"/>
              <a:gd name="connsiteY7" fmla="*/ 264160 h 330201"/>
              <a:gd name="connsiteX8" fmla="*/ 223121 w 330200"/>
              <a:gd name="connsiteY8" fmla="*/ 245292 h 330201"/>
              <a:gd name="connsiteX9" fmla="*/ 237178 w 330200"/>
              <a:gd name="connsiteY9" fmla="*/ 233310 h 330201"/>
              <a:gd name="connsiteX10" fmla="*/ 330200 w 330200"/>
              <a:gd name="connsiteY10" fmla="*/ 297181 h 330201"/>
              <a:gd name="connsiteX11" fmla="*/ 297180 w 330200"/>
              <a:gd name="connsiteY11" fmla="*/ 330201 h 330201"/>
              <a:gd name="connsiteX12" fmla="*/ 33020 w 330200"/>
              <a:gd name="connsiteY12" fmla="*/ 330201 h 330201"/>
              <a:gd name="connsiteX13" fmla="*/ 0 w 330200"/>
              <a:gd name="connsiteY13" fmla="*/ 297181 h 330201"/>
              <a:gd name="connsiteX14" fmla="*/ 93022 w 330200"/>
              <a:gd name="connsiteY14" fmla="*/ 232933 h 330201"/>
              <a:gd name="connsiteX15" fmla="*/ 165100 w 330200"/>
              <a:gd name="connsiteY15" fmla="*/ 16510 h 330201"/>
              <a:gd name="connsiteX16" fmla="*/ 82550 w 330200"/>
              <a:gd name="connsiteY16" fmla="*/ 123778 h 330201"/>
              <a:gd name="connsiteX17" fmla="*/ 165100 w 330200"/>
              <a:gd name="connsiteY17" fmla="*/ 231140 h 330201"/>
              <a:gd name="connsiteX18" fmla="*/ 247650 w 330200"/>
              <a:gd name="connsiteY18" fmla="*/ 123778 h 330201"/>
              <a:gd name="connsiteX19" fmla="*/ 165100 w 330200"/>
              <a:gd name="connsiteY19" fmla="*/ 16510 h 330201"/>
              <a:gd name="connsiteX20" fmla="*/ 165100 w 330200"/>
              <a:gd name="connsiteY20" fmla="*/ 0 h 330201"/>
              <a:gd name="connsiteX21" fmla="*/ 264160 w 330200"/>
              <a:gd name="connsiteY21" fmla="*/ 123778 h 330201"/>
              <a:gd name="connsiteX22" fmla="*/ 165100 w 330200"/>
              <a:gd name="connsiteY22" fmla="*/ 247650 h 330201"/>
              <a:gd name="connsiteX23" fmla="*/ 66040 w 330200"/>
              <a:gd name="connsiteY23" fmla="*/ 123778 h 330201"/>
              <a:gd name="connsiteX24" fmla="*/ 165100 w 330200"/>
              <a:gd name="connsiteY2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0200" h="330201">
                <a:moveTo>
                  <a:pt x="93022" y="232933"/>
                </a:moveTo>
                <a:cubicBezTo>
                  <a:pt x="97395" y="237193"/>
                  <a:pt x="102095" y="241105"/>
                  <a:pt x="107079" y="244632"/>
                </a:cubicBezTo>
                <a:cubicBezTo>
                  <a:pt x="91355" y="252116"/>
                  <a:pt x="77581" y="258406"/>
                  <a:pt x="65757" y="263500"/>
                </a:cubicBezTo>
                <a:cubicBezTo>
                  <a:pt x="22076" y="282558"/>
                  <a:pt x="16510" y="286332"/>
                  <a:pt x="16510" y="297181"/>
                </a:cubicBezTo>
                <a:cubicBezTo>
                  <a:pt x="16736" y="306317"/>
                  <a:pt x="23900" y="313768"/>
                  <a:pt x="33020" y="314352"/>
                </a:cubicBezTo>
                <a:lnTo>
                  <a:pt x="297180" y="314352"/>
                </a:lnTo>
                <a:cubicBezTo>
                  <a:pt x="306059" y="313798"/>
                  <a:pt x="313136" y="306721"/>
                  <a:pt x="313690" y="297842"/>
                </a:cubicBezTo>
                <a:cubicBezTo>
                  <a:pt x="313690" y="286992"/>
                  <a:pt x="308124" y="283030"/>
                  <a:pt x="264443" y="264160"/>
                </a:cubicBezTo>
                <a:cubicBezTo>
                  <a:pt x="252682" y="258877"/>
                  <a:pt x="238908" y="252588"/>
                  <a:pt x="223121" y="245292"/>
                </a:cubicBezTo>
                <a:cubicBezTo>
                  <a:pt x="228115" y="241675"/>
                  <a:pt x="232815" y="237668"/>
                  <a:pt x="237178" y="233310"/>
                </a:cubicBezTo>
                <a:cubicBezTo>
                  <a:pt x="305954" y="264727"/>
                  <a:pt x="330200" y="268973"/>
                  <a:pt x="330200" y="297181"/>
                </a:cubicBezTo>
                <a:cubicBezTo>
                  <a:pt x="329567" y="315149"/>
                  <a:pt x="315148" y="329569"/>
                  <a:pt x="297180" y="330201"/>
                </a:cubicBezTo>
                <a:lnTo>
                  <a:pt x="33020" y="330201"/>
                </a:lnTo>
                <a:cubicBezTo>
                  <a:pt x="15052" y="329569"/>
                  <a:pt x="633" y="315149"/>
                  <a:pt x="0" y="297181"/>
                </a:cubicBezTo>
                <a:cubicBezTo>
                  <a:pt x="0" y="268973"/>
                  <a:pt x="24246" y="264727"/>
                  <a:pt x="93022" y="232933"/>
                </a:cubicBezTo>
                <a:close/>
                <a:moveTo>
                  <a:pt x="165100" y="16510"/>
                </a:moveTo>
                <a:cubicBezTo>
                  <a:pt x="119627" y="16510"/>
                  <a:pt x="82550" y="64531"/>
                  <a:pt x="82550" y="123778"/>
                </a:cubicBezTo>
                <a:cubicBezTo>
                  <a:pt x="82550" y="183025"/>
                  <a:pt x="119627" y="231140"/>
                  <a:pt x="165100" y="231140"/>
                </a:cubicBezTo>
                <a:cubicBezTo>
                  <a:pt x="210573" y="231140"/>
                  <a:pt x="247650" y="182931"/>
                  <a:pt x="247650" y="123778"/>
                </a:cubicBezTo>
                <a:cubicBezTo>
                  <a:pt x="247650" y="64625"/>
                  <a:pt x="210573" y="16510"/>
                  <a:pt x="165100" y="16510"/>
                </a:cubicBezTo>
                <a:close/>
                <a:moveTo>
                  <a:pt x="165100" y="0"/>
                </a:moveTo>
                <a:cubicBezTo>
                  <a:pt x="219819" y="0"/>
                  <a:pt x="264160" y="55379"/>
                  <a:pt x="264160" y="123778"/>
                </a:cubicBezTo>
                <a:cubicBezTo>
                  <a:pt x="264160" y="192176"/>
                  <a:pt x="219819" y="247650"/>
                  <a:pt x="165100" y="247650"/>
                </a:cubicBezTo>
                <a:cubicBezTo>
                  <a:pt x="110381" y="247650"/>
                  <a:pt x="66040" y="192082"/>
                  <a:pt x="66040" y="123778"/>
                </a:cubicBezTo>
                <a:cubicBezTo>
                  <a:pt x="66040" y="55474"/>
                  <a:pt x="110381" y="0"/>
                  <a:pt x="165100" y="0"/>
                </a:cubicBezTo>
                <a:close/>
              </a:path>
            </a:pathLst>
          </a:custGeom>
          <a:solidFill>
            <a:schemeClr val="bg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8">
            <a:extLst>
              <a:ext uri="{FF2B5EF4-FFF2-40B4-BE49-F238E27FC236}">
                <a16:creationId xmlns:a16="http://schemas.microsoft.com/office/drawing/2014/main" id="{09FA0AEE-1A40-4641-8F09-85CF70CCE9EA}"/>
              </a:ext>
            </a:extLst>
          </p:cNvPr>
          <p:cNvSpPr/>
          <p:nvPr/>
        </p:nvSpPr>
        <p:spPr>
          <a:xfrm>
            <a:off x="2355854" y="2866863"/>
            <a:ext cx="455835" cy="382179"/>
          </a:xfrm>
          <a:custGeom>
            <a:avLst/>
            <a:gdLst>
              <a:gd name="connsiteX0" fmla="*/ 123690 w 330022"/>
              <a:gd name="connsiteY0" fmla="*/ 195483 h 276695"/>
              <a:gd name="connsiteX1" fmla="*/ 90670 w 330022"/>
              <a:gd name="connsiteY1" fmla="*/ 260676 h 276695"/>
              <a:gd name="connsiteX2" fmla="*/ 222751 w 330022"/>
              <a:gd name="connsiteY2" fmla="*/ 260676 h 276695"/>
              <a:gd name="connsiteX3" fmla="*/ 255771 w 330022"/>
              <a:gd name="connsiteY3" fmla="*/ 195483 h 276695"/>
              <a:gd name="connsiteX4" fmla="*/ 90576 w 330022"/>
              <a:gd name="connsiteY4" fmla="*/ 146588 h 276695"/>
              <a:gd name="connsiteX5" fmla="*/ 90670 w 330022"/>
              <a:gd name="connsiteY5" fmla="*/ 224261 h 276695"/>
              <a:gd name="connsiteX6" fmla="*/ 108972 w 330022"/>
              <a:gd name="connsiteY6" fmla="*/ 188498 h 276695"/>
              <a:gd name="connsiteX7" fmla="*/ 123690 w 330022"/>
              <a:gd name="connsiteY7" fmla="*/ 179184 h 276695"/>
              <a:gd name="connsiteX8" fmla="*/ 222657 w 330022"/>
              <a:gd name="connsiteY8" fmla="*/ 179184 h 276695"/>
              <a:gd name="connsiteX9" fmla="*/ 222657 w 330022"/>
              <a:gd name="connsiteY9" fmla="*/ 162886 h 276695"/>
              <a:gd name="connsiteX10" fmla="*/ 140200 w 330022"/>
              <a:gd name="connsiteY10" fmla="*/ 162886 h 276695"/>
              <a:gd name="connsiteX11" fmla="*/ 123596 w 330022"/>
              <a:gd name="connsiteY11" fmla="*/ 146588 h 276695"/>
              <a:gd name="connsiteX12" fmla="*/ 90670 w 330022"/>
              <a:gd name="connsiteY12" fmla="*/ 130289 h 276695"/>
              <a:gd name="connsiteX13" fmla="*/ 123690 w 330022"/>
              <a:gd name="connsiteY13" fmla="*/ 130289 h 276695"/>
              <a:gd name="connsiteX14" fmla="*/ 135577 w 330022"/>
              <a:gd name="connsiteY14" fmla="*/ 135039 h 276695"/>
              <a:gd name="connsiteX15" fmla="*/ 147276 w 330022"/>
              <a:gd name="connsiteY15" fmla="*/ 146588 h 276695"/>
              <a:gd name="connsiteX16" fmla="*/ 222751 w 330022"/>
              <a:gd name="connsiteY16" fmla="*/ 146588 h 276695"/>
              <a:gd name="connsiteX17" fmla="*/ 222846 w 330022"/>
              <a:gd name="connsiteY17" fmla="*/ 146587 h 276695"/>
              <a:gd name="connsiteX18" fmla="*/ 239355 w 330022"/>
              <a:gd name="connsiteY18" fmla="*/ 162886 h 276695"/>
              <a:gd name="connsiteX19" fmla="*/ 239355 w 330022"/>
              <a:gd name="connsiteY19" fmla="*/ 179184 h 276695"/>
              <a:gd name="connsiteX20" fmla="*/ 255771 w 330022"/>
              <a:gd name="connsiteY20" fmla="*/ 179184 h 276695"/>
              <a:gd name="connsiteX21" fmla="*/ 269828 w 330022"/>
              <a:gd name="connsiteY21" fmla="*/ 186914 h 276695"/>
              <a:gd name="connsiteX22" fmla="*/ 270300 w 330022"/>
              <a:gd name="connsiteY22" fmla="*/ 202188 h 276695"/>
              <a:gd name="connsiteX23" fmla="*/ 237280 w 330022"/>
              <a:gd name="connsiteY23" fmla="*/ 267382 h 276695"/>
              <a:gd name="connsiteX24" fmla="*/ 222468 w 330022"/>
              <a:gd name="connsiteY24" fmla="*/ 276695 h 276695"/>
              <a:gd name="connsiteX25" fmla="*/ 90387 w 330022"/>
              <a:gd name="connsiteY25" fmla="*/ 276695 h 276695"/>
              <a:gd name="connsiteX26" fmla="*/ 76424 w 330022"/>
              <a:gd name="connsiteY26" fmla="*/ 268965 h 276695"/>
              <a:gd name="connsiteX27" fmla="*/ 75198 w 330022"/>
              <a:gd name="connsiteY27" fmla="*/ 266450 h 276695"/>
              <a:gd name="connsiteX28" fmla="*/ 75198 w 330022"/>
              <a:gd name="connsiteY28" fmla="*/ 265705 h 276695"/>
              <a:gd name="connsiteX29" fmla="*/ 74254 w 330022"/>
              <a:gd name="connsiteY29" fmla="*/ 260676 h 276695"/>
              <a:gd name="connsiteX30" fmla="*/ 74254 w 330022"/>
              <a:gd name="connsiteY30" fmla="*/ 146588 h 276695"/>
              <a:gd name="connsiteX31" fmla="*/ 74254 w 330022"/>
              <a:gd name="connsiteY31" fmla="*/ 146494 h 276695"/>
              <a:gd name="connsiteX32" fmla="*/ 90670 w 330022"/>
              <a:gd name="connsiteY32" fmla="*/ 130289 h 276695"/>
              <a:gd name="connsiteX33" fmla="*/ 177312 w 330022"/>
              <a:gd name="connsiteY33" fmla="*/ 829 h 276695"/>
              <a:gd name="connsiteX34" fmla="*/ 252280 w 330022"/>
              <a:gd name="connsiteY34" fmla="*/ 66028 h 276695"/>
              <a:gd name="connsiteX35" fmla="*/ 252186 w 330022"/>
              <a:gd name="connsiteY35" fmla="*/ 66028 h 276695"/>
              <a:gd name="connsiteX36" fmla="*/ 324297 w 330022"/>
              <a:gd name="connsiteY36" fmla="*/ 123324 h 276695"/>
              <a:gd name="connsiteX37" fmla="*/ 271055 w 330022"/>
              <a:gd name="connsiteY37" fmla="*/ 238325 h 276695"/>
              <a:gd name="connsiteX38" fmla="*/ 283791 w 330022"/>
              <a:gd name="connsiteY38" fmla="*/ 213179 h 276695"/>
              <a:gd name="connsiteX39" fmla="*/ 313603 w 330022"/>
              <a:gd name="connsiteY39" fmla="*/ 154691 h 276695"/>
              <a:gd name="connsiteX40" fmla="*/ 239355 w 330022"/>
              <a:gd name="connsiteY40" fmla="*/ 81395 h 276695"/>
              <a:gd name="connsiteX41" fmla="*/ 238506 w 330022"/>
              <a:gd name="connsiteY41" fmla="*/ 81395 h 276695"/>
              <a:gd name="connsiteX42" fmla="*/ 172471 w 330022"/>
              <a:gd name="connsiteY42" fmla="*/ 16206 h 276695"/>
              <a:gd name="connsiteX43" fmla="*/ 91519 w 330022"/>
              <a:gd name="connsiteY43" fmla="*/ 81395 h 276695"/>
              <a:gd name="connsiteX44" fmla="*/ 90670 w 330022"/>
              <a:gd name="connsiteY44" fmla="*/ 81395 h 276695"/>
              <a:gd name="connsiteX45" fmla="*/ 23874 w 330022"/>
              <a:gd name="connsiteY45" fmla="*/ 122279 h 276695"/>
              <a:gd name="connsiteX46" fmla="*/ 57744 w 330022"/>
              <a:gd name="connsiteY46" fmla="*/ 219977 h 276695"/>
              <a:gd name="connsiteX47" fmla="*/ 57744 w 330022"/>
              <a:gd name="connsiteY47" fmla="*/ 237859 h 276695"/>
              <a:gd name="connsiteX48" fmla="*/ 925 w 330022"/>
              <a:gd name="connsiteY48" fmla="*/ 167204 h 276695"/>
              <a:gd name="connsiteX49" fmla="*/ 77745 w 330022"/>
              <a:gd name="connsiteY49" fmla="*/ 66028 h 276695"/>
              <a:gd name="connsiteX50" fmla="*/ 141496 w 330022"/>
              <a:gd name="connsiteY50" fmla="*/ 3096 h 276695"/>
              <a:gd name="connsiteX51" fmla="*/ 177312 w 330022"/>
              <a:gd name="connsiteY51" fmla="*/ 829 h 27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0022" h="276695">
                <a:moveTo>
                  <a:pt x="123690" y="195483"/>
                </a:moveTo>
                <a:lnTo>
                  <a:pt x="90670" y="260676"/>
                </a:lnTo>
                <a:lnTo>
                  <a:pt x="222751" y="260676"/>
                </a:lnTo>
                <a:lnTo>
                  <a:pt x="255771" y="195483"/>
                </a:lnTo>
                <a:close/>
                <a:moveTo>
                  <a:pt x="90576" y="146588"/>
                </a:moveTo>
                <a:lnTo>
                  <a:pt x="90670" y="224261"/>
                </a:lnTo>
                <a:lnTo>
                  <a:pt x="108972" y="188498"/>
                </a:lnTo>
                <a:cubicBezTo>
                  <a:pt x="111657" y="182858"/>
                  <a:pt x="117378" y="179237"/>
                  <a:pt x="123690" y="179184"/>
                </a:cubicBezTo>
                <a:lnTo>
                  <a:pt x="222657" y="179184"/>
                </a:lnTo>
                <a:lnTo>
                  <a:pt x="222657" y="162886"/>
                </a:lnTo>
                <a:lnTo>
                  <a:pt x="140200" y="162886"/>
                </a:lnTo>
                <a:lnTo>
                  <a:pt x="123596" y="146588"/>
                </a:lnTo>
                <a:close/>
                <a:moveTo>
                  <a:pt x="90670" y="130289"/>
                </a:moveTo>
                <a:lnTo>
                  <a:pt x="123690" y="130289"/>
                </a:lnTo>
                <a:cubicBezTo>
                  <a:pt x="128141" y="130216"/>
                  <a:pt x="132431" y="131930"/>
                  <a:pt x="135577" y="135039"/>
                </a:cubicBezTo>
                <a:lnTo>
                  <a:pt x="147276" y="146588"/>
                </a:lnTo>
                <a:lnTo>
                  <a:pt x="222751" y="146588"/>
                </a:lnTo>
                <a:cubicBezTo>
                  <a:pt x="222782" y="146587"/>
                  <a:pt x="222814" y="146587"/>
                  <a:pt x="222846" y="146587"/>
                </a:cubicBezTo>
                <a:cubicBezTo>
                  <a:pt x="231964" y="146587"/>
                  <a:pt x="239355" y="153885"/>
                  <a:pt x="239355" y="162886"/>
                </a:cubicBezTo>
                <a:lnTo>
                  <a:pt x="239355" y="179184"/>
                </a:lnTo>
                <a:lnTo>
                  <a:pt x="255771" y="179184"/>
                </a:lnTo>
                <a:cubicBezTo>
                  <a:pt x="261502" y="179162"/>
                  <a:pt x="266831" y="182092"/>
                  <a:pt x="269828" y="186914"/>
                </a:cubicBezTo>
                <a:cubicBezTo>
                  <a:pt x="272543" y="191613"/>
                  <a:pt x="272720" y="197335"/>
                  <a:pt x="270300" y="202188"/>
                </a:cubicBezTo>
                <a:lnTo>
                  <a:pt x="237280" y="267382"/>
                </a:lnTo>
                <a:cubicBezTo>
                  <a:pt x="234581" y="273051"/>
                  <a:pt x="228814" y="276678"/>
                  <a:pt x="222468" y="276695"/>
                </a:cubicBezTo>
                <a:lnTo>
                  <a:pt x="90387" y="276695"/>
                </a:lnTo>
                <a:cubicBezTo>
                  <a:pt x="84689" y="276685"/>
                  <a:pt x="79404" y="273759"/>
                  <a:pt x="76424" y="268965"/>
                </a:cubicBezTo>
                <a:cubicBezTo>
                  <a:pt x="75939" y="268165"/>
                  <a:pt x="75529" y="267323"/>
                  <a:pt x="75198" y="266450"/>
                </a:cubicBezTo>
                <a:lnTo>
                  <a:pt x="75198" y="265705"/>
                </a:lnTo>
                <a:cubicBezTo>
                  <a:pt x="74596" y="264094"/>
                  <a:pt x="74277" y="262393"/>
                  <a:pt x="74254" y="260676"/>
                </a:cubicBezTo>
                <a:lnTo>
                  <a:pt x="74254" y="146588"/>
                </a:lnTo>
                <a:cubicBezTo>
                  <a:pt x="74254" y="146556"/>
                  <a:pt x="74254" y="146525"/>
                  <a:pt x="74254" y="146494"/>
                </a:cubicBezTo>
                <a:cubicBezTo>
                  <a:pt x="74254" y="137544"/>
                  <a:pt x="81604" y="130289"/>
                  <a:pt x="90670" y="130289"/>
                </a:cubicBezTo>
                <a:close/>
                <a:moveTo>
                  <a:pt x="177312" y="829"/>
                </a:moveTo>
                <a:cubicBezTo>
                  <a:pt x="212203" y="5575"/>
                  <a:pt x="242539" y="30344"/>
                  <a:pt x="252280" y="66028"/>
                </a:cubicBezTo>
                <a:lnTo>
                  <a:pt x="252186" y="66028"/>
                </a:lnTo>
                <a:cubicBezTo>
                  <a:pt x="285041" y="70642"/>
                  <a:pt x="312709" y="92626"/>
                  <a:pt x="324297" y="123324"/>
                </a:cubicBezTo>
                <a:cubicBezTo>
                  <a:pt x="341763" y="169595"/>
                  <a:pt x="317926" y="221082"/>
                  <a:pt x="271055" y="238325"/>
                </a:cubicBezTo>
                <a:lnTo>
                  <a:pt x="283791" y="213179"/>
                </a:lnTo>
                <a:cubicBezTo>
                  <a:pt x="302570" y="199460"/>
                  <a:pt x="313634" y="177753"/>
                  <a:pt x="313603" y="154691"/>
                </a:cubicBezTo>
                <a:cubicBezTo>
                  <a:pt x="313551" y="114232"/>
                  <a:pt x="280340" y="81446"/>
                  <a:pt x="239355" y="81395"/>
                </a:cubicBezTo>
                <a:lnTo>
                  <a:pt x="238506" y="81395"/>
                </a:lnTo>
                <a:cubicBezTo>
                  <a:pt x="234965" y="46944"/>
                  <a:pt x="207369" y="19702"/>
                  <a:pt x="172471" y="16206"/>
                </a:cubicBezTo>
                <a:cubicBezTo>
                  <a:pt x="131880" y="12140"/>
                  <a:pt x="95638" y="41326"/>
                  <a:pt x="91519" y="81395"/>
                </a:cubicBezTo>
                <a:lnTo>
                  <a:pt x="90670" y="81395"/>
                </a:lnTo>
                <a:cubicBezTo>
                  <a:pt x="62306" y="81252"/>
                  <a:pt x="36357" y="97135"/>
                  <a:pt x="23874" y="122279"/>
                </a:cubicBezTo>
                <a:cubicBezTo>
                  <a:pt x="5899" y="158491"/>
                  <a:pt x="21063" y="202232"/>
                  <a:pt x="57744" y="219977"/>
                </a:cubicBezTo>
                <a:lnTo>
                  <a:pt x="57744" y="237859"/>
                </a:lnTo>
                <a:cubicBezTo>
                  <a:pt x="27274" y="226158"/>
                  <a:pt x="5558" y="199153"/>
                  <a:pt x="925" y="167204"/>
                </a:cubicBezTo>
                <a:cubicBezTo>
                  <a:pt x="-6164" y="118323"/>
                  <a:pt x="28230" y="73025"/>
                  <a:pt x="77745" y="66028"/>
                </a:cubicBezTo>
                <a:cubicBezTo>
                  <a:pt x="86123" y="35338"/>
                  <a:pt x="110407" y="11366"/>
                  <a:pt x="141496" y="3096"/>
                </a:cubicBezTo>
                <a:cubicBezTo>
                  <a:pt x="153545" y="-110"/>
                  <a:pt x="165681" y="-753"/>
                  <a:pt x="177312" y="829"/>
                </a:cubicBezTo>
                <a:close/>
              </a:path>
            </a:pathLst>
          </a:custGeom>
          <a:solidFill>
            <a:schemeClr val="bg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8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E5AD97-A5E7-E747-9ABE-37D67DC345E0}"/>
              </a:ext>
            </a:extLst>
          </p:cNvPr>
          <p:cNvGrpSpPr/>
          <p:nvPr/>
        </p:nvGrpSpPr>
        <p:grpSpPr>
          <a:xfrm rot="60000">
            <a:off x="3877424" y="1448120"/>
            <a:ext cx="4437152" cy="4437151"/>
            <a:chOff x="3841038" y="1714082"/>
            <a:chExt cx="4053087" cy="4053087"/>
          </a:xfrm>
          <a:solidFill>
            <a:srgbClr val="00B0F0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FC7F69-06E7-174D-9C35-CA1E6CC646BD}"/>
                </a:ext>
              </a:extLst>
            </p:cNvPr>
            <p:cNvGrpSpPr/>
            <p:nvPr/>
          </p:nvGrpSpPr>
          <p:grpSpPr>
            <a:xfrm>
              <a:off x="3841038" y="1714082"/>
              <a:ext cx="4053087" cy="4053087"/>
              <a:chOff x="3841038" y="1714082"/>
              <a:chExt cx="4053087" cy="4053088"/>
            </a:xfrm>
            <a:grpFill/>
          </p:grpSpPr>
          <p:sp>
            <p:nvSpPr>
              <p:cNvPr id="56" name="Pie 55">
                <a:extLst>
                  <a:ext uri="{FF2B5EF4-FFF2-40B4-BE49-F238E27FC236}">
                    <a16:creationId xmlns:a16="http://schemas.microsoft.com/office/drawing/2014/main" id="{F259C2CF-CB93-0F44-85DC-A94E4C244119}"/>
                  </a:ext>
                </a:extLst>
              </p:cNvPr>
              <p:cNvSpPr/>
              <p:nvPr/>
            </p:nvSpPr>
            <p:spPr>
              <a:xfrm rot="5400000">
                <a:off x="3843121" y="1716166"/>
                <a:ext cx="4051004" cy="4051004"/>
              </a:xfrm>
              <a:prstGeom prst="pie">
                <a:avLst>
                  <a:gd name="adj1" fmla="val 16173663"/>
                  <a:gd name="adj2" fmla="val 21439662"/>
                </a:avLst>
              </a:prstGeom>
              <a:grpFill/>
              <a:ln w="635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Pie 59">
                <a:extLst>
                  <a:ext uri="{FF2B5EF4-FFF2-40B4-BE49-F238E27FC236}">
                    <a16:creationId xmlns:a16="http://schemas.microsoft.com/office/drawing/2014/main" id="{05B3E6B2-5E74-9646-A292-A9A69BA813A2}"/>
                  </a:ext>
                </a:extLst>
              </p:cNvPr>
              <p:cNvSpPr/>
              <p:nvPr/>
            </p:nvSpPr>
            <p:spPr>
              <a:xfrm rot="10800000">
                <a:off x="3842079" y="1715124"/>
                <a:ext cx="4051004" cy="4051004"/>
              </a:xfrm>
              <a:prstGeom prst="pie">
                <a:avLst>
                  <a:gd name="adj1" fmla="val 16173663"/>
                  <a:gd name="adj2" fmla="val 21457041"/>
                </a:avLst>
              </a:prstGeom>
              <a:grpFill/>
              <a:ln w="635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Pie 64">
                <a:extLst>
                  <a:ext uri="{FF2B5EF4-FFF2-40B4-BE49-F238E27FC236}">
                    <a16:creationId xmlns:a16="http://schemas.microsoft.com/office/drawing/2014/main" id="{9076EAB7-3599-C841-B876-4BFC36E8BDAA}"/>
                  </a:ext>
                </a:extLst>
              </p:cNvPr>
              <p:cNvSpPr/>
              <p:nvPr/>
            </p:nvSpPr>
            <p:spPr>
              <a:xfrm rot="16200000">
                <a:off x="3841038" y="1714082"/>
                <a:ext cx="4051004" cy="4051004"/>
              </a:xfrm>
              <a:prstGeom prst="pie">
                <a:avLst>
                  <a:gd name="adj1" fmla="val 16173663"/>
                  <a:gd name="adj2" fmla="val 21448472"/>
                </a:avLst>
              </a:prstGeom>
              <a:grpFill/>
              <a:ln w="635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F51F8208-9817-534A-8632-38FE0543B728}"/>
                </a:ext>
              </a:extLst>
            </p:cNvPr>
            <p:cNvSpPr/>
            <p:nvPr/>
          </p:nvSpPr>
          <p:spPr>
            <a:xfrm>
              <a:off x="3842079" y="1715124"/>
              <a:ext cx="4051004" cy="4051005"/>
            </a:xfrm>
            <a:prstGeom prst="pie">
              <a:avLst>
                <a:gd name="adj1" fmla="val 16173663"/>
                <a:gd name="adj2" fmla="val 21450702"/>
              </a:avLst>
            </a:prstGeom>
            <a:grpFill/>
            <a:ln w="635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BD9EA878-6DA4-8A49-94F4-5F37E7DDBAD3}"/>
              </a:ext>
            </a:extLst>
          </p:cNvPr>
          <p:cNvSpPr txBox="1">
            <a:spLocks/>
          </p:cNvSpPr>
          <p:nvPr/>
        </p:nvSpPr>
        <p:spPr>
          <a:xfrm>
            <a:off x="4733060" y="2310254"/>
            <a:ext cx="2725878" cy="27128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blurRad="228600" dist="1143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w="5715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>
                <a:solidFill>
                  <a:schemeClr val="accent2"/>
                </a:solidFill>
                <a:latin typeface="Roboto Thin" pitchFamily="2" charset="0"/>
                <a:ea typeface="+mn-ea"/>
                <a:cs typeface="+mn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0B8E5-631A-0246-914A-7428D9ABEBE6}"/>
              </a:ext>
            </a:extLst>
          </p:cNvPr>
          <p:cNvSpPr/>
          <p:nvPr/>
        </p:nvSpPr>
        <p:spPr>
          <a:xfrm>
            <a:off x="7880450" y="4876349"/>
            <a:ext cx="3033504" cy="8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Isolamento social durante a pandemia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37B7C-EBFD-C143-B344-08AA618CEF9F}"/>
              </a:ext>
            </a:extLst>
          </p:cNvPr>
          <p:cNvSpPr/>
          <p:nvPr/>
        </p:nvSpPr>
        <p:spPr>
          <a:xfrm>
            <a:off x="8080964" y="1646858"/>
            <a:ext cx="3286446" cy="1326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Dificuldade dos idosos em relação ao uso das tecnologias</a:t>
            </a:r>
            <a:endParaRPr lang="en-US" sz="1600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C67511-0D34-CC49-B900-FBAEE5B598D6}"/>
              </a:ext>
            </a:extLst>
          </p:cNvPr>
          <p:cNvSpPr/>
          <p:nvPr/>
        </p:nvSpPr>
        <p:spPr>
          <a:xfrm>
            <a:off x="101058" y="4556910"/>
            <a:ext cx="4270811" cy="129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Aumento nos casos tanto de ansiedade quanto de depressão</a:t>
            </a: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CBF257-7E8C-C249-BBD5-B2FCE2EAC8A2}"/>
              </a:ext>
            </a:extLst>
          </p:cNvPr>
          <p:cNvSpPr/>
          <p:nvPr/>
        </p:nvSpPr>
        <p:spPr>
          <a:xfrm>
            <a:off x="874077" y="1631118"/>
            <a:ext cx="3373762" cy="8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Comprometimento do bem-estar dos idosos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E510C10-328E-E54C-B63A-37DABF40377D}"/>
              </a:ext>
            </a:extLst>
          </p:cNvPr>
          <p:cNvSpPr/>
          <p:nvPr/>
        </p:nvSpPr>
        <p:spPr>
          <a:xfrm>
            <a:off x="4504780" y="2215670"/>
            <a:ext cx="431023" cy="431023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B44260C-6298-994F-8611-8491295E8DDB}"/>
              </a:ext>
            </a:extLst>
          </p:cNvPr>
          <p:cNvSpPr/>
          <p:nvPr/>
        </p:nvSpPr>
        <p:spPr>
          <a:xfrm>
            <a:off x="4608553" y="4660838"/>
            <a:ext cx="431023" cy="431023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BEEE136-C7D9-E045-AC0F-3FACB97CFAB3}"/>
              </a:ext>
            </a:extLst>
          </p:cNvPr>
          <p:cNvSpPr/>
          <p:nvPr/>
        </p:nvSpPr>
        <p:spPr>
          <a:xfrm>
            <a:off x="7215357" y="4660838"/>
            <a:ext cx="431023" cy="431023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DADC08-299F-F243-B537-60BA9B39DAF5}"/>
              </a:ext>
            </a:extLst>
          </p:cNvPr>
          <p:cNvSpPr/>
          <p:nvPr/>
        </p:nvSpPr>
        <p:spPr>
          <a:xfrm>
            <a:off x="7092927" y="2215670"/>
            <a:ext cx="431023" cy="431023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5C75E2-FC69-004B-B534-A9409011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701" y="2626668"/>
            <a:ext cx="2997372" cy="2227912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00B0F0"/>
                </a:solidFill>
              </a:rPr>
              <a:t>Qual é o problema? 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3D0E3699-F5EF-4773-B5D4-A6D041F07956}"/>
              </a:ext>
            </a:extLst>
          </p:cNvPr>
          <p:cNvSpPr txBox="1">
            <a:spLocks/>
          </p:cNvSpPr>
          <p:nvPr/>
        </p:nvSpPr>
        <p:spPr>
          <a:xfrm>
            <a:off x="812357" y="145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B0F0"/>
                </a:solidFill>
                <a:cs typeface="Calibri Light"/>
              </a:rPr>
              <a:t>Contextualização</a:t>
            </a:r>
            <a:endParaRPr lang="pt-BR" sz="5400" dirty="0">
              <a:solidFill>
                <a:srgbClr val="00B0F0"/>
              </a:solidFill>
            </a:endParaRP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81DE66B4-4C1B-43F5-AD4B-9DA6BC96156A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4FE2FE-B55E-4328-8F5C-2CEB8781A47B}" type="slidenum">
              <a:rPr lang="de-DE" sz="4000" smtClean="0">
                <a:solidFill>
                  <a:srgbClr val="00B0F0"/>
                </a:solidFill>
              </a:rPr>
              <a:pPr algn="r"/>
              <a:t>2</a:t>
            </a:fld>
            <a:endParaRPr lang="de-DE" sz="4000" dirty="0">
              <a:solidFill>
                <a:srgbClr val="00B0F0"/>
              </a:solidFill>
            </a:endParaRPr>
          </a:p>
        </p:txBody>
      </p:sp>
      <p:sp>
        <p:nvSpPr>
          <p:cNvPr id="34" name="Freeform 139">
            <a:extLst>
              <a:ext uri="{FF2B5EF4-FFF2-40B4-BE49-F238E27FC236}">
                <a16:creationId xmlns:a16="http://schemas.microsoft.com/office/drawing/2014/main" id="{2D5E29BC-D495-4409-8F70-15CEF77B99D3}"/>
              </a:ext>
            </a:extLst>
          </p:cNvPr>
          <p:cNvSpPr/>
          <p:nvPr/>
        </p:nvSpPr>
        <p:spPr>
          <a:xfrm>
            <a:off x="7345496" y="4735389"/>
            <a:ext cx="196105" cy="287986"/>
          </a:xfrm>
          <a:custGeom>
            <a:avLst/>
            <a:gdLst>
              <a:gd name="connsiteX0" fmla="*/ 112471 w 224851"/>
              <a:gd name="connsiteY0" fmla="*/ 235858 h 330201"/>
              <a:gd name="connsiteX1" fmla="*/ 29078 w 224851"/>
              <a:gd name="connsiteY1" fmla="*/ 247557 h 330201"/>
              <a:gd name="connsiteX2" fmla="*/ 112471 w 224851"/>
              <a:gd name="connsiteY2" fmla="*/ 313597 h 330201"/>
              <a:gd name="connsiteX3" fmla="*/ 195773 w 224851"/>
              <a:gd name="connsiteY3" fmla="*/ 247651 h 330201"/>
              <a:gd name="connsiteX4" fmla="*/ 112471 w 224851"/>
              <a:gd name="connsiteY4" fmla="*/ 235858 h 330201"/>
              <a:gd name="connsiteX5" fmla="*/ 112197 w 224851"/>
              <a:gd name="connsiteY5" fmla="*/ 165667 h 330201"/>
              <a:gd name="connsiteX6" fmla="*/ 20757 w 224851"/>
              <a:gd name="connsiteY6" fmla="*/ 180290 h 330201"/>
              <a:gd name="connsiteX7" fmla="*/ 15819 w 224851"/>
              <a:gd name="connsiteY7" fmla="*/ 181045 h 330201"/>
              <a:gd name="connsiteX8" fmla="*/ 23134 w 224851"/>
              <a:gd name="connsiteY8" fmla="*/ 231801 h 330201"/>
              <a:gd name="connsiteX9" fmla="*/ 112197 w 224851"/>
              <a:gd name="connsiteY9" fmla="*/ 219065 h 330201"/>
              <a:gd name="connsiteX10" fmla="*/ 201168 w 224851"/>
              <a:gd name="connsiteY10" fmla="*/ 231707 h 330201"/>
              <a:gd name="connsiteX11" fmla="*/ 208575 w 224851"/>
              <a:gd name="connsiteY11" fmla="*/ 181045 h 330201"/>
              <a:gd name="connsiteX12" fmla="*/ 203637 w 224851"/>
              <a:gd name="connsiteY12" fmla="*/ 180290 h 330201"/>
              <a:gd name="connsiteX13" fmla="*/ 112197 w 224851"/>
              <a:gd name="connsiteY13" fmla="*/ 165667 h 330201"/>
              <a:gd name="connsiteX14" fmla="*/ 104425 w 224851"/>
              <a:gd name="connsiteY14" fmla="*/ 48493 h 330201"/>
              <a:gd name="connsiteX15" fmla="*/ 104425 w 224851"/>
              <a:gd name="connsiteY15" fmla="*/ 73307 h 330201"/>
              <a:gd name="connsiteX16" fmla="*/ 80284 w 224851"/>
              <a:gd name="connsiteY16" fmla="*/ 73307 h 330201"/>
              <a:gd name="connsiteX17" fmla="*/ 80284 w 224851"/>
              <a:gd name="connsiteY17" fmla="*/ 89911 h 330201"/>
              <a:gd name="connsiteX18" fmla="*/ 104425 w 224851"/>
              <a:gd name="connsiteY18" fmla="*/ 89911 h 330201"/>
              <a:gd name="connsiteX19" fmla="*/ 104425 w 224851"/>
              <a:gd name="connsiteY19" fmla="*/ 114817 h 330201"/>
              <a:gd name="connsiteX20" fmla="*/ 120427 w 224851"/>
              <a:gd name="connsiteY20" fmla="*/ 114817 h 330201"/>
              <a:gd name="connsiteX21" fmla="*/ 120427 w 224851"/>
              <a:gd name="connsiteY21" fmla="*/ 89911 h 330201"/>
              <a:gd name="connsiteX22" fmla="*/ 144567 w 224851"/>
              <a:gd name="connsiteY22" fmla="*/ 89911 h 330201"/>
              <a:gd name="connsiteX23" fmla="*/ 144567 w 224851"/>
              <a:gd name="connsiteY23" fmla="*/ 73307 h 330201"/>
              <a:gd name="connsiteX24" fmla="*/ 120427 w 224851"/>
              <a:gd name="connsiteY24" fmla="*/ 73307 h 330201"/>
              <a:gd name="connsiteX25" fmla="*/ 120427 w 224851"/>
              <a:gd name="connsiteY25" fmla="*/ 48493 h 330201"/>
              <a:gd name="connsiteX26" fmla="*/ 104425 w 224851"/>
              <a:gd name="connsiteY26" fmla="*/ 31889 h 330201"/>
              <a:gd name="connsiteX27" fmla="*/ 120427 w 224851"/>
              <a:gd name="connsiteY27" fmla="*/ 31889 h 330201"/>
              <a:gd name="connsiteX28" fmla="*/ 136520 w 224851"/>
              <a:gd name="connsiteY28" fmla="*/ 48493 h 330201"/>
              <a:gd name="connsiteX29" fmla="*/ 136520 w 224851"/>
              <a:gd name="connsiteY29" fmla="*/ 56607 h 330201"/>
              <a:gd name="connsiteX30" fmla="*/ 144567 w 224851"/>
              <a:gd name="connsiteY30" fmla="*/ 56607 h 330201"/>
              <a:gd name="connsiteX31" fmla="*/ 144751 w 224851"/>
              <a:gd name="connsiteY31" fmla="*/ 56608 h 330201"/>
              <a:gd name="connsiteX32" fmla="*/ 160569 w 224851"/>
              <a:gd name="connsiteY32" fmla="*/ 73307 h 330201"/>
              <a:gd name="connsiteX33" fmla="*/ 160569 w 224851"/>
              <a:gd name="connsiteY33" fmla="*/ 89911 h 330201"/>
              <a:gd name="connsiteX34" fmla="*/ 160569 w 224851"/>
              <a:gd name="connsiteY34" fmla="*/ 90005 h 330201"/>
              <a:gd name="connsiteX35" fmla="*/ 144567 w 224851"/>
              <a:gd name="connsiteY35" fmla="*/ 106515 h 330201"/>
              <a:gd name="connsiteX36" fmla="*/ 136520 w 224851"/>
              <a:gd name="connsiteY36" fmla="*/ 106515 h 330201"/>
              <a:gd name="connsiteX37" fmla="*/ 136520 w 224851"/>
              <a:gd name="connsiteY37" fmla="*/ 114817 h 330201"/>
              <a:gd name="connsiteX38" fmla="*/ 136516 w 224851"/>
              <a:gd name="connsiteY38" fmla="*/ 115199 h 330201"/>
              <a:gd name="connsiteX39" fmla="*/ 120152 w 224851"/>
              <a:gd name="connsiteY39" fmla="*/ 131327 h 330201"/>
              <a:gd name="connsiteX40" fmla="*/ 104150 w 224851"/>
              <a:gd name="connsiteY40" fmla="*/ 131327 h 330201"/>
              <a:gd name="connsiteX41" fmla="*/ 104059 w 224851"/>
              <a:gd name="connsiteY41" fmla="*/ 131328 h 330201"/>
              <a:gd name="connsiteX42" fmla="*/ 88057 w 224851"/>
              <a:gd name="connsiteY42" fmla="*/ 114817 h 330201"/>
              <a:gd name="connsiteX43" fmla="*/ 88057 w 224851"/>
              <a:gd name="connsiteY43" fmla="*/ 106515 h 330201"/>
              <a:gd name="connsiteX44" fmla="*/ 80010 w 224851"/>
              <a:gd name="connsiteY44" fmla="*/ 106515 h 330201"/>
              <a:gd name="connsiteX45" fmla="*/ 79918 w 224851"/>
              <a:gd name="connsiteY45" fmla="*/ 106515 h 330201"/>
              <a:gd name="connsiteX46" fmla="*/ 64008 w 224851"/>
              <a:gd name="connsiteY46" fmla="*/ 89911 h 330201"/>
              <a:gd name="connsiteX47" fmla="*/ 64008 w 224851"/>
              <a:gd name="connsiteY47" fmla="*/ 73307 h 330201"/>
              <a:gd name="connsiteX48" fmla="*/ 64009 w 224851"/>
              <a:gd name="connsiteY48" fmla="*/ 72831 h 330201"/>
              <a:gd name="connsiteX49" fmla="*/ 80284 w 224851"/>
              <a:gd name="connsiteY49" fmla="*/ 56607 h 330201"/>
              <a:gd name="connsiteX50" fmla="*/ 88331 w 224851"/>
              <a:gd name="connsiteY50" fmla="*/ 56607 h 330201"/>
              <a:gd name="connsiteX51" fmla="*/ 88331 w 224851"/>
              <a:gd name="connsiteY51" fmla="*/ 48493 h 330201"/>
              <a:gd name="connsiteX52" fmla="*/ 104425 w 224851"/>
              <a:gd name="connsiteY52" fmla="*/ 31889 h 330201"/>
              <a:gd name="connsiteX53" fmla="*/ 112471 w 224851"/>
              <a:gd name="connsiteY53" fmla="*/ 16605 h 330201"/>
              <a:gd name="connsiteX54" fmla="*/ 16093 w 224851"/>
              <a:gd name="connsiteY54" fmla="*/ 31889 h 330201"/>
              <a:gd name="connsiteX55" fmla="*/ 16093 w 224851"/>
              <a:gd name="connsiteY55" fmla="*/ 164535 h 330201"/>
              <a:gd name="connsiteX56" fmla="*/ 112471 w 224851"/>
              <a:gd name="connsiteY56" fmla="*/ 149157 h 330201"/>
              <a:gd name="connsiteX57" fmla="*/ 208758 w 224851"/>
              <a:gd name="connsiteY57" fmla="*/ 164535 h 330201"/>
              <a:gd name="connsiteX58" fmla="*/ 208758 w 224851"/>
              <a:gd name="connsiteY58" fmla="*/ 31889 h 330201"/>
              <a:gd name="connsiteX59" fmla="*/ 112471 w 224851"/>
              <a:gd name="connsiteY59" fmla="*/ 16605 h 330201"/>
              <a:gd name="connsiteX60" fmla="*/ 112471 w 224851"/>
              <a:gd name="connsiteY60" fmla="*/ 1 h 330201"/>
              <a:gd name="connsiteX61" fmla="*/ 213695 w 224851"/>
              <a:gd name="connsiteY61" fmla="*/ 16134 h 330201"/>
              <a:gd name="connsiteX62" fmla="*/ 224851 w 224851"/>
              <a:gd name="connsiteY62" fmla="*/ 31889 h 330201"/>
              <a:gd name="connsiteX63" fmla="*/ 224851 w 224851"/>
              <a:gd name="connsiteY63" fmla="*/ 181045 h 330201"/>
              <a:gd name="connsiteX64" fmla="*/ 112471 w 224851"/>
              <a:gd name="connsiteY64" fmla="*/ 330201 h 330201"/>
              <a:gd name="connsiteX65" fmla="*/ 0 w 224851"/>
              <a:gd name="connsiteY65" fmla="*/ 181045 h 330201"/>
              <a:gd name="connsiteX66" fmla="*/ 0 w 224851"/>
              <a:gd name="connsiteY66" fmla="*/ 31889 h 330201"/>
              <a:gd name="connsiteX67" fmla="*/ 11156 w 224851"/>
              <a:gd name="connsiteY67" fmla="*/ 16134 h 330201"/>
              <a:gd name="connsiteX68" fmla="*/ 112471 w 224851"/>
              <a:gd name="connsiteY68" fmla="*/ 1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4851" h="330201">
                <a:moveTo>
                  <a:pt x="112471" y="235858"/>
                </a:moveTo>
                <a:cubicBezTo>
                  <a:pt x="84292" y="235908"/>
                  <a:pt x="56246" y="239842"/>
                  <a:pt x="29078" y="247557"/>
                </a:cubicBezTo>
                <a:cubicBezTo>
                  <a:pt x="45720" y="286898"/>
                  <a:pt x="76810" y="313597"/>
                  <a:pt x="112471" y="313597"/>
                </a:cubicBezTo>
                <a:cubicBezTo>
                  <a:pt x="148041" y="313597"/>
                  <a:pt x="179131" y="286898"/>
                  <a:pt x="195773" y="247651"/>
                </a:cubicBezTo>
                <a:cubicBezTo>
                  <a:pt x="168648" y="239863"/>
                  <a:pt x="140627" y="235897"/>
                  <a:pt x="112471" y="235858"/>
                </a:cubicBezTo>
                <a:close/>
                <a:moveTo>
                  <a:pt x="112197" y="165667"/>
                </a:moveTo>
                <a:cubicBezTo>
                  <a:pt x="81161" y="165551"/>
                  <a:pt x="50302" y="170486"/>
                  <a:pt x="20757" y="180290"/>
                </a:cubicBezTo>
                <a:cubicBezTo>
                  <a:pt x="19152" y="180774"/>
                  <a:pt x="17491" y="181027"/>
                  <a:pt x="15819" y="181045"/>
                </a:cubicBezTo>
                <a:cubicBezTo>
                  <a:pt x="15752" y="198248"/>
                  <a:pt x="18218" y="215363"/>
                  <a:pt x="23134" y="231801"/>
                </a:cubicBezTo>
                <a:cubicBezTo>
                  <a:pt x="52113" y="223350"/>
                  <a:pt x="82083" y="219064"/>
                  <a:pt x="112197" y="219065"/>
                </a:cubicBezTo>
                <a:cubicBezTo>
                  <a:pt x="142273" y="219085"/>
                  <a:pt x="172206" y="223338"/>
                  <a:pt x="201168" y="231707"/>
                </a:cubicBezTo>
                <a:cubicBezTo>
                  <a:pt x="206124" y="215308"/>
                  <a:pt x="208622" y="198223"/>
                  <a:pt x="208575" y="181045"/>
                </a:cubicBezTo>
                <a:cubicBezTo>
                  <a:pt x="206903" y="181027"/>
                  <a:pt x="205242" y="180774"/>
                  <a:pt x="203637" y="180290"/>
                </a:cubicBezTo>
                <a:cubicBezTo>
                  <a:pt x="174092" y="170485"/>
                  <a:pt x="143233" y="165550"/>
                  <a:pt x="112197" y="165667"/>
                </a:cubicBezTo>
                <a:close/>
                <a:moveTo>
                  <a:pt x="104425" y="48493"/>
                </a:moveTo>
                <a:lnTo>
                  <a:pt x="104425" y="73307"/>
                </a:lnTo>
                <a:lnTo>
                  <a:pt x="80284" y="73307"/>
                </a:lnTo>
                <a:lnTo>
                  <a:pt x="80284" y="89911"/>
                </a:lnTo>
                <a:lnTo>
                  <a:pt x="104425" y="89911"/>
                </a:lnTo>
                <a:lnTo>
                  <a:pt x="104425" y="114817"/>
                </a:lnTo>
                <a:lnTo>
                  <a:pt x="120427" y="114817"/>
                </a:lnTo>
                <a:lnTo>
                  <a:pt x="120427" y="89911"/>
                </a:lnTo>
                <a:lnTo>
                  <a:pt x="144567" y="89911"/>
                </a:lnTo>
                <a:lnTo>
                  <a:pt x="144567" y="73307"/>
                </a:lnTo>
                <a:lnTo>
                  <a:pt x="120427" y="73307"/>
                </a:lnTo>
                <a:lnTo>
                  <a:pt x="120427" y="48493"/>
                </a:lnTo>
                <a:close/>
                <a:moveTo>
                  <a:pt x="104425" y="31889"/>
                </a:moveTo>
                <a:lnTo>
                  <a:pt x="120427" y="31889"/>
                </a:lnTo>
                <a:cubicBezTo>
                  <a:pt x="129315" y="31889"/>
                  <a:pt x="136520" y="39323"/>
                  <a:pt x="136520" y="48493"/>
                </a:cubicBezTo>
                <a:lnTo>
                  <a:pt x="136520" y="56607"/>
                </a:lnTo>
                <a:lnTo>
                  <a:pt x="144567" y="56607"/>
                </a:lnTo>
                <a:cubicBezTo>
                  <a:pt x="144628" y="56607"/>
                  <a:pt x="144689" y="56607"/>
                  <a:pt x="144751" y="56608"/>
                </a:cubicBezTo>
                <a:cubicBezTo>
                  <a:pt x="153588" y="56712"/>
                  <a:pt x="160670" y="64188"/>
                  <a:pt x="160569" y="73307"/>
                </a:cubicBezTo>
                <a:lnTo>
                  <a:pt x="160569" y="89911"/>
                </a:lnTo>
                <a:cubicBezTo>
                  <a:pt x="160569" y="89942"/>
                  <a:pt x="160569" y="89974"/>
                  <a:pt x="160569" y="90005"/>
                </a:cubicBezTo>
                <a:cubicBezTo>
                  <a:pt x="160569" y="99124"/>
                  <a:pt x="153404" y="106515"/>
                  <a:pt x="144567" y="106515"/>
                </a:cubicBezTo>
                <a:lnTo>
                  <a:pt x="136520" y="106515"/>
                </a:lnTo>
                <a:lnTo>
                  <a:pt x="136520" y="114817"/>
                </a:lnTo>
                <a:cubicBezTo>
                  <a:pt x="136520" y="114945"/>
                  <a:pt x="136519" y="115072"/>
                  <a:pt x="136516" y="115199"/>
                </a:cubicBezTo>
                <a:cubicBezTo>
                  <a:pt x="136314" y="124315"/>
                  <a:pt x="128988" y="131536"/>
                  <a:pt x="120152" y="131327"/>
                </a:cubicBezTo>
                <a:lnTo>
                  <a:pt x="104150" y="131327"/>
                </a:lnTo>
                <a:cubicBezTo>
                  <a:pt x="104120" y="131328"/>
                  <a:pt x="104089" y="131328"/>
                  <a:pt x="104059" y="131328"/>
                </a:cubicBezTo>
                <a:cubicBezTo>
                  <a:pt x="95221" y="131327"/>
                  <a:pt x="88057" y="123936"/>
                  <a:pt x="88057" y="114817"/>
                </a:cubicBezTo>
                <a:lnTo>
                  <a:pt x="88057" y="106515"/>
                </a:lnTo>
                <a:lnTo>
                  <a:pt x="80010" y="106515"/>
                </a:lnTo>
                <a:cubicBezTo>
                  <a:pt x="79980" y="106515"/>
                  <a:pt x="79949" y="106515"/>
                  <a:pt x="79918" y="106515"/>
                </a:cubicBezTo>
                <a:cubicBezTo>
                  <a:pt x="71081" y="106463"/>
                  <a:pt x="63958" y="99029"/>
                  <a:pt x="64008" y="89911"/>
                </a:cubicBezTo>
                <a:lnTo>
                  <a:pt x="64008" y="73307"/>
                </a:lnTo>
                <a:cubicBezTo>
                  <a:pt x="64006" y="73148"/>
                  <a:pt x="64007" y="72990"/>
                  <a:pt x="64009" y="72831"/>
                </a:cubicBezTo>
                <a:cubicBezTo>
                  <a:pt x="64161" y="63713"/>
                  <a:pt x="71448" y="56450"/>
                  <a:pt x="80284" y="56607"/>
                </a:cubicBezTo>
                <a:lnTo>
                  <a:pt x="88331" y="56607"/>
                </a:lnTo>
                <a:lnTo>
                  <a:pt x="88331" y="48493"/>
                </a:lnTo>
                <a:cubicBezTo>
                  <a:pt x="88331" y="39323"/>
                  <a:pt x="95536" y="31889"/>
                  <a:pt x="104425" y="31889"/>
                </a:cubicBezTo>
                <a:close/>
                <a:moveTo>
                  <a:pt x="112471" y="16605"/>
                </a:moveTo>
                <a:cubicBezTo>
                  <a:pt x="79771" y="16500"/>
                  <a:pt x="47254" y="21657"/>
                  <a:pt x="16093" y="31889"/>
                </a:cubicBezTo>
                <a:lnTo>
                  <a:pt x="16093" y="164535"/>
                </a:lnTo>
                <a:cubicBezTo>
                  <a:pt x="47239" y="154225"/>
                  <a:pt x="79762" y="149036"/>
                  <a:pt x="112471" y="149157"/>
                </a:cubicBezTo>
                <a:cubicBezTo>
                  <a:pt x="145150" y="149043"/>
                  <a:pt x="177642" y="154232"/>
                  <a:pt x="208758" y="164535"/>
                </a:cubicBezTo>
                <a:lnTo>
                  <a:pt x="208758" y="31889"/>
                </a:lnTo>
                <a:cubicBezTo>
                  <a:pt x="177627" y="21663"/>
                  <a:pt x="145141" y="16507"/>
                  <a:pt x="112471" y="16605"/>
                </a:cubicBezTo>
                <a:close/>
                <a:moveTo>
                  <a:pt x="112471" y="1"/>
                </a:moveTo>
                <a:cubicBezTo>
                  <a:pt x="146820" y="-82"/>
                  <a:pt x="180972" y="5361"/>
                  <a:pt x="213695" y="16134"/>
                </a:cubicBezTo>
                <a:cubicBezTo>
                  <a:pt x="220328" y="18340"/>
                  <a:pt x="224831" y="24699"/>
                  <a:pt x="224851" y="31889"/>
                </a:cubicBezTo>
                <a:lnTo>
                  <a:pt x="224851" y="181045"/>
                </a:lnTo>
                <a:cubicBezTo>
                  <a:pt x="224851" y="263312"/>
                  <a:pt x="174468" y="330201"/>
                  <a:pt x="112471" y="330201"/>
                </a:cubicBezTo>
                <a:cubicBezTo>
                  <a:pt x="50475" y="330201"/>
                  <a:pt x="0" y="263312"/>
                  <a:pt x="0" y="181045"/>
                </a:cubicBezTo>
                <a:lnTo>
                  <a:pt x="0" y="31889"/>
                </a:lnTo>
                <a:cubicBezTo>
                  <a:pt x="20" y="24699"/>
                  <a:pt x="4523" y="18340"/>
                  <a:pt x="11156" y="16134"/>
                </a:cubicBezTo>
                <a:cubicBezTo>
                  <a:pt x="43909" y="5354"/>
                  <a:pt x="78092" y="-88"/>
                  <a:pt x="112471" y="1"/>
                </a:cubicBezTo>
                <a:close/>
              </a:path>
            </a:pathLst>
          </a:custGeom>
          <a:solidFill>
            <a:schemeClr val="bg1"/>
          </a:solidFill>
          <a:ln w="9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 309">
            <a:extLst>
              <a:ext uri="{FF2B5EF4-FFF2-40B4-BE49-F238E27FC236}">
                <a16:creationId xmlns:a16="http://schemas.microsoft.com/office/drawing/2014/main" id="{809D804C-9623-4C3E-AEE5-685203BE5F9C}"/>
              </a:ext>
            </a:extLst>
          </p:cNvPr>
          <p:cNvSpPr/>
          <p:nvPr/>
        </p:nvSpPr>
        <p:spPr>
          <a:xfrm>
            <a:off x="7163068" y="2275819"/>
            <a:ext cx="290740" cy="290701"/>
          </a:xfrm>
          <a:custGeom>
            <a:avLst/>
            <a:gdLst>
              <a:gd name="connsiteX0" fmla="*/ 123678 w 330289"/>
              <a:gd name="connsiteY0" fmla="*/ 272463 h 330245"/>
              <a:gd name="connsiteX1" fmla="*/ 123678 w 330289"/>
              <a:gd name="connsiteY1" fmla="*/ 311992 h 330245"/>
              <a:gd name="connsiteX2" fmla="*/ 123866 w 330289"/>
              <a:gd name="connsiteY2" fmla="*/ 311992 h 330245"/>
              <a:gd name="connsiteX3" fmla="*/ 155188 w 330289"/>
              <a:gd name="connsiteY3" fmla="*/ 272463 h 330245"/>
              <a:gd name="connsiteX4" fmla="*/ 75750 w 330289"/>
              <a:gd name="connsiteY4" fmla="*/ 272463 h 330245"/>
              <a:gd name="connsiteX5" fmla="*/ 107261 w 330289"/>
              <a:gd name="connsiteY5" fmla="*/ 311992 h 330245"/>
              <a:gd name="connsiteX6" fmla="*/ 107261 w 330289"/>
              <a:gd name="connsiteY6" fmla="*/ 272463 h 330245"/>
              <a:gd name="connsiteX7" fmla="*/ 35372 w 330289"/>
              <a:gd name="connsiteY7" fmla="*/ 272463 h 330245"/>
              <a:gd name="connsiteX8" fmla="*/ 74147 w 330289"/>
              <a:gd name="connsiteY8" fmla="*/ 304445 h 330245"/>
              <a:gd name="connsiteX9" fmla="*/ 58486 w 330289"/>
              <a:gd name="connsiteY9" fmla="*/ 272463 h 330245"/>
              <a:gd name="connsiteX10" fmla="*/ 260945 w 330289"/>
              <a:gd name="connsiteY10" fmla="*/ 226423 h 330245"/>
              <a:gd name="connsiteX11" fmla="*/ 260945 w 330289"/>
              <a:gd name="connsiteY11" fmla="*/ 264160 h 330245"/>
              <a:gd name="connsiteX12" fmla="*/ 313777 w 330289"/>
              <a:gd name="connsiteY12" fmla="*/ 264160 h 330245"/>
              <a:gd name="connsiteX13" fmla="*/ 313777 w 330289"/>
              <a:gd name="connsiteY13" fmla="*/ 226423 h 330245"/>
              <a:gd name="connsiteX14" fmla="*/ 123678 w 330289"/>
              <a:gd name="connsiteY14" fmla="*/ 222838 h 330245"/>
              <a:gd name="connsiteX15" fmla="*/ 123866 w 330289"/>
              <a:gd name="connsiteY15" fmla="*/ 255858 h 330245"/>
              <a:gd name="connsiteX16" fmla="*/ 160283 w 330289"/>
              <a:gd name="connsiteY16" fmla="*/ 255858 h 330245"/>
              <a:gd name="connsiteX17" fmla="*/ 164811 w 330289"/>
              <a:gd name="connsiteY17" fmla="*/ 222838 h 330245"/>
              <a:gd name="connsiteX18" fmla="*/ 66127 w 330289"/>
              <a:gd name="connsiteY18" fmla="*/ 222838 h 330245"/>
              <a:gd name="connsiteX19" fmla="*/ 70845 w 330289"/>
              <a:gd name="connsiteY19" fmla="*/ 255858 h 330245"/>
              <a:gd name="connsiteX20" fmla="*/ 107261 w 330289"/>
              <a:gd name="connsiteY20" fmla="*/ 255858 h 330245"/>
              <a:gd name="connsiteX21" fmla="*/ 107261 w 330289"/>
              <a:gd name="connsiteY21" fmla="*/ 222838 h 330245"/>
              <a:gd name="connsiteX22" fmla="*/ 16975 w 330289"/>
              <a:gd name="connsiteY22" fmla="*/ 222838 h 330245"/>
              <a:gd name="connsiteX23" fmla="*/ 25749 w 330289"/>
              <a:gd name="connsiteY23" fmla="*/ 255858 h 330245"/>
              <a:gd name="connsiteX24" fmla="*/ 54052 w 330289"/>
              <a:gd name="connsiteY24" fmla="*/ 255858 h 330245"/>
              <a:gd name="connsiteX25" fmla="*/ 49900 w 330289"/>
              <a:gd name="connsiteY25" fmla="*/ 222838 h 330245"/>
              <a:gd name="connsiteX26" fmla="*/ 123678 w 330289"/>
              <a:gd name="connsiteY26" fmla="*/ 173403 h 330245"/>
              <a:gd name="connsiteX27" fmla="*/ 123866 w 330289"/>
              <a:gd name="connsiteY27" fmla="*/ 206423 h 330245"/>
              <a:gd name="connsiteX28" fmla="*/ 165000 w 330289"/>
              <a:gd name="connsiteY28" fmla="*/ 206423 h 330245"/>
              <a:gd name="connsiteX29" fmla="*/ 160471 w 330289"/>
              <a:gd name="connsiteY29" fmla="*/ 173403 h 330245"/>
              <a:gd name="connsiteX30" fmla="*/ 70656 w 330289"/>
              <a:gd name="connsiteY30" fmla="*/ 173403 h 330245"/>
              <a:gd name="connsiteX31" fmla="*/ 66127 w 330289"/>
              <a:gd name="connsiteY31" fmla="*/ 206423 h 330245"/>
              <a:gd name="connsiteX32" fmla="*/ 107261 w 330289"/>
              <a:gd name="connsiteY32" fmla="*/ 206423 h 330245"/>
              <a:gd name="connsiteX33" fmla="*/ 107261 w 330289"/>
              <a:gd name="connsiteY33" fmla="*/ 173403 h 330245"/>
              <a:gd name="connsiteX34" fmla="*/ 25749 w 330289"/>
              <a:gd name="connsiteY34" fmla="*/ 173403 h 330245"/>
              <a:gd name="connsiteX35" fmla="*/ 16975 w 330289"/>
              <a:gd name="connsiteY35" fmla="*/ 206423 h 330245"/>
              <a:gd name="connsiteX36" fmla="*/ 49900 w 330289"/>
              <a:gd name="connsiteY36" fmla="*/ 206423 h 330245"/>
              <a:gd name="connsiteX37" fmla="*/ 54052 w 330289"/>
              <a:gd name="connsiteY37" fmla="*/ 173403 h 330245"/>
              <a:gd name="connsiteX38" fmla="*/ 214717 w 330289"/>
              <a:gd name="connsiteY38" fmla="*/ 132080 h 330245"/>
              <a:gd name="connsiteX39" fmla="*/ 198207 w 330289"/>
              <a:gd name="connsiteY39" fmla="*/ 222838 h 330245"/>
              <a:gd name="connsiteX40" fmla="*/ 223962 w 330289"/>
              <a:gd name="connsiteY40" fmla="*/ 222838 h 330245"/>
              <a:gd name="connsiteX41" fmla="*/ 231227 w 330289"/>
              <a:gd name="connsiteY41" fmla="*/ 313690 h 330245"/>
              <a:gd name="connsiteX42" fmla="*/ 264247 w 330289"/>
              <a:gd name="connsiteY42" fmla="*/ 313690 h 330245"/>
              <a:gd name="connsiteX43" fmla="*/ 266888 w 330289"/>
              <a:gd name="connsiteY43" fmla="*/ 280670 h 330245"/>
              <a:gd name="connsiteX44" fmla="*/ 260945 w 330289"/>
              <a:gd name="connsiteY44" fmla="*/ 280670 h 330245"/>
              <a:gd name="connsiteX45" fmla="*/ 244435 w 330289"/>
              <a:gd name="connsiteY45" fmla="*/ 264160 h 330245"/>
              <a:gd name="connsiteX46" fmla="*/ 244435 w 330289"/>
              <a:gd name="connsiteY46" fmla="*/ 226423 h 330245"/>
              <a:gd name="connsiteX47" fmla="*/ 244432 w 330289"/>
              <a:gd name="connsiteY47" fmla="*/ 226137 h 330245"/>
              <a:gd name="connsiteX48" fmla="*/ 260945 w 330289"/>
              <a:gd name="connsiteY48" fmla="*/ 209630 h 330245"/>
              <a:gd name="connsiteX49" fmla="*/ 294908 w 330289"/>
              <a:gd name="connsiteY49" fmla="*/ 209630 h 330245"/>
              <a:gd name="connsiteX50" fmla="*/ 280757 w 330289"/>
              <a:gd name="connsiteY50" fmla="*/ 132080 h 330245"/>
              <a:gd name="connsiteX51" fmla="*/ 255944 w 330289"/>
              <a:gd name="connsiteY51" fmla="*/ 132080 h 330245"/>
              <a:gd name="connsiteX52" fmla="*/ 255944 w 330289"/>
              <a:gd name="connsiteY52" fmla="*/ 182270 h 330245"/>
              <a:gd name="connsiteX53" fmla="*/ 255944 w 330289"/>
              <a:gd name="connsiteY53" fmla="*/ 184038 h 330245"/>
              <a:gd name="connsiteX54" fmla="*/ 246806 w 330289"/>
              <a:gd name="connsiteY54" fmla="*/ 191409 h 330245"/>
              <a:gd name="connsiteX55" fmla="*/ 239434 w 330289"/>
              <a:gd name="connsiteY55" fmla="*/ 182270 h 330245"/>
              <a:gd name="connsiteX56" fmla="*/ 239434 w 330289"/>
              <a:gd name="connsiteY56" fmla="*/ 132080 h 330245"/>
              <a:gd name="connsiteX57" fmla="*/ 74147 w 330289"/>
              <a:gd name="connsiteY57" fmla="*/ 124815 h 330245"/>
              <a:gd name="connsiteX58" fmla="*/ 35372 w 330289"/>
              <a:gd name="connsiteY58" fmla="*/ 157176 h 330245"/>
              <a:gd name="connsiteX59" fmla="*/ 58486 w 330289"/>
              <a:gd name="connsiteY59" fmla="*/ 157176 h 330245"/>
              <a:gd name="connsiteX60" fmla="*/ 74147 w 330289"/>
              <a:gd name="connsiteY60" fmla="*/ 125193 h 330245"/>
              <a:gd name="connsiteX61" fmla="*/ 123678 w 330289"/>
              <a:gd name="connsiteY61" fmla="*/ 117268 h 330245"/>
              <a:gd name="connsiteX62" fmla="*/ 123866 w 330289"/>
              <a:gd name="connsiteY62" fmla="*/ 156798 h 330245"/>
              <a:gd name="connsiteX63" fmla="*/ 155188 w 330289"/>
              <a:gd name="connsiteY63" fmla="*/ 156798 h 330245"/>
              <a:gd name="connsiteX64" fmla="*/ 123678 w 330289"/>
              <a:gd name="connsiteY64" fmla="*/ 117268 h 330245"/>
              <a:gd name="connsiteX65" fmla="*/ 107072 w 330289"/>
              <a:gd name="connsiteY65" fmla="*/ 117268 h 330245"/>
              <a:gd name="connsiteX66" fmla="*/ 75562 w 330289"/>
              <a:gd name="connsiteY66" fmla="*/ 156798 h 330245"/>
              <a:gd name="connsiteX67" fmla="*/ 107261 w 330289"/>
              <a:gd name="connsiteY67" fmla="*/ 156798 h 330245"/>
              <a:gd name="connsiteX68" fmla="*/ 214528 w 330289"/>
              <a:gd name="connsiteY68" fmla="*/ 115570 h 330245"/>
              <a:gd name="connsiteX69" fmla="*/ 280568 w 330289"/>
              <a:gd name="connsiteY69" fmla="*/ 115570 h 330245"/>
              <a:gd name="connsiteX70" fmla="*/ 296795 w 330289"/>
              <a:gd name="connsiteY70" fmla="*/ 129155 h 330245"/>
              <a:gd name="connsiteX71" fmla="*/ 311418 w 330289"/>
              <a:gd name="connsiteY71" fmla="*/ 209630 h 330245"/>
              <a:gd name="connsiteX72" fmla="*/ 313777 w 330289"/>
              <a:gd name="connsiteY72" fmla="*/ 209630 h 330245"/>
              <a:gd name="connsiteX73" fmla="*/ 314062 w 330289"/>
              <a:gd name="connsiteY73" fmla="*/ 209632 h 330245"/>
              <a:gd name="connsiteX74" fmla="*/ 330287 w 330289"/>
              <a:gd name="connsiteY74" fmla="*/ 226423 h 330245"/>
              <a:gd name="connsiteX75" fmla="*/ 330287 w 330289"/>
              <a:gd name="connsiteY75" fmla="*/ 264160 h 330245"/>
              <a:gd name="connsiteX76" fmla="*/ 330284 w 330289"/>
              <a:gd name="connsiteY76" fmla="*/ 264445 h 330245"/>
              <a:gd name="connsiteX77" fmla="*/ 313494 w 330289"/>
              <a:gd name="connsiteY77" fmla="*/ 280670 h 330245"/>
              <a:gd name="connsiteX78" fmla="*/ 283115 w 330289"/>
              <a:gd name="connsiteY78" fmla="*/ 280670 h 330245"/>
              <a:gd name="connsiteX79" fmla="*/ 280662 w 330289"/>
              <a:gd name="connsiteY79" fmla="*/ 315011 h 330245"/>
              <a:gd name="connsiteX80" fmla="*/ 264247 w 330289"/>
              <a:gd name="connsiteY80" fmla="*/ 330200 h 330245"/>
              <a:gd name="connsiteX81" fmla="*/ 231227 w 330289"/>
              <a:gd name="connsiteY81" fmla="*/ 330200 h 330245"/>
              <a:gd name="connsiteX82" fmla="*/ 214811 w 330289"/>
              <a:gd name="connsiteY82" fmla="*/ 314916 h 330245"/>
              <a:gd name="connsiteX83" fmla="*/ 208773 w 330289"/>
              <a:gd name="connsiteY83" fmla="*/ 239442 h 330245"/>
              <a:gd name="connsiteX84" fmla="*/ 198207 w 330289"/>
              <a:gd name="connsiteY84" fmla="*/ 239442 h 330245"/>
              <a:gd name="connsiteX85" fmla="*/ 195116 w 330289"/>
              <a:gd name="connsiteY85" fmla="*/ 239183 h 330245"/>
              <a:gd name="connsiteX86" fmla="*/ 181697 w 330289"/>
              <a:gd name="connsiteY86" fmla="*/ 219913 h 330245"/>
              <a:gd name="connsiteX87" fmla="*/ 198207 w 330289"/>
              <a:gd name="connsiteY87" fmla="*/ 129155 h 330245"/>
              <a:gd name="connsiteX88" fmla="*/ 214528 w 330289"/>
              <a:gd name="connsiteY88" fmla="*/ 115570 h 330245"/>
              <a:gd name="connsiteX89" fmla="*/ 97592 w 330289"/>
              <a:gd name="connsiteY89" fmla="*/ 100511 h 330245"/>
              <a:gd name="connsiteX90" fmla="*/ 183585 w 330289"/>
              <a:gd name="connsiteY90" fmla="*/ 121230 h 330245"/>
              <a:gd name="connsiteX91" fmla="*/ 182264 w 330289"/>
              <a:gd name="connsiteY91" fmla="*/ 126136 h 330245"/>
              <a:gd name="connsiteX92" fmla="*/ 179812 w 330289"/>
              <a:gd name="connsiteY92" fmla="*/ 139438 h 330245"/>
              <a:gd name="connsiteX93" fmla="*/ 157169 w 330289"/>
              <a:gd name="connsiteY93" fmla="*/ 124815 h 330245"/>
              <a:gd name="connsiteX94" fmla="*/ 172830 w 330289"/>
              <a:gd name="connsiteY94" fmla="*/ 156798 h 330245"/>
              <a:gd name="connsiteX95" fmla="*/ 176698 w 330289"/>
              <a:gd name="connsiteY95" fmla="*/ 156798 h 330245"/>
              <a:gd name="connsiteX96" fmla="*/ 165754 w 330289"/>
              <a:gd name="connsiteY96" fmla="*/ 216989 h 330245"/>
              <a:gd name="connsiteX97" fmla="*/ 172830 w 330289"/>
              <a:gd name="connsiteY97" fmla="*/ 244066 h 330245"/>
              <a:gd name="connsiteX98" fmla="*/ 178396 w 330289"/>
              <a:gd name="connsiteY98" fmla="*/ 249160 h 330245"/>
              <a:gd name="connsiteX99" fmla="*/ 177264 w 330289"/>
              <a:gd name="connsiteY99" fmla="*/ 255858 h 330245"/>
              <a:gd name="connsiteX100" fmla="*/ 193491 w 330289"/>
              <a:gd name="connsiteY100" fmla="*/ 255858 h 330245"/>
              <a:gd name="connsiteX101" fmla="*/ 194812 w 330289"/>
              <a:gd name="connsiteY101" fmla="*/ 272463 h 330245"/>
              <a:gd name="connsiteX102" fmla="*/ 172830 w 330289"/>
              <a:gd name="connsiteY102" fmla="*/ 272463 h 330245"/>
              <a:gd name="connsiteX103" fmla="*/ 157169 w 330289"/>
              <a:gd name="connsiteY103" fmla="*/ 304445 h 330245"/>
              <a:gd name="connsiteX104" fmla="*/ 194906 w 330289"/>
              <a:gd name="connsiteY104" fmla="*/ 273595 h 330245"/>
              <a:gd name="connsiteX105" fmla="*/ 196793 w 330289"/>
              <a:gd name="connsiteY105" fmla="*/ 296898 h 330245"/>
              <a:gd name="connsiteX106" fmla="*/ 47572 w 330289"/>
              <a:gd name="connsiteY106" fmla="*/ 308117 h 330245"/>
              <a:gd name="connsiteX107" fmla="*/ 22135 w 330289"/>
              <a:gd name="connsiteY107" fmla="*/ 146667 h 330245"/>
              <a:gd name="connsiteX108" fmla="*/ 97592 w 330289"/>
              <a:gd name="connsiteY108" fmla="*/ 100511 h 330245"/>
              <a:gd name="connsiteX109" fmla="*/ 247738 w 330289"/>
              <a:gd name="connsiteY109" fmla="*/ 16510 h 330245"/>
              <a:gd name="connsiteX110" fmla="*/ 214717 w 330289"/>
              <a:gd name="connsiteY110" fmla="*/ 49530 h 330245"/>
              <a:gd name="connsiteX111" fmla="*/ 247738 w 330289"/>
              <a:gd name="connsiteY111" fmla="*/ 82551 h 330245"/>
              <a:gd name="connsiteX112" fmla="*/ 280758 w 330289"/>
              <a:gd name="connsiteY112" fmla="*/ 49530 h 330245"/>
              <a:gd name="connsiteX113" fmla="*/ 247738 w 330289"/>
              <a:gd name="connsiteY113" fmla="*/ 16510 h 330245"/>
              <a:gd name="connsiteX114" fmla="*/ 247738 w 330289"/>
              <a:gd name="connsiteY114" fmla="*/ 0 h 330245"/>
              <a:gd name="connsiteX115" fmla="*/ 297268 w 330289"/>
              <a:gd name="connsiteY115" fmla="*/ 49530 h 330245"/>
              <a:gd name="connsiteX116" fmla="*/ 247738 w 330289"/>
              <a:gd name="connsiteY116" fmla="*/ 99061 h 330245"/>
              <a:gd name="connsiteX117" fmla="*/ 198207 w 330289"/>
              <a:gd name="connsiteY117" fmla="*/ 49530 h 330245"/>
              <a:gd name="connsiteX118" fmla="*/ 247738 w 330289"/>
              <a:gd name="connsiteY118" fmla="*/ 0 h 33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30289" h="330245">
                <a:moveTo>
                  <a:pt x="123678" y="272463"/>
                </a:moveTo>
                <a:lnTo>
                  <a:pt x="123678" y="311992"/>
                </a:lnTo>
                <a:lnTo>
                  <a:pt x="123866" y="311992"/>
                </a:lnTo>
                <a:cubicBezTo>
                  <a:pt x="135753" y="307370"/>
                  <a:pt x="147452" y="293218"/>
                  <a:pt x="155188" y="272463"/>
                </a:cubicBezTo>
                <a:close/>
                <a:moveTo>
                  <a:pt x="75750" y="272463"/>
                </a:moveTo>
                <a:cubicBezTo>
                  <a:pt x="83675" y="293124"/>
                  <a:pt x="95374" y="307370"/>
                  <a:pt x="107261" y="311992"/>
                </a:cubicBezTo>
                <a:lnTo>
                  <a:pt x="107261" y="272463"/>
                </a:lnTo>
                <a:close/>
                <a:moveTo>
                  <a:pt x="35372" y="272463"/>
                </a:moveTo>
                <a:cubicBezTo>
                  <a:pt x="45338" y="286274"/>
                  <a:pt x="58691" y="297288"/>
                  <a:pt x="74147" y="304445"/>
                </a:cubicBezTo>
                <a:cubicBezTo>
                  <a:pt x="67368" y="294620"/>
                  <a:pt x="62090" y="283841"/>
                  <a:pt x="58486" y="272463"/>
                </a:cubicBezTo>
                <a:close/>
                <a:moveTo>
                  <a:pt x="260945" y="226423"/>
                </a:moveTo>
                <a:lnTo>
                  <a:pt x="260945" y="264160"/>
                </a:lnTo>
                <a:lnTo>
                  <a:pt x="313777" y="264160"/>
                </a:lnTo>
                <a:lnTo>
                  <a:pt x="313777" y="226423"/>
                </a:lnTo>
                <a:close/>
                <a:moveTo>
                  <a:pt x="123678" y="222838"/>
                </a:moveTo>
                <a:lnTo>
                  <a:pt x="123866" y="255858"/>
                </a:lnTo>
                <a:lnTo>
                  <a:pt x="160283" y="255858"/>
                </a:lnTo>
                <a:cubicBezTo>
                  <a:pt x="162804" y="245014"/>
                  <a:pt x="164320" y="233961"/>
                  <a:pt x="164811" y="222838"/>
                </a:cubicBezTo>
                <a:close/>
                <a:moveTo>
                  <a:pt x="66127" y="222838"/>
                </a:moveTo>
                <a:cubicBezTo>
                  <a:pt x="66681" y="233967"/>
                  <a:pt x="68260" y="245020"/>
                  <a:pt x="70845" y="255858"/>
                </a:cubicBezTo>
                <a:lnTo>
                  <a:pt x="107261" y="255858"/>
                </a:lnTo>
                <a:lnTo>
                  <a:pt x="107261" y="222838"/>
                </a:lnTo>
                <a:close/>
                <a:moveTo>
                  <a:pt x="16975" y="222838"/>
                </a:moveTo>
                <a:cubicBezTo>
                  <a:pt x="17959" y="234271"/>
                  <a:pt x="20928" y="245445"/>
                  <a:pt x="25749" y="255858"/>
                </a:cubicBezTo>
                <a:lnTo>
                  <a:pt x="54052" y="255858"/>
                </a:lnTo>
                <a:cubicBezTo>
                  <a:pt x="51665" y="245001"/>
                  <a:pt x="50276" y="233949"/>
                  <a:pt x="49900" y="222838"/>
                </a:cubicBezTo>
                <a:close/>
                <a:moveTo>
                  <a:pt x="123678" y="173403"/>
                </a:moveTo>
                <a:lnTo>
                  <a:pt x="123866" y="206423"/>
                </a:lnTo>
                <a:lnTo>
                  <a:pt x="165000" y="206423"/>
                </a:lnTo>
                <a:cubicBezTo>
                  <a:pt x="164508" y="195300"/>
                  <a:pt x="162992" y="184247"/>
                  <a:pt x="160471" y="173403"/>
                </a:cubicBezTo>
                <a:close/>
                <a:moveTo>
                  <a:pt x="70656" y="173403"/>
                </a:moveTo>
                <a:cubicBezTo>
                  <a:pt x="68135" y="184247"/>
                  <a:pt x="66619" y="195300"/>
                  <a:pt x="66127" y="206423"/>
                </a:cubicBezTo>
                <a:lnTo>
                  <a:pt x="107261" y="206423"/>
                </a:lnTo>
                <a:lnTo>
                  <a:pt x="107261" y="173403"/>
                </a:lnTo>
                <a:close/>
                <a:moveTo>
                  <a:pt x="25749" y="173403"/>
                </a:moveTo>
                <a:cubicBezTo>
                  <a:pt x="20928" y="183816"/>
                  <a:pt x="17959" y="194990"/>
                  <a:pt x="16975" y="206423"/>
                </a:cubicBezTo>
                <a:lnTo>
                  <a:pt x="49900" y="206423"/>
                </a:lnTo>
                <a:cubicBezTo>
                  <a:pt x="50276" y="195313"/>
                  <a:pt x="51665" y="184260"/>
                  <a:pt x="54052" y="173403"/>
                </a:cubicBezTo>
                <a:close/>
                <a:moveTo>
                  <a:pt x="214717" y="132080"/>
                </a:moveTo>
                <a:lnTo>
                  <a:pt x="198207" y="222838"/>
                </a:lnTo>
                <a:lnTo>
                  <a:pt x="223962" y="222838"/>
                </a:lnTo>
                <a:lnTo>
                  <a:pt x="231227" y="313690"/>
                </a:lnTo>
                <a:lnTo>
                  <a:pt x="264247" y="313690"/>
                </a:lnTo>
                <a:lnTo>
                  <a:pt x="266888" y="280670"/>
                </a:lnTo>
                <a:lnTo>
                  <a:pt x="260945" y="280670"/>
                </a:lnTo>
                <a:cubicBezTo>
                  <a:pt x="251826" y="280670"/>
                  <a:pt x="244435" y="273278"/>
                  <a:pt x="244435" y="264160"/>
                </a:cubicBezTo>
                <a:lnTo>
                  <a:pt x="244435" y="226423"/>
                </a:lnTo>
                <a:cubicBezTo>
                  <a:pt x="244433" y="226327"/>
                  <a:pt x="244432" y="226232"/>
                  <a:pt x="244432" y="226137"/>
                </a:cubicBezTo>
                <a:cubicBezTo>
                  <a:pt x="244433" y="217019"/>
                  <a:pt x="251826" y="209628"/>
                  <a:pt x="260945" y="209630"/>
                </a:cubicBezTo>
                <a:lnTo>
                  <a:pt x="294908" y="209630"/>
                </a:lnTo>
                <a:lnTo>
                  <a:pt x="280757" y="132080"/>
                </a:lnTo>
                <a:lnTo>
                  <a:pt x="255944" y="132080"/>
                </a:lnTo>
                <a:lnTo>
                  <a:pt x="255944" y="182270"/>
                </a:lnTo>
                <a:cubicBezTo>
                  <a:pt x="256007" y="182858"/>
                  <a:pt x="256007" y="183450"/>
                  <a:pt x="255944" y="184038"/>
                </a:cubicBezTo>
                <a:cubicBezTo>
                  <a:pt x="255456" y="188597"/>
                  <a:pt x="251365" y="191897"/>
                  <a:pt x="246806" y="191409"/>
                </a:cubicBezTo>
                <a:cubicBezTo>
                  <a:pt x="242247" y="190921"/>
                  <a:pt x="238946" y="186829"/>
                  <a:pt x="239434" y="182270"/>
                </a:cubicBezTo>
                <a:lnTo>
                  <a:pt x="239434" y="132080"/>
                </a:lnTo>
                <a:close/>
                <a:moveTo>
                  <a:pt x="74147" y="124815"/>
                </a:moveTo>
                <a:cubicBezTo>
                  <a:pt x="58647" y="132078"/>
                  <a:pt x="45290" y="143225"/>
                  <a:pt x="35372" y="157176"/>
                </a:cubicBezTo>
                <a:lnTo>
                  <a:pt x="58486" y="157176"/>
                </a:lnTo>
                <a:cubicBezTo>
                  <a:pt x="62090" y="145796"/>
                  <a:pt x="67368" y="135017"/>
                  <a:pt x="74147" y="125193"/>
                </a:cubicBezTo>
                <a:close/>
                <a:moveTo>
                  <a:pt x="123678" y="117268"/>
                </a:moveTo>
                <a:lnTo>
                  <a:pt x="123866" y="156798"/>
                </a:lnTo>
                <a:lnTo>
                  <a:pt x="155188" y="156798"/>
                </a:lnTo>
                <a:cubicBezTo>
                  <a:pt x="147263" y="136136"/>
                  <a:pt x="135565" y="121891"/>
                  <a:pt x="123678" y="117268"/>
                </a:cubicBezTo>
                <a:close/>
                <a:moveTo>
                  <a:pt x="107072" y="117268"/>
                </a:moveTo>
                <a:cubicBezTo>
                  <a:pt x="95185" y="121891"/>
                  <a:pt x="83486" y="136042"/>
                  <a:pt x="75562" y="156798"/>
                </a:cubicBezTo>
                <a:lnTo>
                  <a:pt x="107261" y="156798"/>
                </a:lnTo>
                <a:close/>
                <a:moveTo>
                  <a:pt x="214528" y="115570"/>
                </a:moveTo>
                <a:lnTo>
                  <a:pt x="280568" y="115570"/>
                </a:lnTo>
                <a:cubicBezTo>
                  <a:pt x="288564" y="115542"/>
                  <a:pt x="295416" y="121279"/>
                  <a:pt x="296795" y="129155"/>
                </a:cubicBezTo>
                <a:lnTo>
                  <a:pt x="311418" y="209630"/>
                </a:lnTo>
                <a:lnTo>
                  <a:pt x="313777" y="209630"/>
                </a:lnTo>
                <a:cubicBezTo>
                  <a:pt x="313872" y="209630"/>
                  <a:pt x="313967" y="209630"/>
                  <a:pt x="314062" y="209632"/>
                </a:cubicBezTo>
                <a:cubicBezTo>
                  <a:pt x="323179" y="209788"/>
                  <a:pt x="330443" y="217306"/>
                  <a:pt x="330287" y="226423"/>
                </a:cubicBezTo>
                <a:lnTo>
                  <a:pt x="330287" y="264160"/>
                </a:lnTo>
                <a:cubicBezTo>
                  <a:pt x="330287" y="264255"/>
                  <a:pt x="330286" y="264350"/>
                  <a:pt x="330284" y="264445"/>
                </a:cubicBezTo>
                <a:cubicBezTo>
                  <a:pt x="330128" y="273562"/>
                  <a:pt x="322610" y="280826"/>
                  <a:pt x="313494" y="280670"/>
                </a:cubicBezTo>
                <a:lnTo>
                  <a:pt x="283115" y="280670"/>
                </a:lnTo>
                <a:lnTo>
                  <a:pt x="280662" y="315011"/>
                </a:lnTo>
                <a:cubicBezTo>
                  <a:pt x="280019" y="323594"/>
                  <a:pt x="272855" y="330224"/>
                  <a:pt x="264247" y="330200"/>
                </a:cubicBezTo>
                <a:lnTo>
                  <a:pt x="231227" y="330200"/>
                </a:lnTo>
                <a:cubicBezTo>
                  <a:pt x="222585" y="330220"/>
                  <a:pt x="215407" y="323537"/>
                  <a:pt x="214811" y="314916"/>
                </a:cubicBezTo>
                <a:lnTo>
                  <a:pt x="208773" y="239442"/>
                </a:lnTo>
                <a:lnTo>
                  <a:pt x="198207" y="239442"/>
                </a:lnTo>
                <a:cubicBezTo>
                  <a:pt x="197170" y="239452"/>
                  <a:pt x="196136" y="239366"/>
                  <a:pt x="195116" y="239183"/>
                </a:cubicBezTo>
                <a:cubicBezTo>
                  <a:pt x="186089" y="237567"/>
                  <a:pt x="180081" y="228940"/>
                  <a:pt x="181697" y="219913"/>
                </a:cubicBezTo>
                <a:lnTo>
                  <a:pt x="198207" y="129155"/>
                </a:lnTo>
                <a:cubicBezTo>
                  <a:pt x="199591" y="121244"/>
                  <a:pt x="206497" y="115496"/>
                  <a:pt x="214528" y="115570"/>
                </a:cubicBezTo>
                <a:close/>
                <a:moveTo>
                  <a:pt x="97592" y="100511"/>
                </a:moveTo>
                <a:cubicBezTo>
                  <a:pt x="126809" y="95908"/>
                  <a:pt x="157781" y="102450"/>
                  <a:pt x="183585" y="121230"/>
                </a:cubicBezTo>
                <a:cubicBezTo>
                  <a:pt x="183002" y="122824"/>
                  <a:pt x="182560" y="124465"/>
                  <a:pt x="182264" y="126136"/>
                </a:cubicBezTo>
                <a:lnTo>
                  <a:pt x="179812" y="139438"/>
                </a:lnTo>
                <a:cubicBezTo>
                  <a:pt x="172974" y="133545"/>
                  <a:pt x="165354" y="128624"/>
                  <a:pt x="157169" y="124815"/>
                </a:cubicBezTo>
                <a:cubicBezTo>
                  <a:pt x="163947" y="134640"/>
                  <a:pt x="169226" y="145419"/>
                  <a:pt x="172830" y="156798"/>
                </a:cubicBezTo>
                <a:lnTo>
                  <a:pt x="176698" y="156798"/>
                </a:lnTo>
                <a:lnTo>
                  <a:pt x="165754" y="216989"/>
                </a:lnTo>
                <a:cubicBezTo>
                  <a:pt x="163996" y="226617"/>
                  <a:pt x="166586" y="236529"/>
                  <a:pt x="172830" y="244066"/>
                </a:cubicBezTo>
                <a:cubicBezTo>
                  <a:pt x="174498" y="245958"/>
                  <a:pt x="176364" y="247666"/>
                  <a:pt x="178396" y="249160"/>
                </a:cubicBezTo>
                <a:cubicBezTo>
                  <a:pt x="178019" y="251424"/>
                  <a:pt x="177264" y="253783"/>
                  <a:pt x="177264" y="255858"/>
                </a:cubicBezTo>
                <a:lnTo>
                  <a:pt x="193491" y="255858"/>
                </a:lnTo>
                <a:lnTo>
                  <a:pt x="194812" y="272463"/>
                </a:lnTo>
                <a:lnTo>
                  <a:pt x="172830" y="272463"/>
                </a:lnTo>
                <a:cubicBezTo>
                  <a:pt x="169226" y="283841"/>
                  <a:pt x="163947" y="294620"/>
                  <a:pt x="157169" y="304445"/>
                </a:cubicBezTo>
                <a:cubicBezTo>
                  <a:pt x="172102" y="297435"/>
                  <a:pt x="185067" y="286836"/>
                  <a:pt x="194906" y="273595"/>
                </a:cubicBezTo>
                <a:lnTo>
                  <a:pt x="196793" y="296898"/>
                </a:lnTo>
                <a:cubicBezTo>
                  <a:pt x="156515" y="336681"/>
                  <a:pt x="93346" y="341431"/>
                  <a:pt x="47572" y="308117"/>
                </a:cubicBezTo>
                <a:cubicBezTo>
                  <a:pt x="-4035" y="270558"/>
                  <a:pt x="-15424" y="198275"/>
                  <a:pt x="22135" y="146667"/>
                </a:cubicBezTo>
                <a:cubicBezTo>
                  <a:pt x="40915" y="120864"/>
                  <a:pt x="68375" y="105114"/>
                  <a:pt x="97592" y="100511"/>
                </a:cubicBezTo>
                <a:close/>
                <a:moveTo>
                  <a:pt x="247738" y="16510"/>
                </a:moveTo>
                <a:cubicBezTo>
                  <a:pt x="229501" y="16510"/>
                  <a:pt x="214717" y="31294"/>
                  <a:pt x="214717" y="49530"/>
                </a:cubicBezTo>
                <a:cubicBezTo>
                  <a:pt x="214717" y="67766"/>
                  <a:pt x="229501" y="82551"/>
                  <a:pt x="247738" y="82551"/>
                </a:cubicBezTo>
                <a:cubicBezTo>
                  <a:pt x="265974" y="82551"/>
                  <a:pt x="280758" y="67766"/>
                  <a:pt x="280758" y="49530"/>
                </a:cubicBezTo>
                <a:cubicBezTo>
                  <a:pt x="280758" y="31294"/>
                  <a:pt x="265974" y="16510"/>
                  <a:pt x="247738" y="16510"/>
                </a:cubicBezTo>
                <a:close/>
                <a:moveTo>
                  <a:pt x="247738" y="0"/>
                </a:moveTo>
                <a:cubicBezTo>
                  <a:pt x="275093" y="0"/>
                  <a:pt x="297268" y="22175"/>
                  <a:pt x="297268" y="49530"/>
                </a:cubicBezTo>
                <a:cubicBezTo>
                  <a:pt x="297268" y="76886"/>
                  <a:pt x="275093" y="99061"/>
                  <a:pt x="247738" y="99061"/>
                </a:cubicBezTo>
                <a:cubicBezTo>
                  <a:pt x="220404" y="99009"/>
                  <a:pt x="198259" y="76864"/>
                  <a:pt x="198207" y="49530"/>
                </a:cubicBezTo>
                <a:cubicBezTo>
                  <a:pt x="198207" y="22175"/>
                  <a:pt x="220382" y="0"/>
                  <a:pt x="247738" y="0"/>
                </a:cubicBezTo>
                <a:close/>
              </a:path>
            </a:pathLst>
          </a:custGeom>
          <a:solidFill>
            <a:schemeClr val="bg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95">
            <a:extLst>
              <a:ext uri="{FF2B5EF4-FFF2-40B4-BE49-F238E27FC236}">
                <a16:creationId xmlns:a16="http://schemas.microsoft.com/office/drawing/2014/main" id="{413779E6-2806-43EF-86DD-EAB52795115C}"/>
              </a:ext>
            </a:extLst>
          </p:cNvPr>
          <p:cNvSpPr/>
          <p:nvPr/>
        </p:nvSpPr>
        <p:spPr>
          <a:xfrm>
            <a:off x="4573393" y="2286951"/>
            <a:ext cx="287985" cy="287985"/>
          </a:xfrm>
          <a:custGeom>
            <a:avLst/>
            <a:gdLst>
              <a:gd name="connsiteX0" fmla="*/ 146326 w 330200"/>
              <a:gd name="connsiteY0" fmla="*/ 258311 h 330200"/>
              <a:gd name="connsiteX1" fmla="*/ 184064 w 330200"/>
              <a:gd name="connsiteY1" fmla="*/ 258311 h 330200"/>
              <a:gd name="connsiteX2" fmla="*/ 184253 w 330200"/>
              <a:gd name="connsiteY2" fmla="*/ 258311 h 330200"/>
              <a:gd name="connsiteX3" fmla="*/ 195904 w 330200"/>
              <a:gd name="connsiteY3" fmla="*/ 258358 h 330200"/>
              <a:gd name="connsiteX4" fmla="*/ 195857 w 330200"/>
              <a:gd name="connsiteY4" fmla="*/ 270010 h 330200"/>
              <a:gd name="connsiteX5" fmla="*/ 165290 w 330200"/>
              <a:gd name="connsiteY5" fmla="*/ 284822 h 330200"/>
              <a:gd name="connsiteX6" fmla="*/ 134722 w 330200"/>
              <a:gd name="connsiteY6" fmla="*/ 270010 h 330200"/>
              <a:gd name="connsiteX7" fmla="*/ 134675 w 330200"/>
              <a:gd name="connsiteY7" fmla="*/ 258358 h 330200"/>
              <a:gd name="connsiteX8" fmla="*/ 146326 w 330200"/>
              <a:gd name="connsiteY8" fmla="*/ 258311 h 330200"/>
              <a:gd name="connsiteX9" fmla="*/ 202084 w 330200"/>
              <a:gd name="connsiteY9" fmla="*/ 177366 h 330200"/>
              <a:gd name="connsiteX10" fmla="*/ 189724 w 330200"/>
              <a:gd name="connsiteY10" fmla="*/ 189913 h 330200"/>
              <a:gd name="connsiteX11" fmla="*/ 202272 w 330200"/>
              <a:gd name="connsiteY11" fmla="*/ 202271 h 330200"/>
              <a:gd name="connsiteX12" fmla="*/ 214631 w 330200"/>
              <a:gd name="connsiteY12" fmla="*/ 189818 h 330200"/>
              <a:gd name="connsiteX13" fmla="*/ 214631 w 330200"/>
              <a:gd name="connsiteY13" fmla="*/ 189724 h 330200"/>
              <a:gd name="connsiteX14" fmla="*/ 202084 w 330200"/>
              <a:gd name="connsiteY14" fmla="*/ 177366 h 330200"/>
              <a:gd name="connsiteX15" fmla="*/ 127930 w 330200"/>
              <a:gd name="connsiteY15" fmla="*/ 177364 h 330200"/>
              <a:gd name="connsiteX16" fmla="*/ 115476 w 330200"/>
              <a:gd name="connsiteY16" fmla="*/ 189818 h 330200"/>
              <a:gd name="connsiteX17" fmla="*/ 127930 w 330200"/>
              <a:gd name="connsiteY17" fmla="*/ 202271 h 330200"/>
              <a:gd name="connsiteX18" fmla="*/ 140383 w 330200"/>
              <a:gd name="connsiteY18" fmla="*/ 189818 h 330200"/>
              <a:gd name="connsiteX19" fmla="*/ 127930 w 330200"/>
              <a:gd name="connsiteY19" fmla="*/ 177364 h 330200"/>
              <a:gd name="connsiteX20" fmla="*/ 127836 w 330200"/>
              <a:gd name="connsiteY20" fmla="*/ 161043 h 330200"/>
              <a:gd name="connsiteX21" fmla="*/ 156799 w 330200"/>
              <a:gd name="connsiteY21" fmla="*/ 189818 h 330200"/>
              <a:gd name="connsiteX22" fmla="*/ 127930 w 330200"/>
              <a:gd name="connsiteY22" fmla="*/ 218782 h 330200"/>
              <a:gd name="connsiteX23" fmla="*/ 99060 w 330200"/>
              <a:gd name="connsiteY23" fmla="*/ 190006 h 330200"/>
              <a:gd name="connsiteX24" fmla="*/ 127836 w 330200"/>
              <a:gd name="connsiteY24" fmla="*/ 161043 h 330200"/>
              <a:gd name="connsiteX25" fmla="*/ 202272 w 330200"/>
              <a:gd name="connsiteY25" fmla="*/ 160949 h 330200"/>
              <a:gd name="connsiteX26" fmla="*/ 231141 w 330200"/>
              <a:gd name="connsiteY26" fmla="*/ 189818 h 330200"/>
              <a:gd name="connsiteX27" fmla="*/ 231141 w 330200"/>
              <a:gd name="connsiteY27" fmla="*/ 190006 h 330200"/>
              <a:gd name="connsiteX28" fmla="*/ 202084 w 330200"/>
              <a:gd name="connsiteY28" fmla="*/ 218876 h 330200"/>
              <a:gd name="connsiteX29" fmla="*/ 173214 w 330200"/>
              <a:gd name="connsiteY29" fmla="*/ 189818 h 330200"/>
              <a:gd name="connsiteX30" fmla="*/ 202272 w 330200"/>
              <a:gd name="connsiteY30" fmla="*/ 160949 h 330200"/>
              <a:gd name="connsiteX31" fmla="*/ 165100 w 330200"/>
              <a:gd name="connsiteY31" fmla="*/ 115570 h 330200"/>
              <a:gd name="connsiteX32" fmla="*/ 82550 w 330200"/>
              <a:gd name="connsiteY32" fmla="*/ 214630 h 330200"/>
              <a:gd name="connsiteX33" fmla="*/ 165100 w 330200"/>
              <a:gd name="connsiteY33" fmla="*/ 313690 h 330200"/>
              <a:gd name="connsiteX34" fmla="*/ 247650 w 330200"/>
              <a:gd name="connsiteY34" fmla="*/ 214630 h 330200"/>
              <a:gd name="connsiteX35" fmla="*/ 165100 w 330200"/>
              <a:gd name="connsiteY35" fmla="*/ 115570 h 330200"/>
              <a:gd name="connsiteX36" fmla="*/ 109721 w 330200"/>
              <a:gd name="connsiteY36" fmla="*/ 42077 h 330200"/>
              <a:gd name="connsiteX37" fmla="*/ 16510 w 330200"/>
              <a:gd name="connsiteY37" fmla="*/ 156798 h 330200"/>
              <a:gd name="connsiteX38" fmla="*/ 71795 w 330200"/>
              <a:gd name="connsiteY38" fmla="*/ 253028 h 330200"/>
              <a:gd name="connsiteX39" fmla="*/ 66040 w 330200"/>
              <a:gd name="connsiteY39" fmla="*/ 214630 h 330200"/>
              <a:gd name="connsiteX40" fmla="*/ 132740 w 330200"/>
              <a:gd name="connsiteY40" fmla="*/ 105570 h 330200"/>
              <a:gd name="connsiteX41" fmla="*/ 107362 w 330200"/>
              <a:gd name="connsiteY41" fmla="*/ 57738 h 330200"/>
              <a:gd name="connsiteX42" fmla="*/ 109721 w 330200"/>
              <a:gd name="connsiteY42" fmla="*/ 42077 h 330200"/>
              <a:gd name="connsiteX43" fmla="*/ 161152 w 330200"/>
              <a:gd name="connsiteY43" fmla="*/ 16510 h 330200"/>
              <a:gd name="connsiteX44" fmla="*/ 121851 w 330200"/>
              <a:gd name="connsiteY44" fmla="*/ 59759 h 330200"/>
              <a:gd name="connsiteX45" fmla="*/ 165100 w 330200"/>
              <a:gd name="connsiteY45" fmla="*/ 99060 h 330200"/>
              <a:gd name="connsiteX46" fmla="*/ 264160 w 330200"/>
              <a:gd name="connsiteY46" fmla="*/ 214630 h 330200"/>
              <a:gd name="connsiteX47" fmla="*/ 259476 w 330200"/>
              <a:gd name="connsiteY47" fmla="*/ 250137 h 330200"/>
              <a:gd name="connsiteX48" fmla="*/ 259254 w 330200"/>
              <a:gd name="connsiteY48" fmla="*/ 250386 h 330200"/>
              <a:gd name="connsiteX49" fmla="*/ 259443 w 330200"/>
              <a:gd name="connsiteY49" fmla="*/ 250386 h 330200"/>
              <a:gd name="connsiteX50" fmla="*/ 259476 w 330200"/>
              <a:gd name="connsiteY50" fmla="*/ 250137 h 330200"/>
              <a:gd name="connsiteX51" fmla="*/ 298780 w 330200"/>
              <a:gd name="connsiteY51" fmla="*/ 206069 h 330200"/>
              <a:gd name="connsiteX52" fmla="*/ 313690 w 330200"/>
              <a:gd name="connsiteY52" fmla="*/ 148590 h 330200"/>
              <a:gd name="connsiteX53" fmla="*/ 165100 w 330200"/>
              <a:gd name="connsiteY53" fmla="*/ 16510 h 330200"/>
              <a:gd name="connsiteX54" fmla="*/ 161152 w 330200"/>
              <a:gd name="connsiteY54" fmla="*/ 16510 h 330200"/>
              <a:gd name="connsiteX55" fmla="*/ 165100 w 330200"/>
              <a:gd name="connsiteY55" fmla="*/ 0 h 330200"/>
              <a:gd name="connsiteX56" fmla="*/ 330200 w 330200"/>
              <a:gd name="connsiteY56" fmla="*/ 148590 h 330200"/>
              <a:gd name="connsiteX57" fmla="*/ 248876 w 330200"/>
              <a:gd name="connsiteY57" fmla="*/ 276142 h 330200"/>
              <a:gd name="connsiteX58" fmla="*/ 165100 w 330200"/>
              <a:gd name="connsiteY58" fmla="*/ 330200 h 330200"/>
              <a:gd name="connsiteX59" fmla="*/ 82267 w 330200"/>
              <a:gd name="connsiteY59" fmla="*/ 277934 h 330200"/>
              <a:gd name="connsiteX60" fmla="*/ 0 w 330200"/>
              <a:gd name="connsiteY60" fmla="*/ 156798 h 330200"/>
              <a:gd name="connsiteX61" fmla="*/ 120004 w 330200"/>
              <a:gd name="connsiteY61" fmla="*/ 22076 h 330200"/>
              <a:gd name="connsiteX62" fmla="*/ 165100 w 330200"/>
              <a:gd name="connsiteY6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30200" h="330200">
                <a:moveTo>
                  <a:pt x="146326" y="258311"/>
                </a:moveTo>
                <a:cubicBezTo>
                  <a:pt x="159440" y="271614"/>
                  <a:pt x="170762" y="271614"/>
                  <a:pt x="184064" y="258311"/>
                </a:cubicBezTo>
                <a:lnTo>
                  <a:pt x="184253" y="258311"/>
                </a:lnTo>
                <a:cubicBezTo>
                  <a:pt x="187483" y="255106"/>
                  <a:pt x="192700" y="255127"/>
                  <a:pt x="195904" y="258358"/>
                </a:cubicBezTo>
                <a:cubicBezTo>
                  <a:pt x="199108" y="261588"/>
                  <a:pt x="199087" y="266806"/>
                  <a:pt x="195857" y="270010"/>
                </a:cubicBezTo>
                <a:cubicBezTo>
                  <a:pt x="188077" y="278860"/>
                  <a:pt x="177057" y="284200"/>
                  <a:pt x="165290" y="284822"/>
                </a:cubicBezTo>
                <a:cubicBezTo>
                  <a:pt x="153522" y="284200"/>
                  <a:pt x="142502" y="278860"/>
                  <a:pt x="134722" y="270010"/>
                </a:cubicBezTo>
                <a:cubicBezTo>
                  <a:pt x="131491" y="266806"/>
                  <a:pt x="131470" y="261588"/>
                  <a:pt x="134675" y="258358"/>
                </a:cubicBezTo>
                <a:cubicBezTo>
                  <a:pt x="137879" y="255127"/>
                  <a:pt x="143095" y="255106"/>
                  <a:pt x="146326" y="258311"/>
                </a:cubicBezTo>
                <a:close/>
                <a:moveTo>
                  <a:pt x="202084" y="177366"/>
                </a:moveTo>
                <a:cubicBezTo>
                  <a:pt x="195205" y="177418"/>
                  <a:pt x="189672" y="183035"/>
                  <a:pt x="189724" y="189913"/>
                </a:cubicBezTo>
                <a:cubicBezTo>
                  <a:pt x="189776" y="196790"/>
                  <a:pt x="195394" y="202323"/>
                  <a:pt x="202272" y="202271"/>
                </a:cubicBezTo>
                <a:cubicBezTo>
                  <a:pt x="209113" y="202220"/>
                  <a:pt x="214632" y="196659"/>
                  <a:pt x="214631" y="189818"/>
                </a:cubicBezTo>
                <a:cubicBezTo>
                  <a:pt x="214631" y="189787"/>
                  <a:pt x="214631" y="189755"/>
                  <a:pt x="214631" y="189724"/>
                </a:cubicBezTo>
                <a:cubicBezTo>
                  <a:pt x="214579" y="182847"/>
                  <a:pt x="208961" y="177313"/>
                  <a:pt x="202084" y="177366"/>
                </a:cubicBezTo>
                <a:close/>
                <a:moveTo>
                  <a:pt x="127930" y="177364"/>
                </a:moveTo>
                <a:cubicBezTo>
                  <a:pt x="121051" y="177364"/>
                  <a:pt x="115476" y="182940"/>
                  <a:pt x="115476" y="189818"/>
                </a:cubicBezTo>
                <a:cubicBezTo>
                  <a:pt x="115476" y="196695"/>
                  <a:pt x="121051" y="202271"/>
                  <a:pt x="127930" y="202271"/>
                </a:cubicBezTo>
                <a:cubicBezTo>
                  <a:pt x="134808" y="202271"/>
                  <a:pt x="140383" y="196695"/>
                  <a:pt x="140383" y="189818"/>
                </a:cubicBezTo>
                <a:cubicBezTo>
                  <a:pt x="140383" y="182940"/>
                  <a:pt x="134808" y="177364"/>
                  <a:pt x="127930" y="177364"/>
                </a:cubicBezTo>
                <a:close/>
                <a:moveTo>
                  <a:pt x="127836" y="161043"/>
                </a:moveTo>
                <a:cubicBezTo>
                  <a:pt x="143779" y="160991"/>
                  <a:pt x="156747" y="173874"/>
                  <a:pt x="156799" y="189818"/>
                </a:cubicBezTo>
                <a:cubicBezTo>
                  <a:pt x="156799" y="205778"/>
                  <a:pt x="143889" y="218730"/>
                  <a:pt x="127930" y="218782"/>
                </a:cubicBezTo>
                <a:cubicBezTo>
                  <a:pt x="112022" y="218782"/>
                  <a:pt x="99112" y="205914"/>
                  <a:pt x="99060" y="190006"/>
                </a:cubicBezTo>
                <a:cubicBezTo>
                  <a:pt x="99008" y="174062"/>
                  <a:pt x="111891" y="161095"/>
                  <a:pt x="127836" y="161043"/>
                </a:cubicBezTo>
                <a:close/>
                <a:moveTo>
                  <a:pt x="202272" y="160949"/>
                </a:moveTo>
                <a:cubicBezTo>
                  <a:pt x="218195" y="161001"/>
                  <a:pt x="231090" y="173896"/>
                  <a:pt x="231141" y="189818"/>
                </a:cubicBezTo>
                <a:cubicBezTo>
                  <a:pt x="231142" y="189881"/>
                  <a:pt x="231142" y="189944"/>
                  <a:pt x="231141" y="190006"/>
                </a:cubicBezTo>
                <a:cubicBezTo>
                  <a:pt x="231089" y="206003"/>
                  <a:pt x="218080" y="218928"/>
                  <a:pt x="202084" y="218876"/>
                </a:cubicBezTo>
                <a:cubicBezTo>
                  <a:pt x="186087" y="218824"/>
                  <a:pt x="173162" y="205815"/>
                  <a:pt x="173214" y="189818"/>
                </a:cubicBezTo>
                <a:cubicBezTo>
                  <a:pt x="173266" y="173822"/>
                  <a:pt x="186276" y="160897"/>
                  <a:pt x="202272" y="160949"/>
                </a:cubicBezTo>
                <a:close/>
                <a:moveTo>
                  <a:pt x="165100" y="115570"/>
                </a:moveTo>
                <a:cubicBezTo>
                  <a:pt x="119532" y="115570"/>
                  <a:pt x="82550" y="159911"/>
                  <a:pt x="82550" y="214630"/>
                </a:cubicBezTo>
                <a:cubicBezTo>
                  <a:pt x="82550" y="269349"/>
                  <a:pt x="119532" y="313690"/>
                  <a:pt x="165100" y="313690"/>
                </a:cubicBezTo>
                <a:cubicBezTo>
                  <a:pt x="210668" y="313690"/>
                  <a:pt x="247650" y="269349"/>
                  <a:pt x="247650" y="214630"/>
                </a:cubicBezTo>
                <a:cubicBezTo>
                  <a:pt x="247650" y="159911"/>
                  <a:pt x="210668" y="115570"/>
                  <a:pt x="165100" y="115570"/>
                </a:cubicBezTo>
                <a:close/>
                <a:moveTo>
                  <a:pt x="109721" y="42077"/>
                </a:moveTo>
                <a:cubicBezTo>
                  <a:pt x="55096" y="60379"/>
                  <a:pt x="16510" y="104815"/>
                  <a:pt x="16510" y="156798"/>
                </a:cubicBezTo>
                <a:cubicBezTo>
                  <a:pt x="17599" y="196126"/>
                  <a:pt x="38369" y="232277"/>
                  <a:pt x="71795" y="253028"/>
                </a:cubicBezTo>
                <a:cubicBezTo>
                  <a:pt x="67983" y="240585"/>
                  <a:pt x="66044" y="227644"/>
                  <a:pt x="66040" y="214630"/>
                </a:cubicBezTo>
                <a:cubicBezTo>
                  <a:pt x="66040" y="164157"/>
                  <a:pt x="94343" y="121231"/>
                  <a:pt x="132740" y="105570"/>
                </a:cubicBezTo>
                <a:cubicBezTo>
                  <a:pt x="116878" y="94815"/>
                  <a:pt x="107374" y="76902"/>
                  <a:pt x="107362" y="57738"/>
                </a:cubicBezTo>
                <a:cubicBezTo>
                  <a:pt x="107418" y="52433"/>
                  <a:pt x="108212" y="47163"/>
                  <a:pt x="109721" y="42077"/>
                </a:cubicBezTo>
                <a:close/>
                <a:moveTo>
                  <a:pt x="161152" y="16510"/>
                </a:moveTo>
                <a:cubicBezTo>
                  <a:pt x="138357" y="17600"/>
                  <a:pt x="120761" y="36963"/>
                  <a:pt x="121851" y="59759"/>
                </a:cubicBezTo>
                <a:cubicBezTo>
                  <a:pt x="122941" y="82554"/>
                  <a:pt x="142304" y="100150"/>
                  <a:pt x="165100" y="99060"/>
                </a:cubicBezTo>
                <a:cubicBezTo>
                  <a:pt x="219725" y="99060"/>
                  <a:pt x="264160" y="150949"/>
                  <a:pt x="264160" y="214630"/>
                </a:cubicBezTo>
                <a:lnTo>
                  <a:pt x="259476" y="250137"/>
                </a:lnTo>
                <a:lnTo>
                  <a:pt x="259254" y="250386"/>
                </a:lnTo>
                <a:lnTo>
                  <a:pt x="259443" y="250386"/>
                </a:lnTo>
                <a:lnTo>
                  <a:pt x="259476" y="250137"/>
                </a:lnTo>
                <a:lnTo>
                  <a:pt x="298780" y="206069"/>
                </a:lnTo>
                <a:cubicBezTo>
                  <a:pt x="308118" y="188607"/>
                  <a:pt x="313353" y="168951"/>
                  <a:pt x="313690" y="148590"/>
                </a:cubicBezTo>
                <a:cubicBezTo>
                  <a:pt x="313690" y="75663"/>
                  <a:pt x="247178" y="16510"/>
                  <a:pt x="165100" y="16510"/>
                </a:cubicBezTo>
                <a:cubicBezTo>
                  <a:pt x="163785" y="16447"/>
                  <a:pt x="162467" y="16447"/>
                  <a:pt x="161152" y="16510"/>
                </a:cubicBezTo>
                <a:close/>
                <a:moveTo>
                  <a:pt x="165100" y="0"/>
                </a:moveTo>
                <a:cubicBezTo>
                  <a:pt x="256141" y="0"/>
                  <a:pt x="330200" y="66700"/>
                  <a:pt x="330200" y="148590"/>
                </a:cubicBezTo>
                <a:cubicBezTo>
                  <a:pt x="330200" y="202931"/>
                  <a:pt x="297369" y="250197"/>
                  <a:pt x="248876" y="276142"/>
                </a:cubicBezTo>
                <a:cubicBezTo>
                  <a:pt x="233060" y="308235"/>
                  <a:pt x="200859" y="329013"/>
                  <a:pt x="165100" y="330200"/>
                </a:cubicBezTo>
                <a:cubicBezTo>
                  <a:pt x="130043" y="329123"/>
                  <a:pt x="98330" y="309113"/>
                  <a:pt x="82267" y="277934"/>
                </a:cubicBezTo>
                <a:cubicBezTo>
                  <a:pt x="33209" y="253594"/>
                  <a:pt x="0" y="208498"/>
                  <a:pt x="0" y="156798"/>
                </a:cubicBezTo>
                <a:cubicBezTo>
                  <a:pt x="0" y="92833"/>
                  <a:pt x="50851" y="38869"/>
                  <a:pt x="120004" y="22076"/>
                </a:cubicBezTo>
                <a:cubicBezTo>
                  <a:pt x="130873" y="8213"/>
                  <a:pt x="147484" y="82"/>
                  <a:pt x="165100" y="0"/>
                </a:cubicBezTo>
                <a:close/>
              </a:path>
            </a:pathLst>
          </a:custGeom>
          <a:solidFill>
            <a:schemeClr val="bg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147">
            <a:extLst>
              <a:ext uri="{FF2B5EF4-FFF2-40B4-BE49-F238E27FC236}">
                <a16:creationId xmlns:a16="http://schemas.microsoft.com/office/drawing/2014/main" id="{7B2311CD-FDCD-4BFC-9084-9863EF1314ED}"/>
              </a:ext>
            </a:extLst>
          </p:cNvPr>
          <p:cNvSpPr/>
          <p:nvPr/>
        </p:nvSpPr>
        <p:spPr>
          <a:xfrm>
            <a:off x="4684753" y="4765011"/>
            <a:ext cx="287962" cy="222676"/>
          </a:xfrm>
          <a:custGeom>
            <a:avLst/>
            <a:gdLst>
              <a:gd name="connsiteX0" fmla="*/ 264161 w 330173"/>
              <a:gd name="connsiteY0" fmla="*/ 174319 h 255317"/>
              <a:gd name="connsiteX1" fmla="*/ 223782 w 330173"/>
              <a:gd name="connsiteY1" fmla="*/ 175730 h 255317"/>
              <a:gd name="connsiteX2" fmla="*/ 193876 w 330173"/>
              <a:gd name="connsiteY2" fmla="*/ 183633 h 255317"/>
              <a:gd name="connsiteX3" fmla="*/ 210857 w 330173"/>
              <a:gd name="connsiteY3" fmla="*/ 206210 h 255317"/>
              <a:gd name="connsiteX4" fmla="*/ 253500 w 330173"/>
              <a:gd name="connsiteY4" fmla="*/ 206963 h 255317"/>
              <a:gd name="connsiteX5" fmla="*/ 275954 w 330173"/>
              <a:gd name="connsiteY5" fmla="*/ 175072 h 255317"/>
              <a:gd name="connsiteX6" fmla="*/ 275954 w 330173"/>
              <a:gd name="connsiteY6" fmla="*/ 174319 h 255317"/>
              <a:gd name="connsiteX7" fmla="*/ 264161 w 330173"/>
              <a:gd name="connsiteY7" fmla="*/ 174319 h 255317"/>
              <a:gd name="connsiteX8" fmla="*/ 200338 w 330173"/>
              <a:gd name="connsiteY8" fmla="*/ 44003 h 255317"/>
              <a:gd name="connsiteX9" fmla="*/ 234915 w 330173"/>
              <a:gd name="connsiteY9" fmla="*/ 48542 h 255317"/>
              <a:gd name="connsiteX10" fmla="*/ 270388 w 330173"/>
              <a:gd name="connsiteY10" fmla="*/ 97555 h 255317"/>
              <a:gd name="connsiteX11" fmla="*/ 262463 w 330173"/>
              <a:gd name="connsiteY11" fmla="*/ 103481 h 255317"/>
              <a:gd name="connsiteX12" fmla="*/ 260199 w 330173"/>
              <a:gd name="connsiteY12" fmla="*/ 103481 h 255317"/>
              <a:gd name="connsiteX13" fmla="*/ 254727 w 330173"/>
              <a:gd name="connsiteY13" fmla="*/ 94074 h 255317"/>
              <a:gd name="connsiteX14" fmla="*/ 228971 w 330173"/>
              <a:gd name="connsiteY14" fmla="*/ 63876 h 255317"/>
              <a:gd name="connsiteX15" fmla="*/ 189252 w 330173"/>
              <a:gd name="connsiteY15" fmla="*/ 69521 h 255317"/>
              <a:gd name="connsiteX16" fmla="*/ 178214 w 330173"/>
              <a:gd name="connsiteY16" fmla="*/ 73189 h 255317"/>
              <a:gd name="connsiteX17" fmla="*/ 174534 w 330173"/>
              <a:gd name="connsiteY17" fmla="*/ 62183 h 255317"/>
              <a:gd name="connsiteX18" fmla="*/ 200338 w 330173"/>
              <a:gd name="connsiteY18" fmla="*/ 44003 h 255317"/>
              <a:gd name="connsiteX19" fmla="*/ 165383 w 330173"/>
              <a:gd name="connsiteY19" fmla="*/ 16463 h 255317"/>
              <a:gd name="connsiteX20" fmla="*/ 150005 w 330173"/>
              <a:gd name="connsiteY20" fmla="*/ 17121 h 255317"/>
              <a:gd name="connsiteX21" fmla="*/ 138307 w 330173"/>
              <a:gd name="connsiteY21" fmla="*/ 45908 h 255317"/>
              <a:gd name="connsiteX22" fmla="*/ 132080 w 330173"/>
              <a:gd name="connsiteY22" fmla="*/ 57573 h 255317"/>
              <a:gd name="connsiteX23" fmla="*/ 140665 w 330173"/>
              <a:gd name="connsiteY23" fmla="*/ 65852 h 255317"/>
              <a:gd name="connsiteX24" fmla="*/ 140660 w 330173"/>
              <a:gd name="connsiteY24" fmla="*/ 66139 h 255317"/>
              <a:gd name="connsiteX25" fmla="*/ 132080 w 330173"/>
              <a:gd name="connsiteY25" fmla="*/ 74130 h 255317"/>
              <a:gd name="connsiteX26" fmla="*/ 116513 w 330173"/>
              <a:gd name="connsiteY26" fmla="*/ 66793 h 255317"/>
              <a:gd name="connsiteX27" fmla="*/ 123778 w 330173"/>
              <a:gd name="connsiteY27" fmla="*/ 37630 h 255317"/>
              <a:gd name="connsiteX28" fmla="*/ 132646 w 330173"/>
              <a:gd name="connsiteY28" fmla="*/ 19379 h 255317"/>
              <a:gd name="connsiteX29" fmla="*/ 51323 w 330173"/>
              <a:gd name="connsiteY29" fmla="*/ 55127 h 255317"/>
              <a:gd name="connsiteX30" fmla="*/ 63964 w 330173"/>
              <a:gd name="connsiteY30" fmla="*/ 87207 h 255317"/>
              <a:gd name="connsiteX31" fmla="*/ 76606 w 330173"/>
              <a:gd name="connsiteY31" fmla="*/ 78646 h 255317"/>
              <a:gd name="connsiteX32" fmla="*/ 87645 w 330173"/>
              <a:gd name="connsiteY32" fmla="*/ 74977 h 255317"/>
              <a:gd name="connsiteX33" fmla="*/ 91324 w 330173"/>
              <a:gd name="connsiteY33" fmla="*/ 85984 h 255317"/>
              <a:gd name="connsiteX34" fmla="*/ 66700 w 330173"/>
              <a:gd name="connsiteY34" fmla="*/ 104140 h 255317"/>
              <a:gd name="connsiteX35" fmla="*/ 58021 w 330173"/>
              <a:gd name="connsiteY35" fmla="*/ 102541 h 255317"/>
              <a:gd name="connsiteX36" fmla="*/ 35662 w 330173"/>
              <a:gd name="connsiteY36" fmla="*/ 69521 h 255317"/>
              <a:gd name="connsiteX37" fmla="*/ 16793 w 330173"/>
              <a:gd name="connsiteY37" fmla="*/ 106680 h 255317"/>
              <a:gd name="connsiteX38" fmla="*/ 62455 w 330173"/>
              <a:gd name="connsiteY38" fmla="*/ 139041 h 255317"/>
              <a:gd name="connsiteX39" fmla="*/ 128495 w 330173"/>
              <a:gd name="connsiteY39" fmla="*/ 122767 h 255317"/>
              <a:gd name="connsiteX40" fmla="*/ 174441 w 330173"/>
              <a:gd name="connsiteY40" fmla="*/ 115053 h 255317"/>
              <a:gd name="connsiteX41" fmla="*/ 175856 w 330173"/>
              <a:gd name="connsiteY41" fmla="*/ 99907 h 255317"/>
              <a:gd name="connsiteX42" fmla="*/ 182177 w 330173"/>
              <a:gd name="connsiteY42" fmla="*/ 90499 h 255317"/>
              <a:gd name="connsiteX43" fmla="*/ 183875 w 330173"/>
              <a:gd name="connsiteY43" fmla="*/ 90499 h 255317"/>
              <a:gd name="connsiteX44" fmla="*/ 191989 w 330173"/>
              <a:gd name="connsiteY44" fmla="*/ 96990 h 255317"/>
              <a:gd name="connsiteX45" fmla="*/ 187272 w 330173"/>
              <a:gd name="connsiteY45" fmla="*/ 125965 h 255317"/>
              <a:gd name="connsiteX46" fmla="*/ 128495 w 330173"/>
              <a:gd name="connsiteY46" fmla="*/ 139982 h 255317"/>
              <a:gd name="connsiteX47" fmla="*/ 70474 w 330173"/>
              <a:gd name="connsiteY47" fmla="*/ 164630 h 255317"/>
              <a:gd name="connsiteX48" fmla="*/ 115947 w 330173"/>
              <a:gd name="connsiteY48" fmla="*/ 197556 h 255317"/>
              <a:gd name="connsiteX49" fmla="*/ 161798 w 330173"/>
              <a:gd name="connsiteY49" fmla="*/ 182504 h 255317"/>
              <a:gd name="connsiteX50" fmla="*/ 221612 w 330173"/>
              <a:gd name="connsiteY50" fmla="*/ 159267 h 255317"/>
              <a:gd name="connsiteX51" fmla="*/ 237273 w 330173"/>
              <a:gd name="connsiteY51" fmla="*/ 157668 h 255317"/>
              <a:gd name="connsiteX52" fmla="*/ 231235 w 330173"/>
              <a:gd name="connsiteY52" fmla="*/ 146097 h 255317"/>
              <a:gd name="connsiteX53" fmla="*/ 224065 w 330173"/>
              <a:gd name="connsiteY53" fmla="*/ 95109 h 255317"/>
              <a:gd name="connsiteX54" fmla="*/ 235103 w 330173"/>
              <a:gd name="connsiteY54" fmla="*/ 91440 h 255317"/>
              <a:gd name="connsiteX55" fmla="*/ 238783 w 330173"/>
              <a:gd name="connsiteY55" fmla="*/ 102447 h 255317"/>
              <a:gd name="connsiteX56" fmla="*/ 245292 w 330173"/>
              <a:gd name="connsiteY56" fmla="*/ 137630 h 255317"/>
              <a:gd name="connsiteX57" fmla="*/ 255293 w 330173"/>
              <a:gd name="connsiteY57" fmla="*/ 157574 h 255317"/>
              <a:gd name="connsiteX58" fmla="*/ 264727 w 330173"/>
              <a:gd name="connsiteY58" fmla="*/ 158139 h 255317"/>
              <a:gd name="connsiteX59" fmla="*/ 308125 w 330173"/>
              <a:gd name="connsiteY59" fmla="*/ 142240 h 255317"/>
              <a:gd name="connsiteX60" fmla="*/ 308125 w 330173"/>
              <a:gd name="connsiteY60" fmla="*/ 142052 h 255317"/>
              <a:gd name="connsiteX61" fmla="*/ 307936 w 330173"/>
              <a:gd name="connsiteY61" fmla="*/ 88900 h 255317"/>
              <a:gd name="connsiteX62" fmla="*/ 165383 w 330173"/>
              <a:gd name="connsiteY62" fmla="*/ 16463 h 255317"/>
              <a:gd name="connsiteX63" fmla="*/ 165383 w 330173"/>
              <a:gd name="connsiteY63" fmla="*/ 0 h 255317"/>
              <a:gd name="connsiteX64" fmla="*/ 323314 w 330173"/>
              <a:gd name="connsiteY64" fmla="*/ 83067 h 255317"/>
              <a:gd name="connsiteX65" fmla="*/ 319257 w 330173"/>
              <a:gd name="connsiteY65" fmla="*/ 154281 h 255317"/>
              <a:gd name="connsiteX66" fmla="*/ 291898 w 330173"/>
              <a:gd name="connsiteY66" fmla="*/ 172156 h 255317"/>
              <a:gd name="connsiteX67" fmla="*/ 260953 w 330173"/>
              <a:gd name="connsiteY67" fmla="*/ 221544 h 255317"/>
              <a:gd name="connsiteX68" fmla="*/ 228688 w 330173"/>
              <a:gd name="connsiteY68" fmla="*/ 229541 h 255317"/>
              <a:gd name="connsiteX69" fmla="*/ 238122 w 330173"/>
              <a:gd name="connsiteY69" fmla="*/ 242053 h 255317"/>
              <a:gd name="connsiteX70" fmla="*/ 239846 w 330173"/>
              <a:gd name="connsiteY70" fmla="*/ 247257 h 255317"/>
              <a:gd name="connsiteX71" fmla="*/ 231518 w 330173"/>
              <a:gd name="connsiteY71" fmla="*/ 255129 h 255317"/>
              <a:gd name="connsiteX72" fmla="*/ 224914 w 330173"/>
              <a:gd name="connsiteY72" fmla="*/ 251836 h 255317"/>
              <a:gd name="connsiteX73" fmla="*/ 179252 w 330173"/>
              <a:gd name="connsiteY73" fmla="*/ 190970 h 255317"/>
              <a:gd name="connsiteX74" fmla="*/ 170666 w 330173"/>
              <a:gd name="connsiteY74" fmla="*/ 196521 h 255317"/>
              <a:gd name="connsiteX75" fmla="*/ 162553 w 330173"/>
              <a:gd name="connsiteY75" fmla="*/ 201601 h 255317"/>
              <a:gd name="connsiteX76" fmla="*/ 195102 w 330173"/>
              <a:gd name="connsiteY76" fmla="*/ 241959 h 255317"/>
              <a:gd name="connsiteX77" fmla="*/ 195277 w 330173"/>
              <a:gd name="connsiteY77" fmla="*/ 242174 h 255317"/>
              <a:gd name="connsiteX78" fmla="*/ 193876 w 330173"/>
              <a:gd name="connsiteY78" fmla="*/ 253530 h 255317"/>
              <a:gd name="connsiteX79" fmla="*/ 188687 w 330173"/>
              <a:gd name="connsiteY79" fmla="*/ 255317 h 255317"/>
              <a:gd name="connsiteX80" fmla="*/ 182271 w 330173"/>
              <a:gd name="connsiteY80" fmla="*/ 252307 h 255317"/>
              <a:gd name="connsiteX81" fmla="*/ 147458 w 330173"/>
              <a:gd name="connsiteY81" fmla="*/ 209033 h 255317"/>
              <a:gd name="connsiteX82" fmla="*/ 115947 w 330173"/>
              <a:gd name="connsiteY82" fmla="*/ 214207 h 255317"/>
              <a:gd name="connsiteX83" fmla="*/ 54058 w 330173"/>
              <a:gd name="connsiteY83" fmla="*/ 164818 h 255317"/>
              <a:gd name="connsiteX84" fmla="*/ 54813 w 330173"/>
              <a:gd name="connsiteY84" fmla="*/ 155410 h 255317"/>
              <a:gd name="connsiteX85" fmla="*/ 0 w 330173"/>
              <a:gd name="connsiteY85" fmla="*/ 106774 h 255317"/>
              <a:gd name="connsiteX86" fmla="*/ 165383 w 330173"/>
              <a:gd name="connsiteY86" fmla="*/ 0 h 25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30173" h="255317">
                <a:moveTo>
                  <a:pt x="264161" y="174319"/>
                </a:moveTo>
                <a:cubicBezTo>
                  <a:pt x="250693" y="173194"/>
                  <a:pt x="237138" y="173667"/>
                  <a:pt x="223782" y="175730"/>
                </a:cubicBezTo>
                <a:cubicBezTo>
                  <a:pt x="213513" y="177067"/>
                  <a:pt x="203461" y="179723"/>
                  <a:pt x="193876" y="183633"/>
                </a:cubicBezTo>
                <a:lnTo>
                  <a:pt x="210857" y="206210"/>
                </a:lnTo>
                <a:cubicBezTo>
                  <a:pt x="217556" y="216370"/>
                  <a:pt x="237651" y="214677"/>
                  <a:pt x="253500" y="206963"/>
                </a:cubicBezTo>
                <a:cubicBezTo>
                  <a:pt x="267840" y="199813"/>
                  <a:pt x="280199" y="187396"/>
                  <a:pt x="275954" y="175072"/>
                </a:cubicBezTo>
                <a:cubicBezTo>
                  <a:pt x="275954" y="174790"/>
                  <a:pt x="275954" y="174319"/>
                  <a:pt x="275954" y="174319"/>
                </a:cubicBezTo>
                <a:cubicBezTo>
                  <a:pt x="272275" y="174319"/>
                  <a:pt x="268406" y="174319"/>
                  <a:pt x="264161" y="174319"/>
                </a:cubicBezTo>
                <a:close/>
                <a:moveTo>
                  <a:pt x="200338" y="44003"/>
                </a:moveTo>
                <a:cubicBezTo>
                  <a:pt x="211305" y="42192"/>
                  <a:pt x="223735" y="44168"/>
                  <a:pt x="234915" y="48542"/>
                </a:cubicBezTo>
                <a:cubicBezTo>
                  <a:pt x="256519" y="56915"/>
                  <a:pt x="276803" y="76106"/>
                  <a:pt x="270388" y="97555"/>
                </a:cubicBezTo>
                <a:cubicBezTo>
                  <a:pt x="269347" y="101057"/>
                  <a:pt x="266127" y="103466"/>
                  <a:pt x="262463" y="103481"/>
                </a:cubicBezTo>
                <a:cubicBezTo>
                  <a:pt x="261711" y="103572"/>
                  <a:pt x="260951" y="103572"/>
                  <a:pt x="260199" y="103481"/>
                </a:cubicBezTo>
                <a:cubicBezTo>
                  <a:pt x="256247" y="102182"/>
                  <a:pt x="253896" y="98139"/>
                  <a:pt x="254727" y="94074"/>
                </a:cubicBezTo>
                <a:cubicBezTo>
                  <a:pt x="257934" y="82126"/>
                  <a:pt x="243877" y="69615"/>
                  <a:pt x="228971" y="63876"/>
                </a:cubicBezTo>
                <a:cubicBezTo>
                  <a:pt x="214065" y="58138"/>
                  <a:pt x="195290" y="57385"/>
                  <a:pt x="189252" y="69521"/>
                </a:cubicBezTo>
                <a:cubicBezTo>
                  <a:pt x="187220" y="73573"/>
                  <a:pt x="182278" y="75216"/>
                  <a:pt x="178214" y="73189"/>
                </a:cubicBezTo>
                <a:cubicBezTo>
                  <a:pt x="174150" y="71163"/>
                  <a:pt x="172502" y="66235"/>
                  <a:pt x="174534" y="62183"/>
                </a:cubicBezTo>
                <a:cubicBezTo>
                  <a:pt x="179865" y="51412"/>
                  <a:pt x="189370" y="45814"/>
                  <a:pt x="200338" y="44003"/>
                </a:cubicBezTo>
                <a:close/>
                <a:moveTo>
                  <a:pt x="165383" y="16463"/>
                </a:moveTo>
                <a:cubicBezTo>
                  <a:pt x="160194" y="16463"/>
                  <a:pt x="155100" y="16651"/>
                  <a:pt x="150005" y="17121"/>
                </a:cubicBezTo>
                <a:cubicBezTo>
                  <a:pt x="148066" y="27398"/>
                  <a:pt x="144089" y="37185"/>
                  <a:pt x="138307" y="45908"/>
                </a:cubicBezTo>
                <a:cubicBezTo>
                  <a:pt x="136017" y="49679"/>
                  <a:pt x="133938" y="53573"/>
                  <a:pt x="132080" y="57573"/>
                </a:cubicBezTo>
                <a:cubicBezTo>
                  <a:pt x="136552" y="57946"/>
                  <a:pt x="140142" y="61408"/>
                  <a:pt x="140665" y="65852"/>
                </a:cubicBezTo>
                <a:cubicBezTo>
                  <a:pt x="140665" y="65948"/>
                  <a:pt x="140664" y="66043"/>
                  <a:pt x="140660" y="66139"/>
                </a:cubicBezTo>
                <a:cubicBezTo>
                  <a:pt x="140504" y="70708"/>
                  <a:pt x="136663" y="74286"/>
                  <a:pt x="132080" y="74130"/>
                </a:cubicBezTo>
                <a:cubicBezTo>
                  <a:pt x="125933" y="74725"/>
                  <a:pt x="119954" y="71907"/>
                  <a:pt x="116513" y="66793"/>
                </a:cubicBezTo>
                <a:cubicBezTo>
                  <a:pt x="111702" y="58514"/>
                  <a:pt x="117268" y="48824"/>
                  <a:pt x="123778" y="37630"/>
                </a:cubicBezTo>
                <a:cubicBezTo>
                  <a:pt x="127332" y="31854"/>
                  <a:pt x="130303" y="25740"/>
                  <a:pt x="132646" y="19379"/>
                </a:cubicBezTo>
                <a:cubicBezTo>
                  <a:pt x="103013" y="24481"/>
                  <a:pt x="75089" y="36756"/>
                  <a:pt x="51323" y="55127"/>
                </a:cubicBezTo>
                <a:cubicBezTo>
                  <a:pt x="48430" y="67402"/>
                  <a:pt x="53466" y="80179"/>
                  <a:pt x="63964" y="87207"/>
                </a:cubicBezTo>
                <a:cubicBezTo>
                  <a:pt x="68682" y="88900"/>
                  <a:pt x="72833" y="86078"/>
                  <a:pt x="76606" y="78646"/>
                </a:cubicBezTo>
                <a:cubicBezTo>
                  <a:pt x="78638" y="74593"/>
                  <a:pt x="83580" y="72951"/>
                  <a:pt x="87645" y="74977"/>
                </a:cubicBezTo>
                <a:cubicBezTo>
                  <a:pt x="91709" y="77003"/>
                  <a:pt x="93356" y="81931"/>
                  <a:pt x="91324" y="85984"/>
                </a:cubicBezTo>
                <a:cubicBezTo>
                  <a:pt x="87392" y="96323"/>
                  <a:pt x="77767" y="103421"/>
                  <a:pt x="66700" y="104140"/>
                </a:cubicBezTo>
                <a:cubicBezTo>
                  <a:pt x="63732" y="104154"/>
                  <a:pt x="60788" y="103612"/>
                  <a:pt x="58021" y="102541"/>
                </a:cubicBezTo>
                <a:cubicBezTo>
                  <a:pt x="45468" y="95990"/>
                  <a:pt x="37064" y="83579"/>
                  <a:pt x="35662" y="69521"/>
                </a:cubicBezTo>
                <a:cubicBezTo>
                  <a:pt x="25349" y="79431"/>
                  <a:pt x="18700" y="92526"/>
                  <a:pt x="16793" y="106680"/>
                </a:cubicBezTo>
                <a:cubicBezTo>
                  <a:pt x="15944" y="130199"/>
                  <a:pt x="43586" y="137066"/>
                  <a:pt x="62455" y="139041"/>
                </a:cubicBezTo>
                <a:cubicBezTo>
                  <a:pt x="76135" y="122767"/>
                  <a:pt x="105475" y="122767"/>
                  <a:pt x="128495" y="122767"/>
                </a:cubicBezTo>
                <a:cubicBezTo>
                  <a:pt x="147081" y="122767"/>
                  <a:pt x="168213" y="122767"/>
                  <a:pt x="174441" y="115053"/>
                </a:cubicBezTo>
                <a:cubicBezTo>
                  <a:pt x="177101" y="110450"/>
                  <a:pt x="177617" y="104920"/>
                  <a:pt x="175856" y="99907"/>
                </a:cubicBezTo>
                <a:cubicBezTo>
                  <a:pt x="175097" y="95589"/>
                  <a:pt x="177884" y="91441"/>
                  <a:pt x="182177" y="90499"/>
                </a:cubicBezTo>
                <a:lnTo>
                  <a:pt x="183875" y="90499"/>
                </a:lnTo>
                <a:cubicBezTo>
                  <a:pt x="187772" y="90496"/>
                  <a:pt x="191147" y="93196"/>
                  <a:pt x="191989" y="96990"/>
                </a:cubicBezTo>
                <a:cubicBezTo>
                  <a:pt x="195030" y="106854"/>
                  <a:pt x="193286" y="117567"/>
                  <a:pt x="187272" y="125965"/>
                </a:cubicBezTo>
                <a:cubicBezTo>
                  <a:pt x="175667" y="139982"/>
                  <a:pt x="152930" y="139982"/>
                  <a:pt x="128495" y="139982"/>
                </a:cubicBezTo>
                <a:cubicBezTo>
                  <a:pt x="92456" y="139982"/>
                  <a:pt x="70474" y="141581"/>
                  <a:pt x="70474" y="164630"/>
                </a:cubicBezTo>
                <a:cubicBezTo>
                  <a:pt x="70474" y="175824"/>
                  <a:pt x="86512" y="197556"/>
                  <a:pt x="115947" y="197556"/>
                </a:cubicBezTo>
                <a:cubicBezTo>
                  <a:pt x="132523" y="198021"/>
                  <a:pt x="148741" y="192697"/>
                  <a:pt x="161798" y="182504"/>
                </a:cubicBezTo>
                <a:cubicBezTo>
                  <a:pt x="179489" y="169919"/>
                  <a:pt x="200047" y="161933"/>
                  <a:pt x="221612" y="159267"/>
                </a:cubicBezTo>
                <a:cubicBezTo>
                  <a:pt x="227367" y="158421"/>
                  <a:pt x="232462" y="157668"/>
                  <a:pt x="237273" y="157668"/>
                </a:cubicBezTo>
                <a:cubicBezTo>
                  <a:pt x="235484" y="153699"/>
                  <a:pt x="233468" y="149836"/>
                  <a:pt x="231235" y="146097"/>
                </a:cubicBezTo>
                <a:cubicBezTo>
                  <a:pt x="223216" y="132739"/>
                  <a:pt x="213405" y="116464"/>
                  <a:pt x="224065" y="95109"/>
                </a:cubicBezTo>
                <a:cubicBezTo>
                  <a:pt x="226097" y="91056"/>
                  <a:pt x="231039" y="89414"/>
                  <a:pt x="235103" y="91440"/>
                </a:cubicBezTo>
                <a:cubicBezTo>
                  <a:pt x="239168" y="93466"/>
                  <a:pt x="240815" y="98394"/>
                  <a:pt x="238783" y="102447"/>
                </a:cubicBezTo>
                <a:cubicBezTo>
                  <a:pt x="232462" y="115147"/>
                  <a:pt x="236896" y="123707"/>
                  <a:pt x="245292" y="137630"/>
                </a:cubicBezTo>
                <a:cubicBezTo>
                  <a:pt x="249328" y="143904"/>
                  <a:pt x="252681" y="150590"/>
                  <a:pt x="255293" y="157574"/>
                </a:cubicBezTo>
                <a:cubicBezTo>
                  <a:pt x="258500" y="158139"/>
                  <a:pt x="261708" y="158139"/>
                  <a:pt x="264727" y="158139"/>
                </a:cubicBezTo>
                <a:cubicBezTo>
                  <a:pt x="281520" y="159173"/>
                  <a:pt x="288596" y="159644"/>
                  <a:pt x="308125" y="142240"/>
                </a:cubicBezTo>
                <a:lnTo>
                  <a:pt x="308125" y="142052"/>
                </a:lnTo>
                <a:cubicBezTo>
                  <a:pt x="313219" y="137442"/>
                  <a:pt x="318408" y="115899"/>
                  <a:pt x="307936" y="88900"/>
                </a:cubicBezTo>
                <a:cubicBezTo>
                  <a:pt x="297464" y="61901"/>
                  <a:pt x="265293" y="16463"/>
                  <a:pt x="165383" y="16463"/>
                </a:cubicBezTo>
                <a:close/>
                <a:moveTo>
                  <a:pt x="165383" y="0"/>
                </a:moveTo>
                <a:cubicBezTo>
                  <a:pt x="275105" y="0"/>
                  <a:pt x="311332" y="52023"/>
                  <a:pt x="323314" y="83067"/>
                </a:cubicBezTo>
                <a:cubicBezTo>
                  <a:pt x="335201" y="114112"/>
                  <a:pt x="330201" y="144216"/>
                  <a:pt x="319257" y="154281"/>
                </a:cubicBezTo>
                <a:cubicBezTo>
                  <a:pt x="311432" y="162009"/>
                  <a:pt x="302128" y="168088"/>
                  <a:pt x="291898" y="172156"/>
                </a:cubicBezTo>
                <a:cubicBezTo>
                  <a:pt x="297087" y="190218"/>
                  <a:pt x="285011" y="209785"/>
                  <a:pt x="260953" y="221544"/>
                </a:cubicBezTo>
                <a:cubicBezTo>
                  <a:pt x="250913" y="226527"/>
                  <a:pt x="239900" y="229257"/>
                  <a:pt x="228688" y="229541"/>
                </a:cubicBezTo>
                <a:lnTo>
                  <a:pt x="238122" y="242053"/>
                </a:lnTo>
                <a:cubicBezTo>
                  <a:pt x="239287" y="243535"/>
                  <a:pt x="239896" y="245375"/>
                  <a:pt x="239846" y="247257"/>
                </a:cubicBezTo>
                <a:cubicBezTo>
                  <a:pt x="239726" y="251724"/>
                  <a:pt x="235998" y="255248"/>
                  <a:pt x="231518" y="255129"/>
                </a:cubicBezTo>
                <a:cubicBezTo>
                  <a:pt x="228925" y="255107"/>
                  <a:pt x="226488" y="253892"/>
                  <a:pt x="224914" y="251836"/>
                </a:cubicBezTo>
                <a:lnTo>
                  <a:pt x="179252" y="190970"/>
                </a:lnTo>
                <a:lnTo>
                  <a:pt x="170666" y="196521"/>
                </a:lnTo>
                <a:lnTo>
                  <a:pt x="162553" y="201601"/>
                </a:lnTo>
                <a:lnTo>
                  <a:pt x="195102" y="241959"/>
                </a:lnTo>
                <a:cubicBezTo>
                  <a:pt x="195161" y="242029"/>
                  <a:pt x="195220" y="242101"/>
                  <a:pt x="195277" y="242174"/>
                </a:cubicBezTo>
                <a:cubicBezTo>
                  <a:pt x="198035" y="245695"/>
                  <a:pt x="197407" y="250780"/>
                  <a:pt x="193876" y="253530"/>
                </a:cubicBezTo>
                <a:cubicBezTo>
                  <a:pt x="192407" y="254709"/>
                  <a:pt x="190572" y="255341"/>
                  <a:pt x="188687" y="255317"/>
                </a:cubicBezTo>
                <a:cubicBezTo>
                  <a:pt x="186210" y="255295"/>
                  <a:pt x="183867" y="254195"/>
                  <a:pt x="182271" y="252307"/>
                </a:cubicBezTo>
                <a:lnTo>
                  <a:pt x="147458" y="209033"/>
                </a:lnTo>
                <a:cubicBezTo>
                  <a:pt x="137363" y="212675"/>
                  <a:pt x="126681" y="214429"/>
                  <a:pt x="115947" y="214207"/>
                </a:cubicBezTo>
                <a:cubicBezTo>
                  <a:pt x="77644" y="214207"/>
                  <a:pt x="54058" y="185420"/>
                  <a:pt x="54058" y="164818"/>
                </a:cubicBezTo>
                <a:cubicBezTo>
                  <a:pt x="54046" y="161666"/>
                  <a:pt x="54299" y="158520"/>
                  <a:pt x="54813" y="155410"/>
                </a:cubicBezTo>
                <a:cubicBezTo>
                  <a:pt x="4340" y="148449"/>
                  <a:pt x="0" y="119474"/>
                  <a:pt x="0" y="106774"/>
                </a:cubicBezTo>
                <a:cubicBezTo>
                  <a:pt x="1698" y="58420"/>
                  <a:pt x="75474" y="0"/>
                  <a:pt x="165383" y="0"/>
                </a:cubicBezTo>
                <a:close/>
              </a:path>
            </a:pathLst>
          </a:custGeom>
          <a:solidFill>
            <a:schemeClr val="bg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0BACA235-4FA5-A345-8F73-32C9EE8AECBB}"/>
              </a:ext>
            </a:extLst>
          </p:cNvPr>
          <p:cNvSpPr/>
          <p:nvPr/>
        </p:nvSpPr>
        <p:spPr>
          <a:xfrm rot="10800000">
            <a:off x="716111" y="1831065"/>
            <a:ext cx="1519190" cy="1503368"/>
          </a:xfrm>
          <a:prstGeom prst="arc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D03D-2F5E-E44C-9973-3745A48C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>
                <a:solidFill>
                  <a:srgbClr val="00B0F0"/>
                </a:solidFill>
                <a:cs typeface="Calibri Light"/>
              </a:rPr>
              <a:t>Solução para o problema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A9511F-8964-034D-9985-1A76C1F15684}"/>
              </a:ext>
            </a:extLst>
          </p:cNvPr>
          <p:cNvSpPr/>
          <p:nvPr/>
        </p:nvSpPr>
        <p:spPr>
          <a:xfrm>
            <a:off x="900913" y="1705816"/>
            <a:ext cx="1453896" cy="14538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E210BD-F9E9-B94A-8250-391B2E4DB56C}"/>
              </a:ext>
            </a:extLst>
          </p:cNvPr>
          <p:cNvSpPr/>
          <p:nvPr/>
        </p:nvSpPr>
        <p:spPr>
          <a:xfrm>
            <a:off x="1985807" y="3354855"/>
            <a:ext cx="1453896" cy="1453896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EBDF4-0DEC-034A-8913-0D05308ED42B}"/>
              </a:ext>
            </a:extLst>
          </p:cNvPr>
          <p:cNvSpPr/>
          <p:nvPr/>
        </p:nvSpPr>
        <p:spPr>
          <a:xfrm>
            <a:off x="3120205" y="4925371"/>
            <a:ext cx="1453896" cy="14538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140DBD-3EC0-5D44-A26C-9F6CCFD5620C}"/>
              </a:ext>
            </a:extLst>
          </p:cNvPr>
          <p:cNvGrpSpPr/>
          <p:nvPr/>
        </p:nvGrpSpPr>
        <p:grpSpPr>
          <a:xfrm>
            <a:off x="2558685" y="1753189"/>
            <a:ext cx="5582934" cy="1071870"/>
            <a:chOff x="801764" y="2221960"/>
            <a:chExt cx="3193778" cy="12070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38D361-71DE-B544-9D50-26BD7C0D7739}"/>
                </a:ext>
              </a:extLst>
            </p:cNvPr>
            <p:cNvSpPr/>
            <p:nvPr/>
          </p:nvSpPr>
          <p:spPr>
            <a:xfrm>
              <a:off x="801765" y="2221960"/>
              <a:ext cx="2574246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pt-BR" sz="2000" b="1" u="sng" dirty="0">
                  <a:solidFill>
                    <a:srgbClr val="00B0F0"/>
                  </a:solidFill>
                  <a:latin typeface="+mj-lt"/>
                  <a:cs typeface="Calibri"/>
                </a:rPr>
                <a:t>Qual o objetivo principal do trabalho?</a:t>
              </a:r>
              <a:endParaRPr lang="pt-BR" sz="3200" b="1" u="sng" dirty="0">
                <a:solidFill>
                  <a:srgbClr val="00B0F0"/>
                </a:solidFill>
                <a:latin typeface="+mj-lt"/>
                <a:cs typeface="Calibri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FCA42F-A9DF-054B-B1D7-49AF039A5271}"/>
                </a:ext>
              </a:extLst>
            </p:cNvPr>
            <p:cNvSpPr/>
            <p:nvPr/>
          </p:nvSpPr>
          <p:spPr>
            <a:xfrm>
              <a:off x="801764" y="2712308"/>
              <a:ext cx="3193778" cy="7166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14999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/>
                  </a:solidFill>
                  <a:ea typeface="+mn-lt"/>
                  <a:cs typeface="+mn-lt"/>
                </a:rPr>
                <a:t>Promover maior interação entre idosos na pandemia</a:t>
              </a:r>
              <a:r>
                <a:rPr lang="pt-BR" sz="1600" dirty="0">
                  <a:ea typeface="+mn-lt"/>
                  <a:cs typeface="+mn-lt"/>
                </a:rPr>
                <a:t>;</a:t>
              </a:r>
              <a:endParaRPr lang="en-US" sz="1600" dirty="0">
                <a:ea typeface="+mn-lt"/>
                <a:cs typeface="+mn-lt"/>
              </a:endParaRPr>
            </a:p>
            <a:p>
              <a:pPr marL="285750" indent="-285750">
                <a:lnSpc>
                  <a:spcPct val="114999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/>
                  </a:solidFill>
                  <a:ea typeface="+mn-lt"/>
                  <a:cs typeface="+mn-lt"/>
                </a:rPr>
                <a:t>Facilitar o acesso dos idosos na Web</a:t>
              </a:r>
              <a:r>
                <a:rPr lang="en-US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.</a:t>
              </a:r>
            </a:p>
            <a:p>
              <a:pPr marL="285750" indent="-285750">
                <a:lnSpc>
                  <a:spcPct val="114999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/>
                  </a:solidFill>
                  <a:cs typeface="Calibri"/>
                </a:rPr>
                <a:t>Aliviar o estresse gerado pela pandemia;</a:t>
              </a:r>
            </a:p>
            <a:p>
              <a:pPr marL="285750" indent="-285750">
                <a:lnSpc>
                  <a:spcPct val="114999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1DB72-F566-534E-AB9C-C2AC068CC244}"/>
              </a:ext>
            </a:extLst>
          </p:cNvPr>
          <p:cNvGrpSpPr/>
          <p:nvPr/>
        </p:nvGrpSpPr>
        <p:grpSpPr>
          <a:xfrm>
            <a:off x="4722160" y="5054934"/>
            <a:ext cx="7469839" cy="1083140"/>
            <a:chOff x="723070" y="2216031"/>
            <a:chExt cx="3390386" cy="1219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D4EBF5-BED8-4742-9AD0-051608B3ED07}"/>
                </a:ext>
              </a:extLst>
            </p:cNvPr>
            <p:cNvSpPr/>
            <p:nvPr/>
          </p:nvSpPr>
          <p:spPr>
            <a:xfrm>
              <a:off x="748530" y="2216031"/>
              <a:ext cx="2574246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indent="0">
                <a:buNone/>
              </a:pPr>
              <a:r>
                <a:rPr lang="pt-BR" sz="2000" b="1" u="sng" dirty="0">
                  <a:solidFill>
                    <a:srgbClr val="00B0F0"/>
                  </a:solidFill>
                  <a:latin typeface="+mj-lt"/>
                  <a:cs typeface="Calibri"/>
                </a:rPr>
                <a:t>Quais as restrições para o trabalho?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CC4DDA-5721-D140-9F3E-64FB80341141}"/>
                </a:ext>
              </a:extLst>
            </p:cNvPr>
            <p:cNvSpPr/>
            <p:nvPr/>
          </p:nvSpPr>
          <p:spPr>
            <a:xfrm>
              <a:off x="723070" y="2719070"/>
              <a:ext cx="3390386" cy="7166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/>
                  </a:solidFill>
                  <a:ea typeface="+mn-lt"/>
                  <a:cs typeface="+mn-lt"/>
                </a:rPr>
                <a:t>O aplicativo deve se restringir às tecnologias básicas da Web no Front-</a:t>
              </a:r>
              <a:r>
                <a:rPr lang="pt-BR" sz="1600" dirty="0" err="1">
                  <a:solidFill>
                    <a:schemeClr val="tx1"/>
                  </a:solidFill>
                  <a:ea typeface="+mn-lt"/>
                  <a:cs typeface="+mn-lt"/>
                </a:rPr>
                <a:t>End</a:t>
              </a:r>
              <a:r>
                <a:rPr lang="pt-BR" sz="1600" dirty="0">
                  <a:solidFill>
                    <a:schemeClr val="tx1"/>
                  </a:solidFill>
                  <a:ea typeface="+mn-lt"/>
                  <a:cs typeface="+mn-lt"/>
                </a:rPr>
                <a:t>;</a:t>
              </a:r>
              <a:endParaRPr lang="pt-BR" sz="1600" u="sng" dirty="0">
                <a:solidFill>
                  <a:schemeClr val="tx1"/>
                </a:solidFill>
                <a:ea typeface="+mn-lt"/>
                <a:cs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/>
                  </a:solidFill>
                  <a:cs typeface="Calibri"/>
                </a:rPr>
                <a:t>Não haverá mais de 3 salas de reunião;</a:t>
              </a:r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7A54FDA-49B1-1B46-91C1-0DF67347CB05}"/>
              </a:ext>
            </a:extLst>
          </p:cNvPr>
          <p:cNvSpPr/>
          <p:nvPr/>
        </p:nvSpPr>
        <p:spPr>
          <a:xfrm>
            <a:off x="1220237" y="1968163"/>
            <a:ext cx="817190" cy="816835"/>
          </a:xfrm>
          <a:custGeom>
            <a:avLst/>
            <a:gdLst>
              <a:gd name="connsiteX0" fmla="*/ 165136 w 330344"/>
              <a:gd name="connsiteY0" fmla="*/ 115586 h 330200"/>
              <a:gd name="connsiteX1" fmla="*/ 184335 w 330344"/>
              <a:gd name="connsiteY1" fmla="*/ 119462 h 330200"/>
              <a:gd name="connsiteX2" fmla="*/ 214586 w 330344"/>
              <a:gd name="connsiteY2" fmla="*/ 165101 h 330200"/>
              <a:gd name="connsiteX3" fmla="*/ 165056 w 330344"/>
              <a:gd name="connsiteY3" fmla="*/ 214631 h 330200"/>
              <a:gd name="connsiteX4" fmla="*/ 115525 w 330344"/>
              <a:gd name="connsiteY4" fmla="*/ 165101 h 330200"/>
              <a:gd name="connsiteX5" fmla="*/ 117412 w 330344"/>
              <a:gd name="connsiteY5" fmla="*/ 152459 h 330200"/>
              <a:gd name="connsiteX6" fmla="*/ 132224 w 330344"/>
              <a:gd name="connsiteY6" fmla="*/ 167365 h 330200"/>
              <a:gd name="connsiteX7" fmla="*/ 162609 w 330344"/>
              <a:gd name="connsiteY7" fmla="*/ 197750 h 330200"/>
              <a:gd name="connsiteX8" fmla="*/ 197893 w 330344"/>
              <a:gd name="connsiteY8" fmla="*/ 167365 h 330200"/>
              <a:gd name="connsiteX9" fmla="*/ 167509 w 330344"/>
              <a:gd name="connsiteY9" fmla="*/ 132080 h 330200"/>
              <a:gd name="connsiteX10" fmla="*/ 152602 w 330344"/>
              <a:gd name="connsiteY10" fmla="*/ 117457 h 330200"/>
              <a:gd name="connsiteX11" fmla="*/ 165056 w 330344"/>
              <a:gd name="connsiteY11" fmla="*/ 115570 h 330200"/>
              <a:gd name="connsiteX12" fmla="*/ 165245 w 330344"/>
              <a:gd name="connsiteY12" fmla="*/ 115570 h 330200"/>
              <a:gd name="connsiteX13" fmla="*/ 165136 w 330344"/>
              <a:gd name="connsiteY13" fmla="*/ 115586 h 330200"/>
              <a:gd name="connsiteX14" fmla="*/ 165244 w 330344"/>
              <a:gd name="connsiteY14" fmla="*/ 57738 h 330200"/>
              <a:gd name="connsiteX15" fmla="*/ 198274 w 330344"/>
              <a:gd name="connsiteY15" fmla="*/ 62916 h 330200"/>
              <a:gd name="connsiteX16" fmla="*/ 267438 w 330344"/>
              <a:gd name="connsiteY16" fmla="*/ 197931 h 330200"/>
              <a:gd name="connsiteX17" fmla="*/ 132423 w 330344"/>
              <a:gd name="connsiteY17" fmla="*/ 267095 h 330200"/>
              <a:gd name="connsiteX18" fmla="*/ 63259 w 330344"/>
              <a:gd name="connsiteY18" fmla="*/ 132080 h 330200"/>
              <a:gd name="connsiteX19" fmla="*/ 66184 w 330344"/>
              <a:gd name="connsiteY19" fmla="*/ 132080 h 330200"/>
              <a:gd name="connsiteX20" fmla="*/ 80713 w 330344"/>
              <a:gd name="connsiteY20" fmla="*/ 132080 h 330200"/>
              <a:gd name="connsiteX21" fmla="*/ 80713 w 330344"/>
              <a:gd name="connsiteY21" fmla="*/ 198130 h 330200"/>
              <a:gd name="connsiteX22" fmla="*/ 198273 w 330344"/>
              <a:gd name="connsiteY22" fmla="*/ 249641 h 330200"/>
              <a:gd name="connsiteX23" fmla="*/ 249785 w 330344"/>
              <a:gd name="connsiteY23" fmla="*/ 132080 h 330200"/>
              <a:gd name="connsiteX24" fmla="*/ 132224 w 330344"/>
              <a:gd name="connsiteY24" fmla="*/ 80569 h 330200"/>
              <a:gd name="connsiteX25" fmla="*/ 132224 w 330344"/>
              <a:gd name="connsiteY25" fmla="*/ 66040 h 330200"/>
              <a:gd name="connsiteX26" fmla="*/ 132224 w 330344"/>
              <a:gd name="connsiteY26" fmla="*/ 63116 h 330200"/>
              <a:gd name="connsiteX27" fmla="*/ 165244 w 330344"/>
              <a:gd name="connsiteY27" fmla="*/ 57738 h 330200"/>
              <a:gd name="connsiteX28" fmla="*/ 49674 w 330344"/>
              <a:gd name="connsiteY28" fmla="*/ 16510 h 330200"/>
              <a:gd name="connsiteX29" fmla="*/ 49674 w 330344"/>
              <a:gd name="connsiteY29" fmla="*/ 49530 h 330200"/>
              <a:gd name="connsiteX30" fmla="*/ 16654 w 330344"/>
              <a:gd name="connsiteY30" fmla="*/ 49530 h 330200"/>
              <a:gd name="connsiteX31" fmla="*/ 66184 w 330344"/>
              <a:gd name="connsiteY31" fmla="*/ 99060 h 330200"/>
              <a:gd name="connsiteX32" fmla="*/ 99204 w 330344"/>
              <a:gd name="connsiteY32" fmla="*/ 99060 h 330200"/>
              <a:gd name="connsiteX33" fmla="*/ 99204 w 330344"/>
              <a:gd name="connsiteY33" fmla="*/ 66040 h 330200"/>
              <a:gd name="connsiteX34" fmla="*/ 165244 w 330344"/>
              <a:gd name="connsiteY34" fmla="*/ 0 h 330200"/>
              <a:gd name="connsiteX35" fmla="*/ 330344 w 330344"/>
              <a:gd name="connsiteY35" fmla="*/ 165100 h 330200"/>
              <a:gd name="connsiteX36" fmla="*/ 165244 w 330344"/>
              <a:gd name="connsiteY36" fmla="*/ 330200 h 330200"/>
              <a:gd name="connsiteX37" fmla="*/ 144 w 330344"/>
              <a:gd name="connsiteY37" fmla="*/ 165100 h 330200"/>
              <a:gd name="connsiteX38" fmla="*/ 15805 w 330344"/>
              <a:gd name="connsiteY38" fmla="*/ 95381 h 330200"/>
              <a:gd name="connsiteX39" fmla="*/ 28447 w 330344"/>
              <a:gd name="connsiteY39" fmla="*/ 107740 h 330200"/>
              <a:gd name="connsiteX40" fmla="*/ 28447 w 330344"/>
              <a:gd name="connsiteY40" fmla="*/ 222848 h 330200"/>
              <a:gd name="connsiteX41" fmla="*/ 222992 w 330344"/>
              <a:gd name="connsiteY41" fmla="*/ 302285 h 330200"/>
              <a:gd name="connsiteX42" fmla="*/ 302429 w 330344"/>
              <a:gd name="connsiteY42" fmla="*/ 107740 h 330200"/>
              <a:gd name="connsiteX43" fmla="*/ 107884 w 330344"/>
              <a:gd name="connsiteY43" fmla="*/ 28303 h 330200"/>
              <a:gd name="connsiteX44" fmla="*/ 95525 w 330344"/>
              <a:gd name="connsiteY44" fmla="*/ 15661 h 330200"/>
              <a:gd name="connsiteX45" fmla="*/ 165244 w 330344"/>
              <a:gd name="connsiteY45" fmla="*/ 0 h 330200"/>
              <a:gd name="connsiteX46" fmla="*/ 49674 w 330344"/>
              <a:gd name="connsiteY46" fmla="*/ 0 h 330200"/>
              <a:gd name="connsiteX47" fmla="*/ 61372 w 330344"/>
              <a:gd name="connsiteY47" fmla="*/ 4812 h 330200"/>
              <a:gd name="connsiteX48" fmla="*/ 110525 w 330344"/>
              <a:gd name="connsiteY48" fmla="*/ 54342 h 330200"/>
              <a:gd name="connsiteX49" fmla="*/ 115336 w 330344"/>
              <a:gd name="connsiteY49" fmla="*/ 66040 h 330200"/>
              <a:gd name="connsiteX50" fmla="*/ 115336 w 330344"/>
              <a:gd name="connsiteY50" fmla="*/ 99060 h 330200"/>
              <a:gd name="connsiteX51" fmla="*/ 114487 w 330344"/>
              <a:gd name="connsiteY51" fmla="*/ 103117 h 330200"/>
              <a:gd name="connsiteX52" fmla="*/ 171093 w 330344"/>
              <a:gd name="connsiteY52" fmla="*/ 159251 h 330200"/>
              <a:gd name="connsiteX53" fmla="*/ 171093 w 330344"/>
              <a:gd name="connsiteY53" fmla="*/ 159628 h 330200"/>
              <a:gd name="connsiteX54" fmla="*/ 171093 w 330344"/>
              <a:gd name="connsiteY54" fmla="*/ 170328 h 330200"/>
              <a:gd name="connsiteX55" fmla="*/ 159394 w 330344"/>
              <a:gd name="connsiteY55" fmla="*/ 171327 h 330200"/>
              <a:gd name="connsiteX56" fmla="*/ 103260 w 330344"/>
              <a:gd name="connsiteY56" fmla="*/ 114721 h 330200"/>
              <a:gd name="connsiteX57" fmla="*/ 99204 w 330344"/>
              <a:gd name="connsiteY57" fmla="*/ 115570 h 330200"/>
              <a:gd name="connsiteX58" fmla="*/ 66184 w 330344"/>
              <a:gd name="connsiteY58" fmla="*/ 115570 h 330200"/>
              <a:gd name="connsiteX59" fmla="*/ 54485 w 330344"/>
              <a:gd name="connsiteY59" fmla="*/ 110853 h 330200"/>
              <a:gd name="connsiteX60" fmla="*/ 4955 w 330344"/>
              <a:gd name="connsiteY60" fmla="*/ 61323 h 330200"/>
              <a:gd name="connsiteX61" fmla="*/ 0 w 330344"/>
              <a:gd name="connsiteY61" fmla="*/ 49385 h 330200"/>
              <a:gd name="connsiteX62" fmla="*/ 16654 w 330344"/>
              <a:gd name="connsiteY62" fmla="*/ 33020 h 330200"/>
              <a:gd name="connsiteX63" fmla="*/ 33164 w 330344"/>
              <a:gd name="connsiteY63" fmla="*/ 33020 h 330200"/>
              <a:gd name="connsiteX64" fmla="*/ 33164 w 330344"/>
              <a:gd name="connsiteY64" fmla="*/ 16510 h 330200"/>
              <a:gd name="connsiteX65" fmla="*/ 43353 w 330344"/>
              <a:gd name="connsiteY65" fmla="*/ 1227 h 330200"/>
              <a:gd name="connsiteX66" fmla="*/ 49674 w 330344"/>
              <a:gd name="connsiteY66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30344" h="330200">
                <a:moveTo>
                  <a:pt x="165136" y="115586"/>
                </a:moveTo>
                <a:lnTo>
                  <a:pt x="184335" y="119462"/>
                </a:lnTo>
                <a:cubicBezTo>
                  <a:pt x="202113" y="126982"/>
                  <a:pt x="214586" y="144584"/>
                  <a:pt x="214586" y="165101"/>
                </a:cubicBezTo>
                <a:cubicBezTo>
                  <a:pt x="214586" y="192456"/>
                  <a:pt x="192411" y="214631"/>
                  <a:pt x="165056" y="214631"/>
                </a:cubicBezTo>
                <a:cubicBezTo>
                  <a:pt x="137700" y="214631"/>
                  <a:pt x="115525" y="192456"/>
                  <a:pt x="115525" y="165101"/>
                </a:cubicBezTo>
                <a:cubicBezTo>
                  <a:pt x="115569" y="160820"/>
                  <a:pt x="116204" y="156566"/>
                  <a:pt x="117412" y="152459"/>
                </a:cubicBezTo>
                <a:lnTo>
                  <a:pt x="132224" y="167365"/>
                </a:lnTo>
                <a:cubicBezTo>
                  <a:pt x="133436" y="183617"/>
                  <a:pt x="146356" y="196537"/>
                  <a:pt x="162609" y="197750"/>
                </a:cubicBezTo>
                <a:cubicBezTo>
                  <a:pt x="180743" y="199103"/>
                  <a:pt x="196540" y="185499"/>
                  <a:pt x="197893" y="167365"/>
                </a:cubicBezTo>
                <a:cubicBezTo>
                  <a:pt x="199246" y="149230"/>
                  <a:pt x="185643" y="133433"/>
                  <a:pt x="167509" y="132080"/>
                </a:cubicBezTo>
                <a:lnTo>
                  <a:pt x="152602" y="117457"/>
                </a:lnTo>
                <a:close/>
                <a:moveTo>
                  <a:pt x="165056" y="115570"/>
                </a:moveTo>
                <a:lnTo>
                  <a:pt x="165245" y="115570"/>
                </a:lnTo>
                <a:lnTo>
                  <a:pt x="165136" y="115586"/>
                </a:lnTo>
                <a:close/>
                <a:moveTo>
                  <a:pt x="165244" y="57738"/>
                </a:moveTo>
                <a:cubicBezTo>
                  <a:pt x="176457" y="57727"/>
                  <a:pt x="187602" y="59474"/>
                  <a:pt x="198274" y="62916"/>
                </a:cubicBezTo>
                <a:cubicBezTo>
                  <a:pt x="254657" y="81101"/>
                  <a:pt x="285623" y="141549"/>
                  <a:pt x="267438" y="197931"/>
                </a:cubicBezTo>
                <a:cubicBezTo>
                  <a:pt x="249254" y="254314"/>
                  <a:pt x="188806" y="285280"/>
                  <a:pt x="132423" y="267095"/>
                </a:cubicBezTo>
                <a:cubicBezTo>
                  <a:pt x="76041" y="248911"/>
                  <a:pt x="45075" y="188463"/>
                  <a:pt x="63259" y="132080"/>
                </a:cubicBezTo>
                <a:cubicBezTo>
                  <a:pt x="64233" y="132131"/>
                  <a:pt x="65210" y="132131"/>
                  <a:pt x="66184" y="132080"/>
                </a:cubicBezTo>
                <a:lnTo>
                  <a:pt x="80713" y="132080"/>
                </a:lnTo>
                <a:cubicBezTo>
                  <a:pt x="72417" y="153315"/>
                  <a:pt x="72417" y="176895"/>
                  <a:pt x="80713" y="198130"/>
                </a:cubicBezTo>
                <a:cubicBezTo>
                  <a:pt x="98952" y="244818"/>
                  <a:pt x="151585" y="267880"/>
                  <a:pt x="198273" y="249641"/>
                </a:cubicBezTo>
                <a:cubicBezTo>
                  <a:pt x="244961" y="231402"/>
                  <a:pt x="268024" y="178768"/>
                  <a:pt x="249785" y="132080"/>
                </a:cubicBezTo>
                <a:cubicBezTo>
                  <a:pt x="231546" y="85392"/>
                  <a:pt x="178912" y="62330"/>
                  <a:pt x="132224" y="80569"/>
                </a:cubicBezTo>
                <a:lnTo>
                  <a:pt x="132224" y="66040"/>
                </a:lnTo>
                <a:cubicBezTo>
                  <a:pt x="132274" y="65066"/>
                  <a:pt x="132274" y="64090"/>
                  <a:pt x="132224" y="63116"/>
                </a:cubicBezTo>
                <a:cubicBezTo>
                  <a:pt x="142884" y="59619"/>
                  <a:pt x="154025" y="57805"/>
                  <a:pt x="165244" y="57738"/>
                </a:cubicBezTo>
                <a:close/>
                <a:moveTo>
                  <a:pt x="49674" y="16510"/>
                </a:moveTo>
                <a:lnTo>
                  <a:pt x="49674" y="49530"/>
                </a:lnTo>
                <a:lnTo>
                  <a:pt x="16654" y="49530"/>
                </a:lnTo>
                <a:lnTo>
                  <a:pt x="66184" y="99060"/>
                </a:lnTo>
                <a:lnTo>
                  <a:pt x="99204" y="99060"/>
                </a:lnTo>
                <a:lnTo>
                  <a:pt x="99204" y="66040"/>
                </a:lnTo>
                <a:close/>
                <a:moveTo>
                  <a:pt x="165244" y="0"/>
                </a:moveTo>
                <a:cubicBezTo>
                  <a:pt x="256426" y="0"/>
                  <a:pt x="330344" y="73918"/>
                  <a:pt x="330344" y="165100"/>
                </a:cubicBezTo>
                <a:cubicBezTo>
                  <a:pt x="330344" y="256282"/>
                  <a:pt x="256426" y="330200"/>
                  <a:pt x="165244" y="330200"/>
                </a:cubicBezTo>
                <a:cubicBezTo>
                  <a:pt x="74062" y="330200"/>
                  <a:pt x="144" y="256282"/>
                  <a:pt x="144" y="165100"/>
                </a:cubicBezTo>
                <a:cubicBezTo>
                  <a:pt x="125" y="140986"/>
                  <a:pt x="5475" y="117170"/>
                  <a:pt x="15805" y="95381"/>
                </a:cubicBezTo>
                <a:lnTo>
                  <a:pt x="28447" y="107740"/>
                </a:lnTo>
                <a:cubicBezTo>
                  <a:pt x="12981" y="144551"/>
                  <a:pt x="12981" y="186037"/>
                  <a:pt x="28447" y="222848"/>
                </a:cubicBezTo>
                <a:cubicBezTo>
                  <a:pt x="60233" y="298506"/>
                  <a:pt x="147334" y="334071"/>
                  <a:pt x="222992" y="302285"/>
                </a:cubicBezTo>
                <a:cubicBezTo>
                  <a:pt x="298650" y="270498"/>
                  <a:pt x="334215" y="183398"/>
                  <a:pt x="302429" y="107740"/>
                </a:cubicBezTo>
                <a:cubicBezTo>
                  <a:pt x="270642" y="32082"/>
                  <a:pt x="183542" y="-3483"/>
                  <a:pt x="107884" y="28303"/>
                </a:cubicBezTo>
                <a:lnTo>
                  <a:pt x="95525" y="15661"/>
                </a:lnTo>
                <a:cubicBezTo>
                  <a:pt x="117314" y="5331"/>
                  <a:pt x="141130" y="-19"/>
                  <a:pt x="165244" y="0"/>
                </a:cubicBezTo>
                <a:close/>
                <a:moveTo>
                  <a:pt x="49674" y="0"/>
                </a:moveTo>
                <a:cubicBezTo>
                  <a:pt x="54053" y="8"/>
                  <a:pt x="58254" y="1736"/>
                  <a:pt x="61372" y="4812"/>
                </a:cubicBezTo>
                <a:lnTo>
                  <a:pt x="110525" y="54342"/>
                </a:lnTo>
                <a:cubicBezTo>
                  <a:pt x="113609" y="57454"/>
                  <a:pt x="115339" y="61659"/>
                  <a:pt x="115336" y="66040"/>
                </a:cubicBezTo>
                <a:lnTo>
                  <a:pt x="115336" y="99060"/>
                </a:lnTo>
                <a:cubicBezTo>
                  <a:pt x="115245" y="100446"/>
                  <a:pt x="114959" y="101811"/>
                  <a:pt x="114487" y="103117"/>
                </a:cubicBezTo>
                <a:lnTo>
                  <a:pt x="171093" y="159251"/>
                </a:lnTo>
                <a:lnTo>
                  <a:pt x="171093" y="159628"/>
                </a:lnTo>
                <a:cubicBezTo>
                  <a:pt x="173698" y="162719"/>
                  <a:pt x="173698" y="167237"/>
                  <a:pt x="171093" y="170328"/>
                </a:cubicBezTo>
                <a:cubicBezTo>
                  <a:pt x="168138" y="173835"/>
                  <a:pt x="162900" y="174282"/>
                  <a:pt x="159394" y="171327"/>
                </a:cubicBezTo>
                <a:lnTo>
                  <a:pt x="103260" y="114721"/>
                </a:lnTo>
                <a:cubicBezTo>
                  <a:pt x="101955" y="115193"/>
                  <a:pt x="100589" y="115479"/>
                  <a:pt x="99204" y="115570"/>
                </a:cubicBezTo>
                <a:lnTo>
                  <a:pt x="66184" y="115570"/>
                </a:lnTo>
                <a:cubicBezTo>
                  <a:pt x="61815" y="115598"/>
                  <a:pt x="57612" y="113903"/>
                  <a:pt x="54485" y="110853"/>
                </a:cubicBezTo>
                <a:lnTo>
                  <a:pt x="4955" y="61323"/>
                </a:lnTo>
                <a:cubicBezTo>
                  <a:pt x="1749" y="58183"/>
                  <a:pt x="-40" y="53873"/>
                  <a:pt x="0" y="49385"/>
                </a:cubicBezTo>
                <a:cubicBezTo>
                  <a:pt x="79" y="40267"/>
                  <a:pt x="7536" y="32940"/>
                  <a:pt x="16654" y="33020"/>
                </a:cubicBezTo>
                <a:lnTo>
                  <a:pt x="33164" y="33020"/>
                </a:lnTo>
                <a:lnTo>
                  <a:pt x="33164" y="16510"/>
                </a:lnTo>
                <a:cubicBezTo>
                  <a:pt x="33176" y="9830"/>
                  <a:pt x="37191" y="3808"/>
                  <a:pt x="43353" y="1227"/>
                </a:cubicBezTo>
                <a:cubicBezTo>
                  <a:pt x="45358" y="405"/>
                  <a:pt x="47506" y="-12"/>
                  <a:pt x="49674" y="0"/>
                </a:cubicBezTo>
                <a:close/>
              </a:path>
            </a:pathLst>
          </a:custGeom>
          <a:solidFill>
            <a:schemeClr val="bg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7A7B6A-B322-5C4F-8B49-DF8B9A9BA97C}"/>
              </a:ext>
            </a:extLst>
          </p:cNvPr>
          <p:cNvGrpSpPr/>
          <p:nvPr/>
        </p:nvGrpSpPr>
        <p:grpSpPr>
          <a:xfrm>
            <a:off x="3682518" y="3434981"/>
            <a:ext cx="7893696" cy="1424927"/>
            <a:chOff x="3448882" y="2221961"/>
            <a:chExt cx="3866539" cy="16046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A07DB3-FA86-D949-8A9F-AC05383C477C}"/>
                </a:ext>
              </a:extLst>
            </p:cNvPr>
            <p:cNvSpPr/>
            <p:nvPr/>
          </p:nvSpPr>
          <p:spPr>
            <a:xfrm>
              <a:off x="3448882" y="2221961"/>
              <a:ext cx="3102912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pt-BR" sz="2000" b="1" u="sng" dirty="0">
                  <a:solidFill>
                    <a:srgbClr val="00B0F0"/>
                  </a:solidFill>
                  <a:latin typeface="+mj-lt"/>
                  <a:cs typeface="Calibri"/>
                </a:rPr>
                <a:t>Quais os requisitos para realização do trabalho?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780CAD-5300-004C-A00C-4315767A258C}"/>
                </a:ext>
              </a:extLst>
            </p:cNvPr>
            <p:cNvSpPr/>
            <p:nvPr/>
          </p:nvSpPr>
          <p:spPr>
            <a:xfrm>
              <a:off x="3448882" y="2712308"/>
              <a:ext cx="3866539" cy="11142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14999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/>
                  </a:solidFill>
                  <a:ea typeface="+mn-lt"/>
                  <a:cs typeface="+mn-lt"/>
                </a:rPr>
                <a:t>Interface simples e interativa;</a:t>
              </a:r>
            </a:p>
            <a:p>
              <a:pPr marL="285750" indent="-285750">
                <a:lnSpc>
                  <a:spcPct val="114999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/>
                  </a:solidFill>
                  <a:cs typeface="Calibri"/>
                </a:rPr>
                <a:t>Implementação de um sistema de login e cadastro;</a:t>
              </a:r>
            </a:p>
            <a:p>
              <a:pPr marL="285750" indent="-285750">
                <a:lnSpc>
                  <a:spcPct val="114999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chemeClr val="tx1"/>
                  </a:solidFill>
                  <a:cs typeface="Calibri"/>
                </a:rPr>
                <a:t>Mínimo de dois usuários simultâneos: um moderador da reunião e um paciente;</a:t>
              </a:r>
            </a:p>
          </p:txBody>
        </p: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B4C1B141-897B-A64A-BF9B-B435572E7B54}"/>
              </a:ext>
            </a:extLst>
          </p:cNvPr>
          <p:cNvSpPr/>
          <p:nvPr/>
        </p:nvSpPr>
        <p:spPr>
          <a:xfrm rot="10800000">
            <a:off x="1804377" y="3487427"/>
            <a:ext cx="1519190" cy="1503368"/>
          </a:xfrm>
          <a:prstGeom prst="arc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42410ED-47B1-7448-B620-02A4C0F1B110}"/>
              </a:ext>
            </a:extLst>
          </p:cNvPr>
          <p:cNvSpPr/>
          <p:nvPr/>
        </p:nvSpPr>
        <p:spPr>
          <a:xfrm rot="10800000">
            <a:off x="2916052" y="5054934"/>
            <a:ext cx="1519190" cy="1503368"/>
          </a:xfrm>
          <a:prstGeom prst="arc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2E5A2120-AFF5-4025-96D3-0668D6CC53F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4FE2FE-B55E-4328-8F5C-2CEB8781A47B}" type="slidenum">
              <a:rPr lang="de-DE" sz="4000" smtClean="0">
                <a:solidFill>
                  <a:srgbClr val="00B0F0"/>
                </a:solidFill>
              </a:rPr>
              <a:pPr algn="r"/>
              <a:t>3</a:t>
            </a:fld>
            <a:endParaRPr lang="de-DE" sz="4000" dirty="0">
              <a:solidFill>
                <a:srgbClr val="00B0F0"/>
              </a:solidFill>
            </a:endParaRPr>
          </a:p>
        </p:txBody>
      </p:sp>
      <p:sp>
        <p:nvSpPr>
          <p:cNvPr id="24" name="Freeform 227">
            <a:extLst>
              <a:ext uri="{FF2B5EF4-FFF2-40B4-BE49-F238E27FC236}">
                <a16:creationId xmlns:a16="http://schemas.microsoft.com/office/drawing/2014/main" id="{AC11534D-5CE0-454F-AB81-486F2F97B6C2}"/>
              </a:ext>
            </a:extLst>
          </p:cNvPr>
          <p:cNvSpPr/>
          <p:nvPr/>
        </p:nvSpPr>
        <p:spPr>
          <a:xfrm>
            <a:off x="2250352" y="3618211"/>
            <a:ext cx="924806" cy="927184"/>
          </a:xfrm>
          <a:custGeom>
            <a:avLst/>
            <a:gdLst>
              <a:gd name="connsiteX0" fmla="*/ 255648 w 330297"/>
              <a:gd name="connsiteY0" fmla="*/ 97551 h 331146"/>
              <a:gd name="connsiteX1" fmla="*/ 267346 w 330297"/>
              <a:gd name="connsiteY1" fmla="*/ 97551 h 331146"/>
              <a:gd name="connsiteX2" fmla="*/ 267346 w 330297"/>
              <a:gd name="connsiteY2" fmla="*/ 109250 h 331146"/>
              <a:gd name="connsiteX3" fmla="*/ 171022 w 330297"/>
              <a:gd name="connsiteY3" fmla="*/ 205574 h 331146"/>
              <a:gd name="connsiteX4" fmla="*/ 170931 w 330297"/>
              <a:gd name="connsiteY4" fmla="*/ 205665 h 331146"/>
              <a:gd name="connsiteX5" fmla="*/ 159324 w 330297"/>
              <a:gd name="connsiteY5" fmla="*/ 205574 h 331146"/>
              <a:gd name="connsiteX6" fmla="*/ 101586 w 330297"/>
              <a:gd name="connsiteY6" fmla="*/ 147836 h 331146"/>
              <a:gd name="connsiteX7" fmla="*/ 101495 w 330297"/>
              <a:gd name="connsiteY7" fmla="*/ 147745 h 331146"/>
              <a:gd name="connsiteX8" fmla="*/ 101586 w 330297"/>
              <a:gd name="connsiteY8" fmla="*/ 136137 h 331146"/>
              <a:gd name="connsiteX9" fmla="*/ 113190 w 330297"/>
              <a:gd name="connsiteY9" fmla="*/ 136137 h 331146"/>
              <a:gd name="connsiteX10" fmla="*/ 165079 w 330297"/>
              <a:gd name="connsiteY10" fmla="*/ 188120 h 331146"/>
              <a:gd name="connsiteX11" fmla="*/ 165607 w 330297"/>
              <a:gd name="connsiteY11" fmla="*/ 47543 h 331146"/>
              <a:gd name="connsiteX12" fmla="*/ 248762 w 330297"/>
              <a:gd name="connsiteY12" fmla="*/ 82268 h 331146"/>
              <a:gd name="connsiteX13" fmla="*/ 243951 w 330297"/>
              <a:gd name="connsiteY13" fmla="*/ 85853 h 331146"/>
              <a:gd name="connsiteX14" fmla="*/ 236498 w 330297"/>
              <a:gd name="connsiteY14" fmla="*/ 93306 h 331146"/>
              <a:gd name="connsiteX15" fmla="*/ 163932 w 330297"/>
              <a:gd name="connsiteY15" fmla="*/ 63607 h 331146"/>
              <a:gd name="connsiteX16" fmla="*/ 62437 w 330297"/>
              <a:gd name="connsiteY16" fmla="*/ 166270 h 331146"/>
              <a:gd name="connsiteX17" fmla="*/ 165100 w 330297"/>
              <a:gd name="connsiteY17" fmla="*/ 267763 h 331146"/>
              <a:gd name="connsiteX18" fmla="*/ 266593 w 330297"/>
              <a:gd name="connsiteY18" fmla="*/ 165102 h 331146"/>
              <a:gd name="connsiteX19" fmla="*/ 262253 w 330297"/>
              <a:gd name="connsiteY19" fmla="*/ 137553 h 331146"/>
              <a:gd name="connsiteX20" fmla="*/ 275556 w 330297"/>
              <a:gd name="connsiteY20" fmla="*/ 124250 h 331146"/>
              <a:gd name="connsiteX21" fmla="*/ 283009 w 330297"/>
              <a:gd name="connsiteY21" fmla="*/ 165102 h 331146"/>
              <a:gd name="connsiteX22" fmla="*/ 248284 w 330297"/>
              <a:gd name="connsiteY22" fmla="*/ 248777 h 331146"/>
              <a:gd name="connsiteX23" fmla="*/ 81775 w 330297"/>
              <a:gd name="connsiteY23" fmla="*/ 248299 h 331146"/>
              <a:gd name="connsiteX24" fmla="*/ 82253 w 330297"/>
              <a:gd name="connsiteY24" fmla="*/ 81790 h 331146"/>
              <a:gd name="connsiteX25" fmla="*/ 165607 w 330297"/>
              <a:gd name="connsiteY25" fmla="*/ 47543 h 331146"/>
              <a:gd name="connsiteX26" fmla="*/ 165079 w 330297"/>
              <a:gd name="connsiteY26" fmla="*/ 17172 h 331146"/>
              <a:gd name="connsiteX27" fmla="*/ 139323 w 330297"/>
              <a:gd name="connsiteY27" fmla="*/ 36040 h 331146"/>
              <a:gd name="connsiteX28" fmla="*/ 108190 w 330297"/>
              <a:gd name="connsiteY28" fmla="*/ 28304 h 331146"/>
              <a:gd name="connsiteX29" fmla="*/ 91680 w 330297"/>
              <a:gd name="connsiteY29" fmla="*/ 55286 h 331146"/>
              <a:gd name="connsiteX30" fmla="*/ 59981 w 330297"/>
              <a:gd name="connsiteY30" fmla="*/ 60003 h 331146"/>
              <a:gd name="connsiteX31" fmla="*/ 55264 w 330297"/>
              <a:gd name="connsiteY31" fmla="*/ 91703 h 331146"/>
              <a:gd name="connsiteX32" fmla="*/ 28282 w 330297"/>
              <a:gd name="connsiteY32" fmla="*/ 108213 h 331146"/>
              <a:gd name="connsiteX33" fmla="*/ 36018 w 330297"/>
              <a:gd name="connsiteY33" fmla="*/ 139346 h 331146"/>
              <a:gd name="connsiteX34" fmla="*/ 17149 w 330297"/>
              <a:gd name="connsiteY34" fmla="*/ 165101 h 331146"/>
              <a:gd name="connsiteX35" fmla="*/ 36018 w 330297"/>
              <a:gd name="connsiteY35" fmla="*/ 190857 h 331146"/>
              <a:gd name="connsiteX36" fmla="*/ 28282 w 330297"/>
              <a:gd name="connsiteY36" fmla="*/ 221990 h 331146"/>
              <a:gd name="connsiteX37" fmla="*/ 55264 w 330297"/>
              <a:gd name="connsiteY37" fmla="*/ 238500 h 331146"/>
              <a:gd name="connsiteX38" fmla="*/ 59981 w 330297"/>
              <a:gd name="connsiteY38" fmla="*/ 270199 h 331146"/>
              <a:gd name="connsiteX39" fmla="*/ 91680 w 330297"/>
              <a:gd name="connsiteY39" fmla="*/ 274916 h 331146"/>
              <a:gd name="connsiteX40" fmla="*/ 108190 w 330297"/>
              <a:gd name="connsiteY40" fmla="*/ 302370 h 331146"/>
              <a:gd name="connsiteX41" fmla="*/ 139323 w 330297"/>
              <a:gd name="connsiteY41" fmla="*/ 294634 h 331146"/>
              <a:gd name="connsiteX42" fmla="*/ 165079 w 330297"/>
              <a:gd name="connsiteY42" fmla="*/ 313503 h 331146"/>
              <a:gd name="connsiteX43" fmla="*/ 190835 w 330297"/>
              <a:gd name="connsiteY43" fmla="*/ 294634 h 331146"/>
              <a:gd name="connsiteX44" fmla="*/ 221968 w 330297"/>
              <a:gd name="connsiteY44" fmla="*/ 302370 h 331146"/>
              <a:gd name="connsiteX45" fmla="*/ 238478 w 330297"/>
              <a:gd name="connsiteY45" fmla="*/ 274916 h 331146"/>
              <a:gd name="connsiteX46" fmla="*/ 270177 w 330297"/>
              <a:gd name="connsiteY46" fmla="*/ 270199 h 331146"/>
              <a:gd name="connsiteX47" fmla="*/ 274894 w 330297"/>
              <a:gd name="connsiteY47" fmla="*/ 238500 h 331146"/>
              <a:gd name="connsiteX48" fmla="*/ 302348 w 330297"/>
              <a:gd name="connsiteY48" fmla="*/ 221990 h 331146"/>
              <a:gd name="connsiteX49" fmla="*/ 294612 w 330297"/>
              <a:gd name="connsiteY49" fmla="*/ 190857 h 331146"/>
              <a:gd name="connsiteX50" fmla="*/ 313480 w 330297"/>
              <a:gd name="connsiteY50" fmla="*/ 165573 h 331146"/>
              <a:gd name="connsiteX51" fmla="*/ 294612 w 330297"/>
              <a:gd name="connsiteY51" fmla="*/ 139817 h 331146"/>
              <a:gd name="connsiteX52" fmla="*/ 302348 w 330297"/>
              <a:gd name="connsiteY52" fmla="*/ 108684 h 331146"/>
              <a:gd name="connsiteX53" fmla="*/ 274894 w 330297"/>
              <a:gd name="connsiteY53" fmla="*/ 92174 h 331146"/>
              <a:gd name="connsiteX54" fmla="*/ 270177 w 330297"/>
              <a:gd name="connsiteY54" fmla="*/ 60475 h 331146"/>
              <a:gd name="connsiteX55" fmla="*/ 238478 w 330297"/>
              <a:gd name="connsiteY55" fmla="*/ 55758 h 331146"/>
              <a:gd name="connsiteX56" fmla="*/ 221968 w 330297"/>
              <a:gd name="connsiteY56" fmla="*/ 28304 h 331146"/>
              <a:gd name="connsiteX57" fmla="*/ 190835 w 330297"/>
              <a:gd name="connsiteY57" fmla="*/ 36040 h 331146"/>
              <a:gd name="connsiteX58" fmla="*/ 155267 w 330297"/>
              <a:gd name="connsiteY58" fmla="*/ 3209 h 331146"/>
              <a:gd name="connsiteX59" fmla="*/ 174891 w 330297"/>
              <a:gd name="connsiteY59" fmla="*/ 3209 h 331146"/>
              <a:gd name="connsiteX60" fmla="*/ 194137 w 330297"/>
              <a:gd name="connsiteY60" fmla="*/ 17643 h 331146"/>
              <a:gd name="connsiteX61" fmla="*/ 217628 w 330297"/>
              <a:gd name="connsiteY61" fmla="*/ 11794 h 331146"/>
              <a:gd name="connsiteX62" fmla="*/ 221685 w 330297"/>
              <a:gd name="connsiteY62" fmla="*/ 11322 h 331146"/>
              <a:gd name="connsiteX63" fmla="*/ 235836 w 330297"/>
              <a:gd name="connsiteY63" fmla="*/ 19342 h 331146"/>
              <a:gd name="connsiteX64" fmla="*/ 248572 w 330297"/>
              <a:gd name="connsiteY64" fmla="*/ 40097 h 331146"/>
              <a:gd name="connsiteX65" fmla="*/ 272630 w 330297"/>
              <a:gd name="connsiteY65" fmla="*/ 43682 h 331146"/>
              <a:gd name="connsiteX66" fmla="*/ 286498 w 330297"/>
              <a:gd name="connsiteY66" fmla="*/ 57550 h 331146"/>
              <a:gd name="connsiteX67" fmla="*/ 290555 w 330297"/>
              <a:gd name="connsiteY67" fmla="*/ 81891 h 331146"/>
              <a:gd name="connsiteX68" fmla="*/ 311310 w 330297"/>
              <a:gd name="connsiteY68" fmla="*/ 94344 h 331146"/>
              <a:gd name="connsiteX69" fmla="*/ 318386 w 330297"/>
              <a:gd name="connsiteY69" fmla="*/ 112269 h 331146"/>
              <a:gd name="connsiteX70" fmla="*/ 312537 w 330297"/>
              <a:gd name="connsiteY70" fmla="*/ 135761 h 331146"/>
              <a:gd name="connsiteX71" fmla="*/ 326971 w 330297"/>
              <a:gd name="connsiteY71" fmla="*/ 155290 h 331146"/>
              <a:gd name="connsiteX72" fmla="*/ 327443 w 330297"/>
              <a:gd name="connsiteY72" fmla="*/ 174630 h 331146"/>
              <a:gd name="connsiteX73" fmla="*/ 313009 w 330297"/>
              <a:gd name="connsiteY73" fmla="*/ 194159 h 331146"/>
              <a:gd name="connsiteX74" fmla="*/ 318858 w 330297"/>
              <a:gd name="connsiteY74" fmla="*/ 217650 h 331146"/>
              <a:gd name="connsiteX75" fmla="*/ 311310 w 330297"/>
              <a:gd name="connsiteY75" fmla="*/ 235858 h 331146"/>
              <a:gd name="connsiteX76" fmla="*/ 289800 w 330297"/>
              <a:gd name="connsiteY76" fmla="*/ 249066 h 331146"/>
              <a:gd name="connsiteX77" fmla="*/ 286215 w 330297"/>
              <a:gd name="connsiteY77" fmla="*/ 273124 h 331146"/>
              <a:gd name="connsiteX78" fmla="*/ 272347 w 330297"/>
              <a:gd name="connsiteY78" fmla="*/ 286992 h 331146"/>
              <a:gd name="connsiteX79" fmla="*/ 248289 w 330297"/>
              <a:gd name="connsiteY79" fmla="*/ 290577 h 331146"/>
              <a:gd name="connsiteX80" fmla="*/ 235836 w 330297"/>
              <a:gd name="connsiteY80" fmla="*/ 311333 h 331146"/>
              <a:gd name="connsiteX81" fmla="*/ 222251 w 330297"/>
              <a:gd name="connsiteY81" fmla="*/ 319352 h 331146"/>
              <a:gd name="connsiteX82" fmla="*/ 218194 w 330297"/>
              <a:gd name="connsiteY82" fmla="*/ 319352 h 331146"/>
              <a:gd name="connsiteX83" fmla="*/ 194703 w 330297"/>
              <a:gd name="connsiteY83" fmla="*/ 313503 h 331146"/>
              <a:gd name="connsiteX84" fmla="*/ 175174 w 330297"/>
              <a:gd name="connsiteY84" fmla="*/ 327937 h 331146"/>
              <a:gd name="connsiteX85" fmla="*/ 155550 w 330297"/>
              <a:gd name="connsiteY85" fmla="*/ 327937 h 331146"/>
              <a:gd name="connsiteX86" fmla="*/ 136021 w 330297"/>
              <a:gd name="connsiteY86" fmla="*/ 313503 h 331146"/>
              <a:gd name="connsiteX87" fmla="*/ 112530 w 330297"/>
              <a:gd name="connsiteY87" fmla="*/ 319352 h 331146"/>
              <a:gd name="connsiteX88" fmla="*/ 108473 w 330297"/>
              <a:gd name="connsiteY88" fmla="*/ 319352 h 331146"/>
              <a:gd name="connsiteX89" fmla="*/ 94322 w 330297"/>
              <a:gd name="connsiteY89" fmla="*/ 311333 h 331146"/>
              <a:gd name="connsiteX90" fmla="*/ 81585 w 330297"/>
              <a:gd name="connsiteY90" fmla="*/ 290106 h 331146"/>
              <a:gd name="connsiteX91" fmla="*/ 57528 w 330297"/>
              <a:gd name="connsiteY91" fmla="*/ 286521 h 331146"/>
              <a:gd name="connsiteX92" fmla="*/ 43660 w 330297"/>
              <a:gd name="connsiteY92" fmla="*/ 272369 h 331146"/>
              <a:gd name="connsiteX93" fmla="*/ 40075 w 330297"/>
              <a:gd name="connsiteY93" fmla="*/ 248312 h 331146"/>
              <a:gd name="connsiteX94" fmla="*/ 19319 w 330297"/>
              <a:gd name="connsiteY94" fmla="*/ 235858 h 331146"/>
              <a:gd name="connsiteX95" fmla="*/ 11772 w 330297"/>
              <a:gd name="connsiteY95" fmla="*/ 217933 h 331146"/>
              <a:gd name="connsiteX96" fmla="*/ 17621 w 330297"/>
              <a:gd name="connsiteY96" fmla="*/ 194442 h 331146"/>
              <a:gd name="connsiteX97" fmla="*/ 3187 w 330297"/>
              <a:gd name="connsiteY97" fmla="*/ 174913 h 331146"/>
              <a:gd name="connsiteX98" fmla="*/ 3187 w 330297"/>
              <a:gd name="connsiteY98" fmla="*/ 155290 h 331146"/>
              <a:gd name="connsiteX99" fmla="*/ 17621 w 330297"/>
              <a:gd name="connsiteY99" fmla="*/ 136044 h 331146"/>
              <a:gd name="connsiteX100" fmla="*/ 11772 w 330297"/>
              <a:gd name="connsiteY100" fmla="*/ 112552 h 331146"/>
              <a:gd name="connsiteX101" fmla="*/ 19319 w 330297"/>
              <a:gd name="connsiteY101" fmla="*/ 94344 h 331146"/>
              <a:gd name="connsiteX102" fmla="*/ 40075 w 330297"/>
              <a:gd name="connsiteY102" fmla="*/ 81608 h 331146"/>
              <a:gd name="connsiteX103" fmla="*/ 43660 w 330297"/>
              <a:gd name="connsiteY103" fmla="*/ 57550 h 331146"/>
              <a:gd name="connsiteX104" fmla="*/ 57528 w 330297"/>
              <a:gd name="connsiteY104" fmla="*/ 43682 h 331146"/>
              <a:gd name="connsiteX105" fmla="*/ 81585 w 330297"/>
              <a:gd name="connsiteY105" fmla="*/ 40097 h 331146"/>
              <a:gd name="connsiteX106" fmla="*/ 94039 w 330297"/>
              <a:gd name="connsiteY106" fmla="*/ 19342 h 331146"/>
              <a:gd name="connsiteX107" fmla="*/ 108190 w 330297"/>
              <a:gd name="connsiteY107" fmla="*/ 11322 h 331146"/>
              <a:gd name="connsiteX108" fmla="*/ 112247 w 330297"/>
              <a:gd name="connsiteY108" fmla="*/ 11794 h 331146"/>
              <a:gd name="connsiteX109" fmla="*/ 135738 w 330297"/>
              <a:gd name="connsiteY109" fmla="*/ 17643 h 3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30297" h="331146">
                <a:moveTo>
                  <a:pt x="255648" y="97551"/>
                </a:moveTo>
                <a:cubicBezTo>
                  <a:pt x="258925" y="94436"/>
                  <a:pt x="264069" y="94436"/>
                  <a:pt x="267346" y="97551"/>
                </a:cubicBezTo>
                <a:cubicBezTo>
                  <a:pt x="270560" y="100788"/>
                  <a:pt x="270560" y="106012"/>
                  <a:pt x="267346" y="109250"/>
                </a:cubicBezTo>
                <a:lnTo>
                  <a:pt x="171022" y="205574"/>
                </a:lnTo>
                <a:cubicBezTo>
                  <a:pt x="170992" y="205604"/>
                  <a:pt x="170962" y="205635"/>
                  <a:pt x="170931" y="205665"/>
                </a:cubicBezTo>
                <a:cubicBezTo>
                  <a:pt x="167700" y="208845"/>
                  <a:pt x="162504" y="208804"/>
                  <a:pt x="159324" y="205574"/>
                </a:cubicBezTo>
                <a:lnTo>
                  <a:pt x="101586" y="147836"/>
                </a:lnTo>
                <a:cubicBezTo>
                  <a:pt x="101555" y="147806"/>
                  <a:pt x="101525" y="147775"/>
                  <a:pt x="101495" y="147745"/>
                </a:cubicBezTo>
                <a:cubicBezTo>
                  <a:pt x="98315" y="144514"/>
                  <a:pt x="98355" y="139317"/>
                  <a:pt x="101586" y="136137"/>
                </a:cubicBezTo>
                <a:cubicBezTo>
                  <a:pt x="104832" y="133034"/>
                  <a:pt x="109944" y="133034"/>
                  <a:pt x="113190" y="136137"/>
                </a:cubicBezTo>
                <a:lnTo>
                  <a:pt x="165079" y="188120"/>
                </a:lnTo>
                <a:close/>
                <a:moveTo>
                  <a:pt x="165607" y="47543"/>
                </a:moveTo>
                <a:cubicBezTo>
                  <a:pt x="195739" y="47630"/>
                  <a:pt x="225838" y="59212"/>
                  <a:pt x="248762" y="82268"/>
                </a:cubicBezTo>
                <a:cubicBezTo>
                  <a:pt x="247023" y="83270"/>
                  <a:pt x="245408" y="84473"/>
                  <a:pt x="243951" y="85853"/>
                </a:cubicBezTo>
                <a:lnTo>
                  <a:pt x="236498" y="93306"/>
                </a:lnTo>
                <a:cubicBezTo>
                  <a:pt x="217227" y="74141"/>
                  <a:pt x="191109" y="63452"/>
                  <a:pt x="163932" y="63607"/>
                </a:cubicBezTo>
                <a:cubicBezTo>
                  <a:pt x="107555" y="63930"/>
                  <a:pt x="62115" y="109893"/>
                  <a:pt x="62437" y="166270"/>
                </a:cubicBezTo>
                <a:cubicBezTo>
                  <a:pt x="62760" y="222645"/>
                  <a:pt x="108723" y="268085"/>
                  <a:pt x="165100" y="267763"/>
                </a:cubicBezTo>
                <a:cubicBezTo>
                  <a:pt x="221475" y="267440"/>
                  <a:pt x="266916" y="221477"/>
                  <a:pt x="266593" y="165102"/>
                </a:cubicBezTo>
                <a:cubicBezTo>
                  <a:pt x="266464" y="155759"/>
                  <a:pt x="265003" y="146483"/>
                  <a:pt x="262253" y="137553"/>
                </a:cubicBezTo>
                <a:lnTo>
                  <a:pt x="275556" y="124250"/>
                </a:lnTo>
                <a:cubicBezTo>
                  <a:pt x="280478" y="137308"/>
                  <a:pt x="283003" y="151147"/>
                  <a:pt x="283009" y="165102"/>
                </a:cubicBezTo>
                <a:cubicBezTo>
                  <a:pt x="283057" y="196508"/>
                  <a:pt x="270556" y="226633"/>
                  <a:pt x="248284" y="248777"/>
                </a:cubicBezTo>
                <a:cubicBezTo>
                  <a:pt x="202172" y="294625"/>
                  <a:pt x="127623" y="294411"/>
                  <a:pt x="81775" y="248299"/>
                </a:cubicBezTo>
                <a:cubicBezTo>
                  <a:pt x="35926" y="202187"/>
                  <a:pt x="36140" y="127638"/>
                  <a:pt x="82253" y="81790"/>
                </a:cubicBezTo>
                <a:cubicBezTo>
                  <a:pt x="105309" y="58866"/>
                  <a:pt x="135474" y="47457"/>
                  <a:pt x="165607" y="47543"/>
                </a:cubicBezTo>
                <a:close/>
                <a:moveTo>
                  <a:pt x="165079" y="17172"/>
                </a:moveTo>
                <a:lnTo>
                  <a:pt x="139323" y="36040"/>
                </a:lnTo>
                <a:lnTo>
                  <a:pt x="108190" y="28304"/>
                </a:lnTo>
                <a:lnTo>
                  <a:pt x="91680" y="55286"/>
                </a:lnTo>
                <a:lnTo>
                  <a:pt x="59981" y="60003"/>
                </a:lnTo>
                <a:lnTo>
                  <a:pt x="55264" y="91703"/>
                </a:lnTo>
                <a:lnTo>
                  <a:pt x="28282" y="108213"/>
                </a:lnTo>
                <a:lnTo>
                  <a:pt x="36018" y="139346"/>
                </a:lnTo>
                <a:lnTo>
                  <a:pt x="17149" y="165101"/>
                </a:lnTo>
                <a:lnTo>
                  <a:pt x="36018" y="190857"/>
                </a:lnTo>
                <a:lnTo>
                  <a:pt x="28282" y="221990"/>
                </a:lnTo>
                <a:lnTo>
                  <a:pt x="55264" y="238500"/>
                </a:lnTo>
                <a:lnTo>
                  <a:pt x="59981" y="270199"/>
                </a:lnTo>
                <a:lnTo>
                  <a:pt x="91680" y="274916"/>
                </a:lnTo>
                <a:lnTo>
                  <a:pt x="108190" y="302370"/>
                </a:lnTo>
                <a:lnTo>
                  <a:pt x="139323" y="294634"/>
                </a:lnTo>
                <a:lnTo>
                  <a:pt x="165079" y="313503"/>
                </a:lnTo>
                <a:lnTo>
                  <a:pt x="190835" y="294634"/>
                </a:lnTo>
                <a:lnTo>
                  <a:pt x="221968" y="302370"/>
                </a:lnTo>
                <a:lnTo>
                  <a:pt x="238478" y="274916"/>
                </a:lnTo>
                <a:lnTo>
                  <a:pt x="270177" y="270199"/>
                </a:lnTo>
                <a:lnTo>
                  <a:pt x="274894" y="238500"/>
                </a:lnTo>
                <a:lnTo>
                  <a:pt x="302348" y="221990"/>
                </a:lnTo>
                <a:lnTo>
                  <a:pt x="294612" y="190857"/>
                </a:lnTo>
                <a:lnTo>
                  <a:pt x="313480" y="165573"/>
                </a:lnTo>
                <a:lnTo>
                  <a:pt x="294612" y="139817"/>
                </a:lnTo>
                <a:lnTo>
                  <a:pt x="302348" y="108684"/>
                </a:lnTo>
                <a:lnTo>
                  <a:pt x="274894" y="92174"/>
                </a:lnTo>
                <a:lnTo>
                  <a:pt x="270177" y="60475"/>
                </a:lnTo>
                <a:lnTo>
                  <a:pt x="238478" y="55758"/>
                </a:lnTo>
                <a:lnTo>
                  <a:pt x="221968" y="28304"/>
                </a:lnTo>
                <a:lnTo>
                  <a:pt x="190835" y="36040"/>
                </a:lnTo>
                <a:close/>
                <a:moveTo>
                  <a:pt x="155267" y="3209"/>
                </a:moveTo>
                <a:cubicBezTo>
                  <a:pt x="161109" y="-1070"/>
                  <a:pt x="169049" y="-1070"/>
                  <a:pt x="174891" y="3209"/>
                </a:cubicBezTo>
                <a:lnTo>
                  <a:pt x="194137" y="17643"/>
                </a:lnTo>
                <a:lnTo>
                  <a:pt x="217628" y="11794"/>
                </a:lnTo>
                <a:cubicBezTo>
                  <a:pt x="218961" y="11503"/>
                  <a:pt x="220320" y="11345"/>
                  <a:pt x="221685" y="11322"/>
                </a:cubicBezTo>
                <a:cubicBezTo>
                  <a:pt x="227488" y="11306"/>
                  <a:pt x="232868" y="14355"/>
                  <a:pt x="235836" y="19342"/>
                </a:cubicBezTo>
                <a:lnTo>
                  <a:pt x="248572" y="40097"/>
                </a:lnTo>
                <a:lnTo>
                  <a:pt x="272630" y="43682"/>
                </a:lnTo>
                <a:cubicBezTo>
                  <a:pt x="279781" y="44789"/>
                  <a:pt x="285391" y="50400"/>
                  <a:pt x="286498" y="57550"/>
                </a:cubicBezTo>
                <a:lnTo>
                  <a:pt x="290555" y="81891"/>
                </a:lnTo>
                <a:lnTo>
                  <a:pt x="311310" y="94344"/>
                </a:lnTo>
                <a:cubicBezTo>
                  <a:pt x="317227" y="98218"/>
                  <a:pt x="320061" y="105399"/>
                  <a:pt x="318386" y="112269"/>
                </a:cubicBezTo>
                <a:lnTo>
                  <a:pt x="312537" y="135761"/>
                </a:lnTo>
                <a:lnTo>
                  <a:pt x="326971" y="155290"/>
                </a:lnTo>
                <a:cubicBezTo>
                  <a:pt x="331227" y="160980"/>
                  <a:pt x="331416" y="168739"/>
                  <a:pt x="327443" y="174630"/>
                </a:cubicBezTo>
                <a:lnTo>
                  <a:pt x="313009" y="194159"/>
                </a:lnTo>
                <a:lnTo>
                  <a:pt x="318858" y="217650"/>
                </a:lnTo>
                <a:cubicBezTo>
                  <a:pt x="320574" y="224716"/>
                  <a:pt x="317522" y="232079"/>
                  <a:pt x="311310" y="235858"/>
                </a:cubicBezTo>
                <a:lnTo>
                  <a:pt x="289800" y="249066"/>
                </a:lnTo>
                <a:lnTo>
                  <a:pt x="286215" y="273124"/>
                </a:lnTo>
                <a:cubicBezTo>
                  <a:pt x="285108" y="280275"/>
                  <a:pt x="279498" y="285885"/>
                  <a:pt x="272347" y="286992"/>
                </a:cubicBezTo>
                <a:lnTo>
                  <a:pt x="248289" y="290577"/>
                </a:lnTo>
                <a:lnTo>
                  <a:pt x="235836" y="311333"/>
                </a:lnTo>
                <a:cubicBezTo>
                  <a:pt x="232973" y="316149"/>
                  <a:pt x="227851" y="319173"/>
                  <a:pt x="222251" y="319352"/>
                </a:cubicBezTo>
                <a:cubicBezTo>
                  <a:pt x="220902" y="319486"/>
                  <a:pt x="219543" y="319486"/>
                  <a:pt x="218194" y="319352"/>
                </a:cubicBezTo>
                <a:lnTo>
                  <a:pt x="194703" y="313503"/>
                </a:lnTo>
                <a:lnTo>
                  <a:pt x="175174" y="327937"/>
                </a:lnTo>
                <a:cubicBezTo>
                  <a:pt x="169332" y="332216"/>
                  <a:pt x="161392" y="332216"/>
                  <a:pt x="155550" y="327937"/>
                </a:cubicBezTo>
                <a:lnTo>
                  <a:pt x="136021" y="313503"/>
                </a:lnTo>
                <a:lnTo>
                  <a:pt x="112530" y="319352"/>
                </a:lnTo>
                <a:cubicBezTo>
                  <a:pt x="111181" y="319486"/>
                  <a:pt x="109822" y="319486"/>
                  <a:pt x="108473" y="319352"/>
                </a:cubicBezTo>
                <a:cubicBezTo>
                  <a:pt x="102670" y="319368"/>
                  <a:pt x="97290" y="316319"/>
                  <a:pt x="94322" y="311333"/>
                </a:cubicBezTo>
                <a:lnTo>
                  <a:pt x="81585" y="290106"/>
                </a:lnTo>
                <a:lnTo>
                  <a:pt x="57528" y="286521"/>
                </a:lnTo>
                <a:cubicBezTo>
                  <a:pt x="50289" y="285381"/>
                  <a:pt x="44653" y="279630"/>
                  <a:pt x="43660" y="272369"/>
                </a:cubicBezTo>
                <a:lnTo>
                  <a:pt x="40075" y="248312"/>
                </a:lnTo>
                <a:lnTo>
                  <a:pt x="19319" y="235858"/>
                </a:lnTo>
                <a:cubicBezTo>
                  <a:pt x="13224" y="232116"/>
                  <a:pt x="10189" y="224908"/>
                  <a:pt x="11772" y="217933"/>
                </a:cubicBezTo>
                <a:lnTo>
                  <a:pt x="17621" y="194442"/>
                </a:lnTo>
                <a:lnTo>
                  <a:pt x="3187" y="174913"/>
                </a:lnTo>
                <a:cubicBezTo>
                  <a:pt x="-1062" y="169062"/>
                  <a:pt x="-1062" y="161141"/>
                  <a:pt x="3187" y="155290"/>
                </a:cubicBezTo>
                <a:lnTo>
                  <a:pt x="17621" y="136044"/>
                </a:lnTo>
                <a:lnTo>
                  <a:pt x="11772" y="112552"/>
                </a:lnTo>
                <a:cubicBezTo>
                  <a:pt x="10055" y="105487"/>
                  <a:pt x="13108" y="98123"/>
                  <a:pt x="19319" y="94344"/>
                </a:cubicBezTo>
                <a:lnTo>
                  <a:pt x="40075" y="81608"/>
                </a:lnTo>
                <a:lnTo>
                  <a:pt x="43660" y="57550"/>
                </a:lnTo>
                <a:cubicBezTo>
                  <a:pt x="44767" y="50400"/>
                  <a:pt x="50377" y="44789"/>
                  <a:pt x="57528" y="43682"/>
                </a:cubicBezTo>
                <a:lnTo>
                  <a:pt x="81585" y="40097"/>
                </a:lnTo>
                <a:lnTo>
                  <a:pt x="94039" y="19342"/>
                </a:lnTo>
                <a:cubicBezTo>
                  <a:pt x="97007" y="14355"/>
                  <a:pt x="102387" y="11306"/>
                  <a:pt x="108190" y="11322"/>
                </a:cubicBezTo>
                <a:cubicBezTo>
                  <a:pt x="109555" y="11345"/>
                  <a:pt x="110914" y="11503"/>
                  <a:pt x="112247" y="11794"/>
                </a:cubicBezTo>
                <a:lnTo>
                  <a:pt x="135738" y="17643"/>
                </a:lnTo>
                <a:close/>
              </a:path>
            </a:pathLst>
          </a:custGeom>
          <a:solidFill>
            <a:schemeClr val="bg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580">
            <a:extLst>
              <a:ext uri="{FF2B5EF4-FFF2-40B4-BE49-F238E27FC236}">
                <a16:creationId xmlns:a16="http://schemas.microsoft.com/office/drawing/2014/main" id="{C26EF059-1B02-4DC0-B8D7-116E0460AE18}"/>
              </a:ext>
            </a:extLst>
          </p:cNvPr>
          <p:cNvSpPr/>
          <p:nvPr/>
        </p:nvSpPr>
        <p:spPr>
          <a:xfrm>
            <a:off x="3389722" y="5146812"/>
            <a:ext cx="914862" cy="802739"/>
          </a:xfrm>
          <a:custGeom>
            <a:avLst/>
            <a:gdLst>
              <a:gd name="connsiteX0" fmla="*/ 165104 w 330203"/>
              <a:gd name="connsiteY0" fmla="*/ 227168 h 289734"/>
              <a:gd name="connsiteX1" fmla="*/ 181614 w 330203"/>
              <a:gd name="connsiteY1" fmla="*/ 243659 h 289734"/>
              <a:gd name="connsiteX2" fmla="*/ 165104 w 330203"/>
              <a:gd name="connsiteY2" fmla="*/ 260148 h 289734"/>
              <a:gd name="connsiteX3" fmla="*/ 148593 w 330203"/>
              <a:gd name="connsiteY3" fmla="*/ 243659 h 289734"/>
              <a:gd name="connsiteX4" fmla="*/ 165104 w 330203"/>
              <a:gd name="connsiteY4" fmla="*/ 227168 h 289734"/>
              <a:gd name="connsiteX5" fmla="*/ 164172 w 330203"/>
              <a:gd name="connsiteY5" fmla="*/ 63109 h 289734"/>
              <a:gd name="connsiteX6" fmla="*/ 173311 w 330203"/>
              <a:gd name="connsiteY6" fmla="*/ 70471 h 289734"/>
              <a:gd name="connsiteX7" fmla="*/ 173311 w 330203"/>
              <a:gd name="connsiteY7" fmla="*/ 202388 h 289734"/>
              <a:gd name="connsiteX8" fmla="*/ 173311 w 330203"/>
              <a:gd name="connsiteY8" fmla="*/ 204153 h 289734"/>
              <a:gd name="connsiteX9" fmla="*/ 164172 w 330203"/>
              <a:gd name="connsiteY9" fmla="*/ 211515 h 289734"/>
              <a:gd name="connsiteX10" fmla="*/ 156801 w 330203"/>
              <a:gd name="connsiteY10" fmla="*/ 202388 h 289734"/>
              <a:gd name="connsiteX11" fmla="*/ 156801 w 330203"/>
              <a:gd name="connsiteY11" fmla="*/ 70471 h 289734"/>
              <a:gd name="connsiteX12" fmla="*/ 164172 w 330203"/>
              <a:gd name="connsiteY12" fmla="*/ 63109 h 289734"/>
              <a:gd name="connsiteX13" fmla="*/ 165103 w 330203"/>
              <a:gd name="connsiteY13" fmla="*/ 16196 h 289734"/>
              <a:gd name="connsiteX14" fmla="*/ 16513 w 330203"/>
              <a:gd name="connsiteY14" fmla="*/ 272962 h 289734"/>
              <a:gd name="connsiteX15" fmla="*/ 313693 w 330203"/>
              <a:gd name="connsiteY15" fmla="*/ 272962 h 289734"/>
              <a:gd name="connsiteX16" fmla="*/ 169096 w 330203"/>
              <a:gd name="connsiteY16" fmla="*/ 492 h 289734"/>
              <a:gd name="connsiteX17" fmla="*/ 179254 w 330203"/>
              <a:gd name="connsiteY17" fmla="*/ 7999 h 289734"/>
              <a:gd name="connsiteX18" fmla="*/ 328033 w 330203"/>
              <a:gd name="connsiteY18" fmla="*/ 264952 h 289734"/>
              <a:gd name="connsiteX19" fmla="*/ 330203 w 330203"/>
              <a:gd name="connsiteY19" fmla="*/ 273057 h 289734"/>
              <a:gd name="connsiteX20" fmla="*/ 313693 w 330203"/>
              <a:gd name="connsiteY20" fmla="*/ 289734 h 289734"/>
              <a:gd name="connsiteX21" fmla="*/ 16513 w 330203"/>
              <a:gd name="connsiteY21" fmla="*/ 289734 h 289734"/>
              <a:gd name="connsiteX22" fmla="*/ 8398 w 330203"/>
              <a:gd name="connsiteY22" fmla="*/ 287566 h 289734"/>
              <a:gd name="connsiteX23" fmla="*/ 2173 w 330203"/>
              <a:gd name="connsiteY23" fmla="*/ 264952 h 289734"/>
              <a:gd name="connsiteX24" fmla="*/ 150951 w 330203"/>
              <a:gd name="connsiteY24" fmla="*/ 7999 h 289734"/>
              <a:gd name="connsiteX25" fmla="*/ 156599 w 330203"/>
              <a:gd name="connsiteY25" fmla="*/ 2358 h 289734"/>
              <a:gd name="connsiteX26" fmla="*/ 169096 w 330203"/>
              <a:gd name="connsiteY26" fmla="*/ 492 h 28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0203" h="289734">
                <a:moveTo>
                  <a:pt x="165104" y="227168"/>
                </a:moveTo>
                <a:cubicBezTo>
                  <a:pt x="174222" y="227168"/>
                  <a:pt x="181614" y="234552"/>
                  <a:pt x="181614" y="243659"/>
                </a:cubicBezTo>
                <a:cubicBezTo>
                  <a:pt x="181614" y="252765"/>
                  <a:pt x="174222" y="260148"/>
                  <a:pt x="165104" y="260148"/>
                </a:cubicBezTo>
                <a:cubicBezTo>
                  <a:pt x="155985" y="260148"/>
                  <a:pt x="148593" y="252765"/>
                  <a:pt x="148593" y="243659"/>
                </a:cubicBezTo>
                <a:cubicBezTo>
                  <a:pt x="148593" y="234552"/>
                  <a:pt x="155985" y="227168"/>
                  <a:pt x="165104" y="227168"/>
                </a:cubicBezTo>
                <a:close/>
                <a:moveTo>
                  <a:pt x="164172" y="63109"/>
                </a:moveTo>
                <a:cubicBezTo>
                  <a:pt x="168731" y="62621"/>
                  <a:pt x="172823" y="65917"/>
                  <a:pt x="173311" y="70471"/>
                </a:cubicBezTo>
                <a:lnTo>
                  <a:pt x="173311" y="202388"/>
                </a:lnTo>
                <a:cubicBezTo>
                  <a:pt x="173374" y="202975"/>
                  <a:pt x="173374" y="203567"/>
                  <a:pt x="173311" y="204153"/>
                </a:cubicBezTo>
                <a:cubicBezTo>
                  <a:pt x="172823" y="208707"/>
                  <a:pt x="168731" y="212003"/>
                  <a:pt x="164172" y="211515"/>
                </a:cubicBezTo>
                <a:cubicBezTo>
                  <a:pt x="159613" y="211028"/>
                  <a:pt x="156313" y="206941"/>
                  <a:pt x="156801" y="202388"/>
                </a:cubicBezTo>
                <a:lnTo>
                  <a:pt x="156801" y="70471"/>
                </a:lnTo>
                <a:cubicBezTo>
                  <a:pt x="157217" y="66590"/>
                  <a:pt x="160286" y="63524"/>
                  <a:pt x="164172" y="63109"/>
                </a:cubicBezTo>
                <a:close/>
                <a:moveTo>
                  <a:pt x="165103" y="16196"/>
                </a:moveTo>
                <a:lnTo>
                  <a:pt x="16513" y="272962"/>
                </a:lnTo>
                <a:lnTo>
                  <a:pt x="313693" y="272962"/>
                </a:lnTo>
                <a:close/>
                <a:moveTo>
                  <a:pt x="169096" y="492"/>
                </a:moveTo>
                <a:cubicBezTo>
                  <a:pt x="173196" y="1513"/>
                  <a:pt x="176906" y="4096"/>
                  <a:pt x="179254" y="7999"/>
                </a:cubicBezTo>
                <a:lnTo>
                  <a:pt x="328033" y="264952"/>
                </a:lnTo>
                <a:cubicBezTo>
                  <a:pt x="329440" y="267423"/>
                  <a:pt x="330187" y="270214"/>
                  <a:pt x="330203" y="273057"/>
                </a:cubicBezTo>
                <a:cubicBezTo>
                  <a:pt x="330255" y="282216"/>
                  <a:pt x="322863" y="289682"/>
                  <a:pt x="313693" y="289734"/>
                </a:cubicBezTo>
                <a:lnTo>
                  <a:pt x="16513" y="289734"/>
                </a:lnTo>
                <a:cubicBezTo>
                  <a:pt x="13666" y="289718"/>
                  <a:pt x="10872" y="288971"/>
                  <a:pt x="8398" y="287566"/>
                </a:cubicBezTo>
                <a:cubicBezTo>
                  <a:pt x="427" y="283038"/>
                  <a:pt x="-2361" y="272914"/>
                  <a:pt x="2173" y="264952"/>
                </a:cubicBezTo>
                <a:lnTo>
                  <a:pt x="150951" y="7999"/>
                </a:lnTo>
                <a:cubicBezTo>
                  <a:pt x="152343" y="5685"/>
                  <a:pt x="154282" y="3748"/>
                  <a:pt x="156599" y="2358"/>
                </a:cubicBezTo>
                <a:cubicBezTo>
                  <a:pt x="160507" y="12"/>
                  <a:pt x="164996" y="-529"/>
                  <a:pt x="169096" y="492"/>
                </a:cubicBezTo>
                <a:close/>
              </a:path>
            </a:pathLst>
          </a:custGeom>
          <a:solidFill>
            <a:schemeClr val="bg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17DB-221B-7A4A-A4D7-3233C8A2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cs typeface="Calibri Light"/>
              </a:rPr>
              <a:t>Metodologia do trabalho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ECA373-CCE3-EC46-BA29-CFF4E69AE13A}"/>
              </a:ext>
            </a:extLst>
          </p:cNvPr>
          <p:cNvSpPr/>
          <p:nvPr/>
        </p:nvSpPr>
        <p:spPr>
          <a:xfrm>
            <a:off x="1439074" y="2587898"/>
            <a:ext cx="8823649" cy="825046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Graphic 9" descr="Single gear">
            <a:extLst>
              <a:ext uri="{FF2B5EF4-FFF2-40B4-BE49-F238E27FC236}">
                <a16:creationId xmlns:a16="http://schemas.microsoft.com/office/drawing/2014/main" id="{B3B492FD-B4FC-4A4D-8691-BB2E9FC5DBE4}"/>
              </a:ext>
            </a:extLst>
          </p:cNvPr>
          <p:cNvSpPr/>
          <p:nvPr/>
        </p:nvSpPr>
        <p:spPr>
          <a:xfrm>
            <a:off x="3797027" y="2132743"/>
            <a:ext cx="1662549" cy="1662548"/>
          </a:xfrm>
          <a:custGeom>
            <a:avLst/>
            <a:gdLst>
              <a:gd name="connsiteX0" fmla="*/ 323850 w 647700"/>
              <a:gd name="connsiteY0" fmla="*/ 438150 h 647700"/>
              <a:gd name="connsiteX1" fmla="*/ 209550 w 647700"/>
              <a:gd name="connsiteY1" fmla="*/ 323850 h 647700"/>
              <a:gd name="connsiteX2" fmla="*/ 323850 w 647700"/>
              <a:gd name="connsiteY2" fmla="*/ 209550 h 647700"/>
              <a:gd name="connsiteX3" fmla="*/ 438150 w 647700"/>
              <a:gd name="connsiteY3" fmla="*/ 323850 h 647700"/>
              <a:gd name="connsiteX4" fmla="*/ 323850 w 647700"/>
              <a:gd name="connsiteY4" fmla="*/ 438150 h 647700"/>
              <a:gd name="connsiteX5" fmla="*/ 581025 w 647700"/>
              <a:gd name="connsiteY5" fmla="*/ 252413 h 647700"/>
              <a:gd name="connsiteX6" fmla="*/ 556260 w 647700"/>
              <a:gd name="connsiteY6" fmla="*/ 193358 h 647700"/>
              <a:gd name="connsiteX7" fmla="*/ 580073 w 647700"/>
              <a:gd name="connsiteY7" fmla="*/ 121920 h 647700"/>
              <a:gd name="connsiteX8" fmla="*/ 525780 w 647700"/>
              <a:gd name="connsiteY8" fmla="*/ 67628 h 647700"/>
              <a:gd name="connsiteX9" fmla="*/ 454343 w 647700"/>
              <a:gd name="connsiteY9" fmla="*/ 91440 h 647700"/>
              <a:gd name="connsiteX10" fmla="*/ 394335 w 647700"/>
              <a:gd name="connsiteY10" fmla="*/ 66675 h 647700"/>
              <a:gd name="connsiteX11" fmla="*/ 361950 w 647700"/>
              <a:gd name="connsiteY11" fmla="*/ 0 h 647700"/>
              <a:gd name="connsiteX12" fmla="*/ 285750 w 647700"/>
              <a:gd name="connsiteY12" fmla="*/ 0 h 647700"/>
              <a:gd name="connsiteX13" fmla="*/ 252413 w 647700"/>
              <a:gd name="connsiteY13" fmla="*/ 66675 h 647700"/>
              <a:gd name="connsiteX14" fmla="*/ 193358 w 647700"/>
              <a:gd name="connsiteY14" fmla="*/ 91440 h 647700"/>
              <a:gd name="connsiteX15" fmla="*/ 121920 w 647700"/>
              <a:gd name="connsiteY15" fmla="*/ 67628 h 647700"/>
              <a:gd name="connsiteX16" fmla="*/ 67628 w 647700"/>
              <a:gd name="connsiteY16" fmla="*/ 121920 h 647700"/>
              <a:gd name="connsiteX17" fmla="*/ 91440 w 647700"/>
              <a:gd name="connsiteY17" fmla="*/ 193358 h 647700"/>
              <a:gd name="connsiteX18" fmla="*/ 66675 w 647700"/>
              <a:gd name="connsiteY18" fmla="*/ 253365 h 647700"/>
              <a:gd name="connsiteX19" fmla="*/ 0 w 647700"/>
              <a:gd name="connsiteY19" fmla="*/ 285750 h 647700"/>
              <a:gd name="connsiteX20" fmla="*/ 0 w 647700"/>
              <a:gd name="connsiteY20" fmla="*/ 361950 h 647700"/>
              <a:gd name="connsiteX21" fmla="*/ 66675 w 647700"/>
              <a:gd name="connsiteY21" fmla="*/ 395288 h 647700"/>
              <a:gd name="connsiteX22" fmla="*/ 91440 w 647700"/>
              <a:gd name="connsiteY22" fmla="*/ 454343 h 647700"/>
              <a:gd name="connsiteX23" fmla="*/ 67628 w 647700"/>
              <a:gd name="connsiteY23" fmla="*/ 525780 h 647700"/>
              <a:gd name="connsiteX24" fmla="*/ 121920 w 647700"/>
              <a:gd name="connsiteY24" fmla="*/ 580073 h 647700"/>
              <a:gd name="connsiteX25" fmla="*/ 193358 w 647700"/>
              <a:gd name="connsiteY25" fmla="*/ 556260 h 647700"/>
              <a:gd name="connsiteX26" fmla="*/ 253365 w 647700"/>
              <a:gd name="connsiteY26" fmla="*/ 581025 h 647700"/>
              <a:gd name="connsiteX27" fmla="*/ 286703 w 647700"/>
              <a:gd name="connsiteY27" fmla="*/ 647700 h 647700"/>
              <a:gd name="connsiteX28" fmla="*/ 362903 w 647700"/>
              <a:gd name="connsiteY28" fmla="*/ 647700 h 647700"/>
              <a:gd name="connsiteX29" fmla="*/ 396240 w 647700"/>
              <a:gd name="connsiteY29" fmla="*/ 581025 h 647700"/>
              <a:gd name="connsiteX30" fmla="*/ 455295 w 647700"/>
              <a:gd name="connsiteY30" fmla="*/ 556260 h 647700"/>
              <a:gd name="connsiteX31" fmla="*/ 526733 w 647700"/>
              <a:gd name="connsiteY31" fmla="*/ 580073 h 647700"/>
              <a:gd name="connsiteX32" fmla="*/ 581025 w 647700"/>
              <a:gd name="connsiteY32" fmla="*/ 525780 h 647700"/>
              <a:gd name="connsiteX33" fmla="*/ 557213 w 647700"/>
              <a:gd name="connsiteY33" fmla="*/ 454343 h 647700"/>
              <a:gd name="connsiteX34" fmla="*/ 581978 w 647700"/>
              <a:gd name="connsiteY34" fmla="*/ 394335 h 647700"/>
              <a:gd name="connsiteX35" fmla="*/ 648653 w 647700"/>
              <a:gd name="connsiteY35" fmla="*/ 360998 h 647700"/>
              <a:gd name="connsiteX36" fmla="*/ 648653 w 647700"/>
              <a:gd name="connsiteY36" fmla="*/ 284798 h 647700"/>
              <a:gd name="connsiteX37" fmla="*/ 581025 w 647700"/>
              <a:gd name="connsiteY37" fmla="*/ 252413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47700" h="647700">
                <a:moveTo>
                  <a:pt x="323850" y="438150"/>
                </a:moveTo>
                <a:cubicBezTo>
                  <a:pt x="260985" y="438150"/>
                  <a:pt x="209550" y="386715"/>
                  <a:pt x="209550" y="323850"/>
                </a:cubicBezTo>
                <a:cubicBezTo>
                  <a:pt x="209550" y="260985"/>
                  <a:pt x="260985" y="209550"/>
                  <a:pt x="323850" y="209550"/>
                </a:cubicBezTo>
                <a:cubicBezTo>
                  <a:pt x="386715" y="209550"/>
                  <a:pt x="438150" y="260985"/>
                  <a:pt x="438150" y="323850"/>
                </a:cubicBezTo>
                <a:cubicBezTo>
                  <a:pt x="438150" y="386715"/>
                  <a:pt x="386715" y="438150"/>
                  <a:pt x="323850" y="438150"/>
                </a:cubicBezTo>
                <a:close/>
                <a:moveTo>
                  <a:pt x="581025" y="252413"/>
                </a:moveTo>
                <a:cubicBezTo>
                  <a:pt x="575310" y="231458"/>
                  <a:pt x="566738" y="211455"/>
                  <a:pt x="556260" y="193358"/>
                </a:cubicBezTo>
                <a:lnTo>
                  <a:pt x="580073" y="121920"/>
                </a:lnTo>
                <a:lnTo>
                  <a:pt x="525780" y="67628"/>
                </a:lnTo>
                <a:lnTo>
                  <a:pt x="454343" y="91440"/>
                </a:lnTo>
                <a:cubicBezTo>
                  <a:pt x="435293" y="80963"/>
                  <a:pt x="415290" y="72390"/>
                  <a:pt x="394335" y="66675"/>
                </a:cubicBezTo>
                <a:lnTo>
                  <a:pt x="361950" y="0"/>
                </a:lnTo>
                <a:lnTo>
                  <a:pt x="285750" y="0"/>
                </a:lnTo>
                <a:lnTo>
                  <a:pt x="252413" y="66675"/>
                </a:lnTo>
                <a:cubicBezTo>
                  <a:pt x="231458" y="72390"/>
                  <a:pt x="211455" y="80963"/>
                  <a:pt x="193358" y="91440"/>
                </a:cubicBezTo>
                <a:lnTo>
                  <a:pt x="121920" y="67628"/>
                </a:lnTo>
                <a:lnTo>
                  <a:pt x="67628" y="121920"/>
                </a:lnTo>
                <a:lnTo>
                  <a:pt x="91440" y="193358"/>
                </a:lnTo>
                <a:cubicBezTo>
                  <a:pt x="80963" y="212408"/>
                  <a:pt x="72390" y="232410"/>
                  <a:pt x="66675" y="253365"/>
                </a:cubicBezTo>
                <a:lnTo>
                  <a:pt x="0" y="285750"/>
                </a:lnTo>
                <a:lnTo>
                  <a:pt x="0" y="361950"/>
                </a:lnTo>
                <a:lnTo>
                  <a:pt x="66675" y="395288"/>
                </a:lnTo>
                <a:cubicBezTo>
                  <a:pt x="72390" y="416243"/>
                  <a:pt x="80963" y="436245"/>
                  <a:pt x="91440" y="454343"/>
                </a:cubicBezTo>
                <a:lnTo>
                  <a:pt x="67628" y="525780"/>
                </a:lnTo>
                <a:lnTo>
                  <a:pt x="121920" y="580073"/>
                </a:lnTo>
                <a:lnTo>
                  <a:pt x="193358" y="556260"/>
                </a:lnTo>
                <a:cubicBezTo>
                  <a:pt x="212408" y="566738"/>
                  <a:pt x="232410" y="575310"/>
                  <a:pt x="253365" y="581025"/>
                </a:cubicBezTo>
                <a:lnTo>
                  <a:pt x="286703" y="647700"/>
                </a:lnTo>
                <a:lnTo>
                  <a:pt x="362903" y="647700"/>
                </a:lnTo>
                <a:lnTo>
                  <a:pt x="396240" y="581025"/>
                </a:lnTo>
                <a:cubicBezTo>
                  <a:pt x="417195" y="575310"/>
                  <a:pt x="437198" y="566738"/>
                  <a:pt x="455295" y="556260"/>
                </a:cubicBezTo>
                <a:lnTo>
                  <a:pt x="526733" y="580073"/>
                </a:lnTo>
                <a:lnTo>
                  <a:pt x="581025" y="525780"/>
                </a:lnTo>
                <a:lnTo>
                  <a:pt x="557213" y="454343"/>
                </a:lnTo>
                <a:cubicBezTo>
                  <a:pt x="567690" y="435293"/>
                  <a:pt x="576263" y="415290"/>
                  <a:pt x="581978" y="394335"/>
                </a:cubicBezTo>
                <a:lnTo>
                  <a:pt x="648653" y="360998"/>
                </a:lnTo>
                <a:lnTo>
                  <a:pt x="648653" y="284798"/>
                </a:lnTo>
                <a:lnTo>
                  <a:pt x="581025" y="252413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9" descr="Single gear">
            <a:extLst>
              <a:ext uri="{FF2B5EF4-FFF2-40B4-BE49-F238E27FC236}">
                <a16:creationId xmlns:a16="http://schemas.microsoft.com/office/drawing/2014/main" id="{128A1FD6-9C72-854F-9932-367C2E398E78}"/>
              </a:ext>
            </a:extLst>
          </p:cNvPr>
          <p:cNvSpPr/>
          <p:nvPr/>
        </p:nvSpPr>
        <p:spPr>
          <a:xfrm>
            <a:off x="6429502" y="2132743"/>
            <a:ext cx="1662549" cy="1662548"/>
          </a:xfrm>
          <a:custGeom>
            <a:avLst/>
            <a:gdLst>
              <a:gd name="connsiteX0" fmla="*/ 323850 w 647700"/>
              <a:gd name="connsiteY0" fmla="*/ 438150 h 647700"/>
              <a:gd name="connsiteX1" fmla="*/ 209550 w 647700"/>
              <a:gd name="connsiteY1" fmla="*/ 323850 h 647700"/>
              <a:gd name="connsiteX2" fmla="*/ 323850 w 647700"/>
              <a:gd name="connsiteY2" fmla="*/ 209550 h 647700"/>
              <a:gd name="connsiteX3" fmla="*/ 438150 w 647700"/>
              <a:gd name="connsiteY3" fmla="*/ 323850 h 647700"/>
              <a:gd name="connsiteX4" fmla="*/ 323850 w 647700"/>
              <a:gd name="connsiteY4" fmla="*/ 438150 h 647700"/>
              <a:gd name="connsiteX5" fmla="*/ 581025 w 647700"/>
              <a:gd name="connsiteY5" fmla="*/ 252413 h 647700"/>
              <a:gd name="connsiteX6" fmla="*/ 556260 w 647700"/>
              <a:gd name="connsiteY6" fmla="*/ 193358 h 647700"/>
              <a:gd name="connsiteX7" fmla="*/ 580073 w 647700"/>
              <a:gd name="connsiteY7" fmla="*/ 121920 h 647700"/>
              <a:gd name="connsiteX8" fmla="*/ 525780 w 647700"/>
              <a:gd name="connsiteY8" fmla="*/ 67628 h 647700"/>
              <a:gd name="connsiteX9" fmla="*/ 454343 w 647700"/>
              <a:gd name="connsiteY9" fmla="*/ 91440 h 647700"/>
              <a:gd name="connsiteX10" fmla="*/ 394335 w 647700"/>
              <a:gd name="connsiteY10" fmla="*/ 66675 h 647700"/>
              <a:gd name="connsiteX11" fmla="*/ 361950 w 647700"/>
              <a:gd name="connsiteY11" fmla="*/ 0 h 647700"/>
              <a:gd name="connsiteX12" fmla="*/ 285750 w 647700"/>
              <a:gd name="connsiteY12" fmla="*/ 0 h 647700"/>
              <a:gd name="connsiteX13" fmla="*/ 252413 w 647700"/>
              <a:gd name="connsiteY13" fmla="*/ 66675 h 647700"/>
              <a:gd name="connsiteX14" fmla="*/ 193358 w 647700"/>
              <a:gd name="connsiteY14" fmla="*/ 91440 h 647700"/>
              <a:gd name="connsiteX15" fmla="*/ 121920 w 647700"/>
              <a:gd name="connsiteY15" fmla="*/ 67628 h 647700"/>
              <a:gd name="connsiteX16" fmla="*/ 67628 w 647700"/>
              <a:gd name="connsiteY16" fmla="*/ 121920 h 647700"/>
              <a:gd name="connsiteX17" fmla="*/ 91440 w 647700"/>
              <a:gd name="connsiteY17" fmla="*/ 193358 h 647700"/>
              <a:gd name="connsiteX18" fmla="*/ 66675 w 647700"/>
              <a:gd name="connsiteY18" fmla="*/ 253365 h 647700"/>
              <a:gd name="connsiteX19" fmla="*/ 0 w 647700"/>
              <a:gd name="connsiteY19" fmla="*/ 285750 h 647700"/>
              <a:gd name="connsiteX20" fmla="*/ 0 w 647700"/>
              <a:gd name="connsiteY20" fmla="*/ 361950 h 647700"/>
              <a:gd name="connsiteX21" fmla="*/ 66675 w 647700"/>
              <a:gd name="connsiteY21" fmla="*/ 395288 h 647700"/>
              <a:gd name="connsiteX22" fmla="*/ 91440 w 647700"/>
              <a:gd name="connsiteY22" fmla="*/ 454343 h 647700"/>
              <a:gd name="connsiteX23" fmla="*/ 67628 w 647700"/>
              <a:gd name="connsiteY23" fmla="*/ 525780 h 647700"/>
              <a:gd name="connsiteX24" fmla="*/ 121920 w 647700"/>
              <a:gd name="connsiteY24" fmla="*/ 580073 h 647700"/>
              <a:gd name="connsiteX25" fmla="*/ 193358 w 647700"/>
              <a:gd name="connsiteY25" fmla="*/ 556260 h 647700"/>
              <a:gd name="connsiteX26" fmla="*/ 253365 w 647700"/>
              <a:gd name="connsiteY26" fmla="*/ 581025 h 647700"/>
              <a:gd name="connsiteX27" fmla="*/ 286703 w 647700"/>
              <a:gd name="connsiteY27" fmla="*/ 647700 h 647700"/>
              <a:gd name="connsiteX28" fmla="*/ 362903 w 647700"/>
              <a:gd name="connsiteY28" fmla="*/ 647700 h 647700"/>
              <a:gd name="connsiteX29" fmla="*/ 396240 w 647700"/>
              <a:gd name="connsiteY29" fmla="*/ 581025 h 647700"/>
              <a:gd name="connsiteX30" fmla="*/ 455295 w 647700"/>
              <a:gd name="connsiteY30" fmla="*/ 556260 h 647700"/>
              <a:gd name="connsiteX31" fmla="*/ 526733 w 647700"/>
              <a:gd name="connsiteY31" fmla="*/ 580073 h 647700"/>
              <a:gd name="connsiteX32" fmla="*/ 581025 w 647700"/>
              <a:gd name="connsiteY32" fmla="*/ 525780 h 647700"/>
              <a:gd name="connsiteX33" fmla="*/ 557213 w 647700"/>
              <a:gd name="connsiteY33" fmla="*/ 454343 h 647700"/>
              <a:gd name="connsiteX34" fmla="*/ 581978 w 647700"/>
              <a:gd name="connsiteY34" fmla="*/ 394335 h 647700"/>
              <a:gd name="connsiteX35" fmla="*/ 648653 w 647700"/>
              <a:gd name="connsiteY35" fmla="*/ 360998 h 647700"/>
              <a:gd name="connsiteX36" fmla="*/ 648653 w 647700"/>
              <a:gd name="connsiteY36" fmla="*/ 284798 h 647700"/>
              <a:gd name="connsiteX37" fmla="*/ 581025 w 647700"/>
              <a:gd name="connsiteY37" fmla="*/ 252413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47700" h="647700">
                <a:moveTo>
                  <a:pt x="323850" y="438150"/>
                </a:moveTo>
                <a:cubicBezTo>
                  <a:pt x="260985" y="438150"/>
                  <a:pt x="209550" y="386715"/>
                  <a:pt x="209550" y="323850"/>
                </a:cubicBezTo>
                <a:cubicBezTo>
                  <a:pt x="209550" y="260985"/>
                  <a:pt x="260985" y="209550"/>
                  <a:pt x="323850" y="209550"/>
                </a:cubicBezTo>
                <a:cubicBezTo>
                  <a:pt x="386715" y="209550"/>
                  <a:pt x="438150" y="260985"/>
                  <a:pt x="438150" y="323850"/>
                </a:cubicBezTo>
                <a:cubicBezTo>
                  <a:pt x="438150" y="386715"/>
                  <a:pt x="386715" y="438150"/>
                  <a:pt x="323850" y="438150"/>
                </a:cubicBezTo>
                <a:close/>
                <a:moveTo>
                  <a:pt x="581025" y="252413"/>
                </a:moveTo>
                <a:cubicBezTo>
                  <a:pt x="575310" y="231458"/>
                  <a:pt x="566738" y="211455"/>
                  <a:pt x="556260" y="193358"/>
                </a:cubicBezTo>
                <a:lnTo>
                  <a:pt x="580073" y="121920"/>
                </a:lnTo>
                <a:lnTo>
                  <a:pt x="525780" y="67628"/>
                </a:lnTo>
                <a:lnTo>
                  <a:pt x="454343" y="91440"/>
                </a:lnTo>
                <a:cubicBezTo>
                  <a:pt x="435293" y="80963"/>
                  <a:pt x="415290" y="72390"/>
                  <a:pt x="394335" y="66675"/>
                </a:cubicBezTo>
                <a:lnTo>
                  <a:pt x="361950" y="0"/>
                </a:lnTo>
                <a:lnTo>
                  <a:pt x="285750" y="0"/>
                </a:lnTo>
                <a:lnTo>
                  <a:pt x="252413" y="66675"/>
                </a:lnTo>
                <a:cubicBezTo>
                  <a:pt x="231458" y="72390"/>
                  <a:pt x="211455" y="80963"/>
                  <a:pt x="193358" y="91440"/>
                </a:cubicBezTo>
                <a:lnTo>
                  <a:pt x="121920" y="67628"/>
                </a:lnTo>
                <a:lnTo>
                  <a:pt x="67628" y="121920"/>
                </a:lnTo>
                <a:lnTo>
                  <a:pt x="91440" y="193358"/>
                </a:lnTo>
                <a:cubicBezTo>
                  <a:pt x="80963" y="212408"/>
                  <a:pt x="72390" y="232410"/>
                  <a:pt x="66675" y="253365"/>
                </a:cubicBezTo>
                <a:lnTo>
                  <a:pt x="0" y="285750"/>
                </a:lnTo>
                <a:lnTo>
                  <a:pt x="0" y="361950"/>
                </a:lnTo>
                <a:lnTo>
                  <a:pt x="66675" y="395288"/>
                </a:lnTo>
                <a:cubicBezTo>
                  <a:pt x="72390" y="416243"/>
                  <a:pt x="80963" y="436245"/>
                  <a:pt x="91440" y="454343"/>
                </a:cubicBezTo>
                <a:lnTo>
                  <a:pt x="67628" y="525780"/>
                </a:lnTo>
                <a:lnTo>
                  <a:pt x="121920" y="580073"/>
                </a:lnTo>
                <a:lnTo>
                  <a:pt x="193358" y="556260"/>
                </a:lnTo>
                <a:cubicBezTo>
                  <a:pt x="212408" y="566738"/>
                  <a:pt x="232410" y="575310"/>
                  <a:pt x="253365" y="581025"/>
                </a:cubicBezTo>
                <a:lnTo>
                  <a:pt x="286703" y="647700"/>
                </a:lnTo>
                <a:lnTo>
                  <a:pt x="362903" y="647700"/>
                </a:lnTo>
                <a:lnTo>
                  <a:pt x="396240" y="581025"/>
                </a:lnTo>
                <a:cubicBezTo>
                  <a:pt x="417195" y="575310"/>
                  <a:pt x="437198" y="566738"/>
                  <a:pt x="455295" y="556260"/>
                </a:cubicBezTo>
                <a:lnTo>
                  <a:pt x="526733" y="580073"/>
                </a:lnTo>
                <a:lnTo>
                  <a:pt x="581025" y="525780"/>
                </a:lnTo>
                <a:lnTo>
                  <a:pt x="557213" y="454343"/>
                </a:lnTo>
                <a:cubicBezTo>
                  <a:pt x="567690" y="435293"/>
                  <a:pt x="576263" y="415290"/>
                  <a:pt x="581978" y="394335"/>
                </a:cubicBezTo>
                <a:lnTo>
                  <a:pt x="648653" y="360998"/>
                </a:lnTo>
                <a:lnTo>
                  <a:pt x="648653" y="284798"/>
                </a:lnTo>
                <a:lnTo>
                  <a:pt x="581025" y="252413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9" descr="Single gear">
            <a:extLst>
              <a:ext uri="{FF2B5EF4-FFF2-40B4-BE49-F238E27FC236}">
                <a16:creationId xmlns:a16="http://schemas.microsoft.com/office/drawing/2014/main" id="{FC33BAF2-15D7-4E4E-84B5-2F305A449977}"/>
              </a:ext>
            </a:extLst>
          </p:cNvPr>
          <p:cNvSpPr/>
          <p:nvPr/>
        </p:nvSpPr>
        <p:spPr>
          <a:xfrm>
            <a:off x="8909856" y="2132743"/>
            <a:ext cx="1662549" cy="1662548"/>
          </a:xfrm>
          <a:custGeom>
            <a:avLst/>
            <a:gdLst>
              <a:gd name="connsiteX0" fmla="*/ 323850 w 647700"/>
              <a:gd name="connsiteY0" fmla="*/ 438150 h 647700"/>
              <a:gd name="connsiteX1" fmla="*/ 209550 w 647700"/>
              <a:gd name="connsiteY1" fmla="*/ 323850 h 647700"/>
              <a:gd name="connsiteX2" fmla="*/ 323850 w 647700"/>
              <a:gd name="connsiteY2" fmla="*/ 209550 h 647700"/>
              <a:gd name="connsiteX3" fmla="*/ 438150 w 647700"/>
              <a:gd name="connsiteY3" fmla="*/ 323850 h 647700"/>
              <a:gd name="connsiteX4" fmla="*/ 323850 w 647700"/>
              <a:gd name="connsiteY4" fmla="*/ 438150 h 647700"/>
              <a:gd name="connsiteX5" fmla="*/ 581025 w 647700"/>
              <a:gd name="connsiteY5" fmla="*/ 252413 h 647700"/>
              <a:gd name="connsiteX6" fmla="*/ 556260 w 647700"/>
              <a:gd name="connsiteY6" fmla="*/ 193358 h 647700"/>
              <a:gd name="connsiteX7" fmla="*/ 580073 w 647700"/>
              <a:gd name="connsiteY7" fmla="*/ 121920 h 647700"/>
              <a:gd name="connsiteX8" fmla="*/ 525780 w 647700"/>
              <a:gd name="connsiteY8" fmla="*/ 67628 h 647700"/>
              <a:gd name="connsiteX9" fmla="*/ 454343 w 647700"/>
              <a:gd name="connsiteY9" fmla="*/ 91440 h 647700"/>
              <a:gd name="connsiteX10" fmla="*/ 394335 w 647700"/>
              <a:gd name="connsiteY10" fmla="*/ 66675 h 647700"/>
              <a:gd name="connsiteX11" fmla="*/ 361950 w 647700"/>
              <a:gd name="connsiteY11" fmla="*/ 0 h 647700"/>
              <a:gd name="connsiteX12" fmla="*/ 285750 w 647700"/>
              <a:gd name="connsiteY12" fmla="*/ 0 h 647700"/>
              <a:gd name="connsiteX13" fmla="*/ 252413 w 647700"/>
              <a:gd name="connsiteY13" fmla="*/ 66675 h 647700"/>
              <a:gd name="connsiteX14" fmla="*/ 193358 w 647700"/>
              <a:gd name="connsiteY14" fmla="*/ 91440 h 647700"/>
              <a:gd name="connsiteX15" fmla="*/ 121920 w 647700"/>
              <a:gd name="connsiteY15" fmla="*/ 67628 h 647700"/>
              <a:gd name="connsiteX16" fmla="*/ 67628 w 647700"/>
              <a:gd name="connsiteY16" fmla="*/ 121920 h 647700"/>
              <a:gd name="connsiteX17" fmla="*/ 91440 w 647700"/>
              <a:gd name="connsiteY17" fmla="*/ 193358 h 647700"/>
              <a:gd name="connsiteX18" fmla="*/ 66675 w 647700"/>
              <a:gd name="connsiteY18" fmla="*/ 253365 h 647700"/>
              <a:gd name="connsiteX19" fmla="*/ 0 w 647700"/>
              <a:gd name="connsiteY19" fmla="*/ 285750 h 647700"/>
              <a:gd name="connsiteX20" fmla="*/ 0 w 647700"/>
              <a:gd name="connsiteY20" fmla="*/ 361950 h 647700"/>
              <a:gd name="connsiteX21" fmla="*/ 66675 w 647700"/>
              <a:gd name="connsiteY21" fmla="*/ 395288 h 647700"/>
              <a:gd name="connsiteX22" fmla="*/ 91440 w 647700"/>
              <a:gd name="connsiteY22" fmla="*/ 454343 h 647700"/>
              <a:gd name="connsiteX23" fmla="*/ 67628 w 647700"/>
              <a:gd name="connsiteY23" fmla="*/ 525780 h 647700"/>
              <a:gd name="connsiteX24" fmla="*/ 121920 w 647700"/>
              <a:gd name="connsiteY24" fmla="*/ 580073 h 647700"/>
              <a:gd name="connsiteX25" fmla="*/ 193358 w 647700"/>
              <a:gd name="connsiteY25" fmla="*/ 556260 h 647700"/>
              <a:gd name="connsiteX26" fmla="*/ 253365 w 647700"/>
              <a:gd name="connsiteY26" fmla="*/ 581025 h 647700"/>
              <a:gd name="connsiteX27" fmla="*/ 286703 w 647700"/>
              <a:gd name="connsiteY27" fmla="*/ 647700 h 647700"/>
              <a:gd name="connsiteX28" fmla="*/ 362903 w 647700"/>
              <a:gd name="connsiteY28" fmla="*/ 647700 h 647700"/>
              <a:gd name="connsiteX29" fmla="*/ 396240 w 647700"/>
              <a:gd name="connsiteY29" fmla="*/ 581025 h 647700"/>
              <a:gd name="connsiteX30" fmla="*/ 455295 w 647700"/>
              <a:gd name="connsiteY30" fmla="*/ 556260 h 647700"/>
              <a:gd name="connsiteX31" fmla="*/ 526733 w 647700"/>
              <a:gd name="connsiteY31" fmla="*/ 580073 h 647700"/>
              <a:gd name="connsiteX32" fmla="*/ 581025 w 647700"/>
              <a:gd name="connsiteY32" fmla="*/ 525780 h 647700"/>
              <a:gd name="connsiteX33" fmla="*/ 557213 w 647700"/>
              <a:gd name="connsiteY33" fmla="*/ 454343 h 647700"/>
              <a:gd name="connsiteX34" fmla="*/ 581978 w 647700"/>
              <a:gd name="connsiteY34" fmla="*/ 394335 h 647700"/>
              <a:gd name="connsiteX35" fmla="*/ 648653 w 647700"/>
              <a:gd name="connsiteY35" fmla="*/ 360998 h 647700"/>
              <a:gd name="connsiteX36" fmla="*/ 648653 w 647700"/>
              <a:gd name="connsiteY36" fmla="*/ 284798 h 647700"/>
              <a:gd name="connsiteX37" fmla="*/ 581025 w 647700"/>
              <a:gd name="connsiteY37" fmla="*/ 252413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47700" h="647700">
                <a:moveTo>
                  <a:pt x="323850" y="438150"/>
                </a:moveTo>
                <a:cubicBezTo>
                  <a:pt x="260985" y="438150"/>
                  <a:pt x="209550" y="386715"/>
                  <a:pt x="209550" y="323850"/>
                </a:cubicBezTo>
                <a:cubicBezTo>
                  <a:pt x="209550" y="260985"/>
                  <a:pt x="260985" y="209550"/>
                  <a:pt x="323850" y="209550"/>
                </a:cubicBezTo>
                <a:cubicBezTo>
                  <a:pt x="386715" y="209550"/>
                  <a:pt x="438150" y="260985"/>
                  <a:pt x="438150" y="323850"/>
                </a:cubicBezTo>
                <a:cubicBezTo>
                  <a:pt x="438150" y="386715"/>
                  <a:pt x="386715" y="438150"/>
                  <a:pt x="323850" y="438150"/>
                </a:cubicBezTo>
                <a:close/>
                <a:moveTo>
                  <a:pt x="581025" y="252413"/>
                </a:moveTo>
                <a:cubicBezTo>
                  <a:pt x="575310" y="231458"/>
                  <a:pt x="566738" y="211455"/>
                  <a:pt x="556260" y="193358"/>
                </a:cubicBezTo>
                <a:lnTo>
                  <a:pt x="580073" y="121920"/>
                </a:lnTo>
                <a:lnTo>
                  <a:pt x="525780" y="67628"/>
                </a:lnTo>
                <a:lnTo>
                  <a:pt x="454343" y="91440"/>
                </a:lnTo>
                <a:cubicBezTo>
                  <a:pt x="435293" y="80963"/>
                  <a:pt x="415290" y="72390"/>
                  <a:pt x="394335" y="66675"/>
                </a:cubicBezTo>
                <a:lnTo>
                  <a:pt x="361950" y="0"/>
                </a:lnTo>
                <a:lnTo>
                  <a:pt x="285750" y="0"/>
                </a:lnTo>
                <a:lnTo>
                  <a:pt x="252413" y="66675"/>
                </a:lnTo>
                <a:cubicBezTo>
                  <a:pt x="231458" y="72390"/>
                  <a:pt x="211455" y="80963"/>
                  <a:pt x="193358" y="91440"/>
                </a:cubicBezTo>
                <a:lnTo>
                  <a:pt x="121920" y="67628"/>
                </a:lnTo>
                <a:lnTo>
                  <a:pt x="67628" y="121920"/>
                </a:lnTo>
                <a:lnTo>
                  <a:pt x="91440" y="193358"/>
                </a:lnTo>
                <a:cubicBezTo>
                  <a:pt x="80963" y="212408"/>
                  <a:pt x="72390" y="232410"/>
                  <a:pt x="66675" y="253365"/>
                </a:cubicBezTo>
                <a:lnTo>
                  <a:pt x="0" y="285750"/>
                </a:lnTo>
                <a:lnTo>
                  <a:pt x="0" y="361950"/>
                </a:lnTo>
                <a:lnTo>
                  <a:pt x="66675" y="395288"/>
                </a:lnTo>
                <a:cubicBezTo>
                  <a:pt x="72390" y="416243"/>
                  <a:pt x="80963" y="436245"/>
                  <a:pt x="91440" y="454343"/>
                </a:cubicBezTo>
                <a:lnTo>
                  <a:pt x="67628" y="525780"/>
                </a:lnTo>
                <a:lnTo>
                  <a:pt x="121920" y="580073"/>
                </a:lnTo>
                <a:lnTo>
                  <a:pt x="193358" y="556260"/>
                </a:lnTo>
                <a:cubicBezTo>
                  <a:pt x="212408" y="566738"/>
                  <a:pt x="232410" y="575310"/>
                  <a:pt x="253365" y="581025"/>
                </a:cubicBezTo>
                <a:lnTo>
                  <a:pt x="286703" y="647700"/>
                </a:lnTo>
                <a:lnTo>
                  <a:pt x="362903" y="647700"/>
                </a:lnTo>
                <a:lnTo>
                  <a:pt x="396240" y="581025"/>
                </a:lnTo>
                <a:cubicBezTo>
                  <a:pt x="417195" y="575310"/>
                  <a:pt x="437198" y="566738"/>
                  <a:pt x="455295" y="556260"/>
                </a:cubicBezTo>
                <a:lnTo>
                  <a:pt x="526733" y="580073"/>
                </a:lnTo>
                <a:lnTo>
                  <a:pt x="581025" y="525780"/>
                </a:lnTo>
                <a:lnTo>
                  <a:pt x="557213" y="454343"/>
                </a:lnTo>
                <a:cubicBezTo>
                  <a:pt x="567690" y="435293"/>
                  <a:pt x="576263" y="415290"/>
                  <a:pt x="581978" y="394335"/>
                </a:cubicBezTo>
                <a:lnTo>
                  <a:pt x="648653" y="360998"/>
                </a:lnTo>
                <a:lnTo>
                  <a:pt x="648653" y="284798"/>
                </a:lnTo>
                <a:lnTo>
                  <a:pt x="581025" y="252413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9" descr="Single gear">
            <a:extLst>
              <a:ext uri="{FF2B5EF4-FFF2-40B4-BE49-F238E27FC236}">
                <a16:creationId xmlns:a16="http://schemas.microsoft.com/office/drawing/2014/main" id="{F2D3FE96-B616-2440-951C-544EA2BD87FA}"/>
              </a:ext>
            </a:extLst>
          </p:cNvPr>
          <p:cNvSpPr/>
          <p:nvPr/>
        </p:nvSpPr>
        <p:spPr>
          <a:xfrm>
            <a:off x="1134182" y="2132743"/>
            <a:ext cx="1662549" cy="1662548"/>
          </a:xfrm>
          <a:custGeom>
            <a:avLst/>
            <a:gdLst>
              <a:gd name="connsiteX0" fmla="*/ 323850 w 647700"/>
              <a:gd name="connsiteY0" fmla="*/ 438150 h 647700"/>
              <a:gd name="connsiteX1" fmla="*/ 209550 w 647700"/>
              <a:gd name="connsiteY1" fmla="*/ 323850 h 647700"/>
              <a:gd name="connsiteX2" fmla="*/ 323850 w 647700"/>
              <a:gd name="connsiteY2" fmla="*/ 209550 h 647700"/>
              <a:gd name="connsiteX3" fmla="*/ 438150 w 647700"/>
              <a:gd name="connsiteY3" fmla="*/ 323850 h 647700"/>
              <a:gd name="connsiteX4" fmla="*/ 323850 w 647700"/>
              <a:gd name="connsiteY4" fmla="*/ 438150 h 647700"/>
              <a:gd name="connsiteX5" fmla="*/ 581025 w 647700"/>
              <a:gd name="connsiteY5" fmla="*/ 252413 h 647700"/>
              <a:gd name="connsiteX6" fmla="*/ 556260 w 647700"/>
              <a:gd name="connsiteY6" fmla="*/ 193358 h 647700"/>
              <a:gd name="connsiteX7" fmla="*/ 580073 w 647700"/>
              <a:gd name="connsiteY7" fmla="*/ 121920 h 647700"/>
              <a:gd name="connsiteX8" fmla="*/ 525780 w 647700"/>
              <a:gd name="connsiteY8" fmla="*/ 67628 h 647700"/>
              <a:gd name="connsiteX9" fmla="*/ 454343 w 647700"/>
              <a:gd name="connsiteY9" fmla="*/ 91440 h 647700"/>
              <a:gd name="connsiteX10" fmla="*/ 394335 w 647700"/>
              <a:gd name="connsiteY10" fmla="*/ 66675 h 647700"/>
              <a:gd name="connsiteX11" fmla="*/ 361950 w 647700"/>
              <a:gd name="connsiteY11" fmla="*/ 0 h 647700"/>
              <a:gd name="connsiteX12" fmla="*/ 285750 w 647700"/>
              <a:gd name="connsiteY12" fmla="*/ 0 h 647700"/>
              <a:gd name="connsiteX13" fmla="*/ 252413 w 647700"/>
              <a:gd name="connsiteY13" fmla="*/ 66675 h 647700"/>
              <a:gd name="connsiteX14" fmla="*/ 193358 w 647700"/>
              <a:gd name="connsiteY14" fmla="*/ 91440 h 647700"/>
              <a:gd name="connsiteX15" fmla="*/ 121920 w 647700"/>
              <a:gd name="connsiteY15" fmla="*/ 67628 h 647700"/>
              <a:gd name="connsiteX16" fmla="*/ 67628 w 647700"/>
              <a:gd name="connsiteY16" fmla="*/ 121920 h 647700"/>
              <a:gd name="connsiteX17" fmla="*/ 91440 w 647700"/>
              <a:gd name="connsiteY17" fmla="*/ 193358 h 647700"/>
              <a:gd name="connsiteX18" fmla="*/ 66675 w 647700"/>
              <a:gd name="connsiteY18" fmla="*/ 253365 h 647700"/>
              <a:gd name="connsiteX19" fmla="*/ 0 w 647700"/>
              <a:gd name="connsiteY19" fmla="*/ 285750 h 647700"/>
              <a:gd name="connsiteX20" fmla="*/ 0 w 647700"/>
              <a:gd name="connsiteY20" fmla="*/ 361950 h 647700"/>
              <a:gd name="connsiteX21" fmla="*/ 66675 w 647700"/>
              <a:gd name="connsiteY21" fmla="*/ 395288 h 647700"/>
              <a:gd name="connsiteX22" fmla="*/ 91440 w 647700"/>
              <a:gd name="connsiteY22" fmla="*/ 454343 h 647700"/>
              <a:gd name="connsiteX23" fmla="*/ 67628 w 647700"/>
              <a:gd name="connsiteY23" fmla="*/ 525780 h 647700"/>
              <a:gd name="connsiteX24" fmla="*/ 121920 w 647700"/>
              <a:gd name="connsiteY24" fmla="*/ 580073 h 647700"/>
              <a:gd name="connsiteX25" fmla="*/ 193358 w 647700"/>
              <a:gd name="connsiteY25" fmla="*/ 556260 h 647700"/>
              <a:gd name="connsiteX26" fmla="*/ 253365 w 647700"/>
              <a:gd name="connsiteY26" fmla="*/ 581025 h 647700"/>
              <a:gd name="connsiteX27" fmla="*/ 286703 w 647700"/>
              <a:gd name="connsiteY27" fmla="*/ 647700 h 647700"/>
              <a:gd name="connsiteX28" fmla="*/ 362903 w 647700"/>
              <a:gd name="connsiteY28" fmla="*/ 647700 h 647700"/>
              <a:gd name="connsiteX29" fmla="*/ 396240 w 647700"/>
              <a:gd name="connsiteY29" fmla="*/ 581025 h 647700"/>
              <a:gd name="connsiteX30" fmla="*/ 455295 w 647700"/>
              <a:gd name="connsiteY30" fmla="*/ 556260 h 647700"/>
              <a:gd name="connsiteX31" fmla="*/ 526733 w 647700"/>
              <a:gd name="connsiteY31" fmla="*/ 580073 h 647700"/>
              <a:gd name="connsiteX32" fmla="*/ 581025 w 647700"/>
              <a:gd name="connsiteY32" fmla="*/ 525780 h 647700"/>
              <a:gd name="connsiteX33" fmla="*/ 557213 w 647700"/>
              <a:gd name="connsiteY33" fmla="*/ 454343 h 647700"/>
              <a:gd name="connsiteX34" fmla="*/ 581978 w 647700"/>
              <a:gd name="connsiteY34" fmla="*/ 394335 h 647700"/>
              <a:gd name="connsiteX35" fmla="*/ 648653 w 647700"/>
              <a:gd name="connsiteY35" fmla="*/ 360998 h 647700"/>
              <a:gd name="connsiteX36" fmla="*/ 648653 w 647700"/>
              <a:gd name="connsiteY36" fmla="*/ 284798 h 647700"/>
              <a:gd name="connsiteX37" fmla="*/ 581025 w 647700"/>
              <a:gd name="connsiteY37" fmla="*/ 252413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47700" h="647700">
                <a:moveTo>
                  <a:pt x="323850" y="438150"/>
                </a:moveTo>
                <a:cubicBezTo>
                  <a:pt x="260985" y="438150"/>
                  <a:pt x="209550" y="386715"/>
                  <a:pt x="209550" y="323850"/>
                </a:cubicBezTo>
                <a:cubicBezTo>
                  <a:pt x="209550" y="260985"/>
                  <a:pt x="260985" y="209550"/>
                  <a:pt x="323850" y="209550"/>
                </a:cubicBezTo>
                <a:cubicBezTo>
                  <a:pt x="386715" y="209550"/>
                  <a:pt x="438150" y="260985"/>
                  <a:pt x="438150" y="323850"/>
                </a:cubicBezTo>
                <a:cubicBezTo>
                  <a:pt x="438150" y="386715"/>
                  <a:pt x="386715" y="438150"/>
                  <a:pt x="323850" y="438150"/>
                </a:cubicBezTo>
                <a:close/>
                <a:moveTo>
                  <a:pt x="581025" y="252413"/>
                </a:moveTo>
                <a:cubicBezTo>
                  <a:pt x="575310" y="231458"/>
                  <a:pt x="566738" y="211455"/>
                  <a:pt x="556260" y="193358"/>
                </a:cubicBezTo>
                <a:lnTo>
                  <a:pt x="580073" y="121920"/>
                </a:lnTo>
                <a:lnTo>
                  <a:pt x="525780" y="67628"/>
                </a:lnTo>
                <a:lnTo>
                  <a:pt x="454343" y="91440"/>
                </a:lnTo>
                <a:cubicBezTo>
                  <a:pt x="435293" y="80963"/>
                  <a:pt x="415290" y="72390"/>
                  <a:pt x="394335" y="66675"/>
                </a:cubicBezTo>
                <a:lnTo>
                  <a:pt x="361950" y="0"/>
                </a:lnTo>
                <a:lnTo>
                  <a:pt x="285750" y="0"/>
                </a:lnTo>
                <a:lnTo>
                  <a:pt x="252413" y="66675"/>
                </a:lnTo>
                <a:cubicBezTo>
                  <a:pt x="231458" y="72390"/>
                  <a:pt x="211455" y="80963"/>
                  <a:pt x="193358" y="91440"/>
                </a:cubicBezTo>
                <a:lnTo>
                  <a:pt x="121920" y="67628"/>
                </a:lnTo>
                <a:lnTo>
                  <a:pt x="67628" y="121920"/>
                </a:lnTo>
                <a:lnTo>
                  <a:pt x="91440" y="193358"/>
                </a:lnTo>
                <a:cubicBezTo>
                  <a:pt x="80963" y="212408"/>
                  <a:pt x="72390" y="232410"/>
                  <a:pt x="66675" y="253365"/>
                </a:cubicBezTo>
                <a:lnTo>
                  <a:pt x="0" y="285750"/>
                </a:lnTo>
                <a:lnTo>
                  <a:pt x="0" y="361950"/>
                </a:lnTo>
                <a:lnTo>
                  <a:pt x="66675" y="395288"/>
                </a:lnTo>
                <a:cubicBezTo>
                  <a:pt x="72390" y="416243"/>
                  <a:pt x="80963" y="436245"/>
                  <a:pt x="91440" y="454343"/>
                </a:cubicBezTo>
                <a:lnTo>
                  <a:pt x="67628" y="525780"/>
                </a:lnTo>
                <a:lnTo>
                  <a:pt x="121920" y="580073"/>
                </a:lnTo>
                <a:lnTo>
                  <a:pt x="193358" y="556260"/>
                </a:lnTo>
                <a:cubicBezTo>
                  <a:pt x="212408" y="566738"/>
                  <a:pt x="232410" y="575310"/>
                  <a:pt x="253365" y="581025"/>
                </a:cubicBezTo>
                <a:lnTo>
                  <a:pt x="286703" y="647700"/>
                </a:lnTo>
                <a:lnTo>
                  <a:pt x="362903" y="647700"/>
                </a:lnTo>
                <a:lnTo>
                  <a:pt x="396240" y="581025"/>
                </a:lnTo>
                <a:cubicBezTo>
                  <a:pt x="417195" y="575310"/>
                  <a:pt x="437198" y="566738"/>
                  <a:pt x="455295" y="556260"/>
                </a:cubicBezTo>
                <a:lnTo>
                  <a:pt x="526733" y="580073"/>
                </a:lnTo>
                <a:lnTo>
                  <a:pt x="581025" y="525780"/>
                </a:lnTo>
                <a:lnTo>
                  <a:pt x="557213" y="454343"/>
                </a:lnTo>
                <a:cubicBezTo>
                  <a:pt x="567690" y="435293"/>
                  <a:pt x="576263" y="415290"/>
                  <a:pt x="581978" y="394335"/>
                </a:cubicBezTo>
                <a:lnTo>
                  <a:pt x="648653" y="360998"/>
                </a:lnTo>
                <a:lnTo>
                  <a:pt x="648653" y="284798"/>
                </a:lnTo>
                <a:lnTo>
                  <a:pt x="581025" y="252413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4">
            <a:extLst>
              <a:ext uri="{FF2B5EF4-FFF2-40B4-BE49-F238E27FC236}">
                <a16:creationId xmlns:a16="http://schemas.microsoft.com/office/drawing/2014/main" id="{7C0C4B1D-13F5-8F42-AB7A-9D4CD299DDC6}"/>
              </a:ext>
            </a:extLst>
          </p:cNvPr>
          <p:cNvSpPr txBox="1">
            <a:spLocks/>
          </p:cNvSpPr>
          <p:nvPr/>
        </p:nvSpPr>
        <p:spPr>
          <a:xfrm>
            <a:off x="9198216" y="2411740"/>
            <a:ext cx="1077752" cy="1068068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>
                <a:alpha val="5000"/>
              </a:schemeClr>
            </a:solidFill>
          </a:ln>
          <a:effectLst>
            <a:outerShdw blurRad="228600" dist="165100" dir="8100000" algn="tr" rotWithShape="0">
              <a:prstClr val="black">
                <a:alpha val="20000"/>
              </a:prstClr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000" b="1" i="0" kern="12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2"/>
                </a:solidFill>
              </a:rPr>
              <a:t>04</a:t>
            </a:r>
          </a:p>
        </p:txBody>
      </p:sp>
      <p:sp>
        <p:nvSpPr>
          <p:cNvPr id="9" name="3">
            <a:extLst>
              <a:ext uri="{FF2B5EF4-FFF2-40B4-BE49-F238E27FC236}">
                <a16:creationId xmlns:a16="http://schemas.microsoft.com/office/drawing/2014/main" id="{CC2885BF-B606-1347-8D01-E33BFF4A0CCC}"/>
              </a:ext>
            </a:extLst>
          </p:cNvPr>
          <p:cNvSpPr txBox="1">
            <a:spLocks/>
          </p:cNvSpPr>
          <p:nvPr/>
        </p:nvSpPr>
        <p:spPr>
          <a:xfrm>
            <a:off x="6704591" y="2411740"/>
            <a:ext cx="1077752" cy="1068068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>
                <a:alpha val="5000"/>
              </a:schemeClr>
            </a:solidFill>
          </a:ln>
          <a:effectLst>
            <a:outerShdw blurRad="228600" dist="165100" dir="8100000" algn="tr" rotWithShape="0">
              <a:prstClr val="black">
                <a:alpha val="20000"/>
              </a:prstClr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000" b="1" i="0" kern="12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2"/>
                </a:solidFill>
              </a:rPr>
              <a:t>03</a:t>
            </a:r>
          </a:p>
        </p:txBody>
      </p:sp>
      <p:sp>
        <p:nvSpPr>
          <p:cNvPr id="10" name="2">
            <a:extLst>
              <a:ext uri="{FF2B5EF4-FFF2-40B4-BE49-F238E27FC236}">
                <a16:creationId xmlns:a16="http://schemas.microsoft.com/office/drawing/2014/main" id="{987EFCA1-EA24-4A46-BB00-DE3C9F170375}"/>
              </a:ext>
            </a:extLst>
          </p:cNvPr>
          <p:cNvSpPr txBox="1">
            <a:spLocks/>
          </p:cNvSpPr>
          <p:nvPr/>
        </p:nvSpPr>
        <p:spPr>
          <a:xfrm>
            <a:off x="4102238" y="2411740"/>
            <a:ext cx="1077752" cy="1068068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>
                <a:alpha val="5000"/>
              </a:schemeClr>
            </a:solidFill>
          </a:ln>
          <a:effectLst>
            <a:outerShdw blurRad="228600" dist="165100" dir="8100000" algn="tr" rotWithShape="0">
              <a:prstClr val="black">
                <a:alpha val="20000"/>
              </a:prstClr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i="0" kern="12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9E863B35-2007-2343-8A83-E5269DBB2A34}"/>
              </a:ext>
            </a:extLst>
          </p:cNvPr>
          <p:cNvSpPr txBox="1">
            <a:spLocks/>
          </p:cNvSpPr>
          <p:nvPr/>
        </p:nvSpPr>
        <p:spPr>
          <a:xfrm>
            <a:off x="1425018" y="2417540"/>
            <a:ext cx="1080876" cy="1068068"/>
          </a:xfrm>
          <a:prstGeom prst="ellipse">
            <a:avLst/>
          </a:prstGeom>
          <a:solidFill>
            <a:srgbClr val="00B0F0"/>
          </a:solidFill>
          <a:ln w="0">
            <a:solidFill>
              <a:schemeClr val="accent1">
                <a:lumMod val="75000"/>
                <a:alpha val="27000"/>
              </a:schemeClr>
            </a:solidFill>
          </a:ln>
          <a:effectLst>
            <a:outerShdw blurRad="228600" dist="165100" dir="8100000" algn="tr" rotWithShape="0">
              <a:prstClr val="black">
                <a:alpha val="20000"/>
              </a:prstClr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000" b="1" i="0" kern="12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47" name="4">
            <a:extLst>
              <a:ext uri="{FF2B5EF4-FFF2-40B4-BE49-F238E27FC236}">
                <a16:creationId xmlns:a16="http://schemas.microsoft.com/office/drawing/2014/main" id="{F4A8C4D6-1EC1-3A43-96D9-727677E28525}"/>
              </a:ext>
            </a:extLst>
          </p:cNvPr>
          <p:cNvSpPr txBox="1">
            <a:spLocks/>
          </p:cNvSpPr>
          <p:nvPr/>
        </p:nvSpPr>
        <p:spPr>
          <a:xfrm flipV="1">
            <a:off x="8735312" y="1928540"/>
            <a:ext cx="2031670" cy="2013414"/>
          </a:xfrm>
          <a:prstGeom prst="arc">
            <a:avLst>
              <a:gd name="adj1" fmla="val 11691985"/>
              <a:gd name="adj2" fmla="val 21013023"/>
            </a:avLst>
          </a:prstGeom>
          <a:noFill/>
          <a:ln w="25400">
            <a:solidFill>
              <a:srgbClr val="00B0F0"/>
            </a:solidFill>
            <a:headEnd type="oval"/>
            <a:tailEnd type="arrow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000" b="1" i="0" kern="12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48" name="3">
            <a:extLst>
              <a:ext uri="{FF2B5EF4-FFF2-40B4-BE49-F238E27FC236}">
                <a16:creationId xmlns:a16="http://schemas.microsoft.com/office/drawing/2014/main" id="{0E78854E-B512-A343-AD48-0059BC688973}"/>
              </a:ext>
            </a:extLst>
          </p:cNvPr>
          <p:cNvSpPr txBox="1">
            <a:spLocks/>
          </p:cNvSpPr>
          <p:nvPr/>
        </p:nvSpPr>
        <p:spPr>
          <a:xfrm>
            <a:off x="6241688" y="1928541"/>
            <a:ext cx="2031670" cy="2013414"/>
          </a:xfrm>
          <a:prstGeom prst="arc">
            <a:avLst>
              <a:gd name="adj1" fmla="val 11005624"/>
              <a:gd name="adj2" fmla="val 20917564"/>
            </a:avLst>
          </a:prstGeom>
          <a:noFill/>
          <a:ln w="25400">
            <a:solidFill>
              <a:srgbClr val="00B0F0"/>
            </a:solidFill>
            <a:headEnd type="oval"/>
            <a:tailEnd type="arrow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000" b="1" i="0" kern="12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9" name="2">
            <a:extLst>
              <a:ext uri="{FF2B5EF4-FFF2-40B4-BE49-F238E27FC236}">
                <a16:creationId xmlns:a16="http://schemas.microsoft.com/office/drawing/2014/main" id="{374AFEE8-F477-4F48-AD86-B100CCFB7539}"/>
              </a:ext>
            </a:extLst>
          </p:cNvPr>
          <p:cNvSpPr txBox="1">
            <a:spLocks/>
          </p:cNvSpPr>
          <p:nvPr/>
        </p:nvSpPr>
        <p:spPr>
          <a:xfrm flipV="1">
            <a:off x="3639335" y="1928541"/>
            <a:ext cx="2031670" cy="2013414"/>
          </a:xfrm>
          <a:prstGeom prst="arc">
            <a:avLst>
              <a:gd name="adj1" fmla="val 11716392"/>
              <a:gd name="adj2" fmla="val 20786033"/>
            </a:avLst>
          </a:prstGeom>
          <a:noFill/>
          <a:ln w="25400">
            <a:solidFill>
              <a:srgbClr val="00B0F0"/>
            </a:solidFill>
            <a:headEnd type="oval"/>
            <a:tailEnd type="arrow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i="0" kern="12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800" dirty="0"/>
          </a:p>
        </p:txBody>
      </p:sp>
      <p:sp>
        <p:nvSpPr>
          <p:cNvPr id="50" name="1">
            <a:extLst>
              <a:ext uri="{FF2B5EF4-FFF2-40B4-BE49-F238E27FC236}">
                <a16:creationId xmlns:a16="http://schemas.microsoft.com/office/drawing/2014/main" id="{352BC78E-F128-D04E-8274-3184A3F70AB4}"/>
              </a:ext>
            </a:extLst>
          </p:cNvPr>
          <p:cNvSpPr txBox="1">
            <a:spLocks/>
          </p:cNvSpPr>
          <p:nvPr/>
        </p:nvSpPr>
        <p:spPr>
          <a:xfrm>
            <a:off x="960733" y="1934342"/>
            <a:ext cx="2037561" cy="2013414"/>
          </a:xfrm>
          <a:prstGeom prst="arc">
            <a:avLst>
              <a:gd name="adj1" fmla="val 11653266"/>
              <a:gd name="adj2" fmla="val 21030732"/>
            </a:avLst>
          </a:prstGeom>
          <a:noFill/>
          <a:ln w="25400">
            <a:solidFill>
              <a:srgbClr val="00B0F0"/>
            </a:solidFill>
            <a:headEnd type="oval"/>
            <a:tailEnd type="arrow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000" b="1" i="0" kern="12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C502DA-F701-9F4B-8029-69D41C69503E}"/>
              </a:ext>
            </a:extLst>
          </p:cNvPr>
          <p:cNvSpPr/>
          <p:nvPr/>
        </p:nvSpPr>
        <p:spPr>
          <a:xfrm>
            <a:off x="959472" y="4220951"/>
            <a:ext cx="2011968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b="1" dirty="0">
                <a:solidFill>
                  <a:schemeClr val="accent1"/>
                </a:solidFill>
                <a:latin typeface="+mj-lt"/>
                <a:cs typeface="Calibri"/>
              </a:rPr>
              <a:t>Relação do ambientes de trabalho</a:t>
            </a:r>
            <a:endParaRPr lang="en-US" sz="1100" b="1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48BA7-D73E-F34D-9863-D463C34D9EE1}"/>
              </a:ext>
            </a:extLst>
          </p:cNvPr>
          <p:cNvSpPr/>
          <p:nvPr/>
        </p:nvSpPr>
        <p:spPr>
          <a:xfrm>
            <a:off x="3550017" y="4220951"/>
            <a:ext cx="2011968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b="1" dirty="0">
                <a:solidFill>
                  <a:srgbClr val="00B0F0"/>
                </a:solidFill>
                <a:latin typeface="+mj-lt"/>
                <a:cs typeface="Calibri"/>
              </a:rPr>
              <a:t>Gestão de </a:t>
            </a:r>
          </a:p>
          <a:p>
            <a:pPr algn="ctr"/>
            <a:r>
              <a:rPr lang="pt-BR" sz="1600" b="1" dirty="0">
                <a:solidFill>
                  <a:srgbClr val="00B0F0"/>
                </a:solidFill>
                <a:latin typeface="+mj-lt"/>
                <a:cs typeface="Calibri"/>
              </a:rPr>
              <a:t>código-fonte</a:t>
            </a:r>
            <a:endParaRPr lang="en-US" sz="1100" b="1" dirty="0">
              <a:solidFill>
                <a:srgbClr val="00B0F0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349CB0-A9CA-1045-89F4-E5D43825200C}"/>
              </a:ext>
            </a:extLst>
          </p:cNvPr>
          <p:cNvSpPr/>
          <p:nvPr/>
        </p:nvSpPr>
        <p:spPr>
          <a:xfrm>
            <a:off x="6140563" y="4220951"/>
            <a:ext cx="2011968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b="1" dirty="0">
                <a:solidFill>
                  <a:schemeClr val="accent3"/>
                </a:solidFill>
                <a:latin typeface="+mj-lt"/>
                <a:cs typeface="Calibri"/>
              </a:rPr>
              <a:t>Ferramentas  utilizadas</a:t>
            </a:r>
            <a:endParaRPr lang="en-US" sz="1100" b="1" dirty="0">
              <a:solidFill>
                <a:schemeClr val="accent3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342F99-3C4C-504A-8820-F7E4A7EE58E9}"/>
              </a:ext>
            </a:extLst>
          </p:cNvPr>
          <p:cNvSpPr/>
          <p:nvPr/>
        </p:nvSpPr>
        <p:spPr>
          <a:xfrm>
            <a:off x="5955593" y="4774302"/>
            <a:ext cx="2381907" cy="171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  <a:cs typeface="Calibri"/>
              </a:rPr>
              <a:t>Teams</a:t>
            </a:r>
            <a:r>
              <a:rPr lang="pt-BR" sz="1400" dirty="0">
                <a:solidFill>
                  <a:schemeClr val="tx1"/>
                </a:solidFill>
                <a:cs typeface="Calibri"/>
              </a:rPr>
              <a:t>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Calibri"/>
              </a:rPr>
              <a:t>Visual Studio </a:t>
            </a:r>
            <a:r>
              <a:rPr lang="pt-BR" sz="1400" dirty="0" err="1">
                <a:solidFill>
                  <a:schemeClr val="tx1"/>
                </a:solidFill>
                <a:cs typeface="Calibri"/>
              </a:rPr>
              <a:t>Code</a:t>
            </a:r>
            <a:endParaRPr lang="pt-BR" sz="1400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Calibri"/>
              </a:rPr>
              <a:t>Repli.it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Calibri"/>
              </a:rPr>
              <a:t>WhatsApp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  <a:cs typeface="Calibri"/>
              </a:rPr>
              <a:t>MarvelApp</a:t>
            </a:r>
            <a:endParaRPr lang="pt-BR" sz="1400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  <a:cs typeface="Calibri"/>
              </a:rPr>
              <a:t>Trello</a:t>
            </a:r>
            <a:endParaRPr lang="pt-BR" sz="1400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Calibri"/>
              </a:rPr>
              <a:t>Word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Calibri"/>
              </a:rPr>
              <a:t>PowerPoint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C6413-0208-DA46-B462-03A0FABDFC35}"/>
              </a:ext>
            </a:extLst>
          </p:cNvPr>
          <p:cNvSpPr/>
          <p:nvPr/>
        </p:nvSpPr>
        <p:spPr>
          <a:xfrm>
            <a:off x="8731108" y="4220951"/>
            <a:ext cx="2011968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b="1" dirty="0">
                <a:solidFill>
                  <a:schemeClr val="accent6"/>
                </a:solidFill>
                <a:latin typeface="+mj-lt"/>
                <a:cs typeface="Calibri"/>
              </a:rPr>
              <a:t>Gerenciamento do Projeto</a:t>
            </a:r>
            <a:endParaRPr lang="en-US" sz="1100" b="1" dirty="0">
              <a:solidFill>
                <a:schemeClr val="accent6"/>
              </a:solidFill>
              <a:latin typeface="+mj-lt"/>
              <a:ea typeface="Roboto" panose="02000000000000000000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6F6E77-F76B-4E33-9419-13D230415614}"/>
              </a:ext>
            </a:extLst>
          </p:cNvPr>
          <p:cNvGrpSpPr/>
          <p:nvPr/>
        </p:nvGrpSpPr>
        <p:grpSpPr>
          <a:xfrm>
            <a:off x="960733" y="1928540"/>
            <a:ext cx="9806249" cy="2019216"/>
            <a:chOff x="672207" y="1374646"/>
            <a:chExt cx="8102907" cy="1668479"/>
          </a:xfrm>
        </p:grpSpPr>
        <p:sp>
          <p:nvSpPr>
            <p:cNvPr id="51" name="Rounded Rectangle 2">
              <a:extLst>
                <a:ext uri="{FF2B5EF4-FFF2-40B4-BE49-F238E27FC236}">
                  <a16:creationId xmlns:a16="http://schemas.microsoft.com/office/drawing/2014/main" id="{F2D32E05-CF7B-4067-A38F-72BA8B34302F}"/>
                </a:ext>
              </a:extLst>
            </p:cNvPr>
            <p:cNvSpPr/>
            <p:nvPr/>
          </p:nvSpPr>
          <p:spPr>
            <a:xfrm>
              <a:off x="1067460" y="1919474"/>
              <a:ext cx="7290984" cy="681736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2" name="Graphic 9" descr="Single gear">
              <a:extLst>
                <a:ext uri="{FF2B5EF4-FFF2-40B4-BE49-F238E27FC236}">
                  <a16:creationId xmlns:a16="http://schemas.microsoft.com/office/drawing/2014/main" id="{A65ABA3C-1FC2-4FC5-B2FD-339954AA7526}"/>
                </a:ext>
              </a:extLst>
            </p:cNvPr>
            <p:cNvSpPr/>
            <p:nvPr/>
          </p:nvSpPr>
          <p:spPr>
            <a:xfrm>
              <a:off x="3015838" y="1543379"/>
              <a:ext cx="1373765" cy="1373764"/>
            </a:xfrm>
            <a:custGeom>
              <a:avLst/>
              <a:gdLst>
                <a:gd name="connsiteX0" fmla="*/ 323850 w 647700"/>
                <a:gd name="connsiteY0" fmla="*/ 438150 h 647700"/>
                <a:gd name="connsiteX1" fmla="*/ 209550 w 647700"/>
                <a:gd name="connsiteY1" fmla="*/ 323850 h 647700"/>
                <a:gd name="connsiteX2" fmla="*/ 323850 w 647700"/>
                <a:gd name="connsiteY2" fmla="*/ 209550 h 647700"/>
                <a:gd name="connsiteX3" fmla="*/ 438150 w 647700"/>
                <a:gd name="connsiteY3" fmla="*/ 323850 h 647700"/>
                <a:gd name="connsiteX4" fmla="*/ 323850 w 647700"/>
                <a:gd name="connsiteY4" fmla="*/ 438150 h 647700"/>
                <a:gd name="connsiteX5" fmla="*/ 581025 w 647700"/>
                <a:gd name="connsiteY5" fmla="*/ 252413 h 647700"/>
                <a:gd name="connsiteX6" fmla="*/ 556260 w 647700"/>
                <a:gd name="connsiteY6" fmla="*/ 193358 h 647700"/>
                <a:gd name="connsiteX7" fmla="*/ 580073 w 647700"/>
                <a:gd name="connsiteY7" fmla="*/ 121920 h 647700"/>
                <a:gd name="connsiteX8" fmla="*/ 525780 w 647700"/>
                <a:gd name="connsiteY8" fmla="*/ 67628 h 647700"/>
                <a:gd name="connsiteX9" fmla="*/ 454343 w 647700"/>
                <a:gd name="connsiteY9" fmla="*/ 91440 h 647700"/>
                <a:gd name="connsiteX10" fmla="*/ 394335 w 647700"/>
                <a:gd name="connsiteY10" fmla="*/ 66675 h 647700"/>
                <a:gd name="connsiteX11" fmla="*/ 361950 w 647700"/>
                <a:gd name="connsiteY11" fmla="*/ 0 h 647700"/>
                <a:gd name="connsiteX12" fmla="*/ 285750 w 647700"/>
                <a:gd name="connsiteY12" fmla="*/ 0 h 647700"/>
                <a:gd name="connsiteX13" fmla="*/ 252413 w 647700"/>
                <a:gd name="connsiteY13" fmla="*/ 66675 h 647700"/>
                <a:gd name="connsiteX14" fmla="*/ 193358 w 647700"/>
                <a:gd name="connsiteY14" fmla="*/ 91440 h 647700"/>
                <a:gd name="connsiteX15" fmla="*/ 121920 w 647700"/>
                <a:gd name="connsiteY15" fmla="*/ 67628 h 647700"/>
                <a:gd name="connsiteX16" fmla="*/ 67628 w 647700"/>
                <a:gd name="connsiteY16" fmla="*/ 121920 h 647700"/>
                <a:gd name="connsiteX17" fmla="*/ 91440 w 647700"/>
                <a:gd name="connsiteY17" fmla="*/ 193358 h 647700"/>
                <a:gd name="connsiteX18" fmla="*/ 66675 w 647700"/>
                <a:gd name="connsiteY18" fmla="*/ 253365 h 647700"/>
                <a:gd name="connsiteX19" fmla="*/ 0 w 647700"/>
                <a:gd name="connsiteY19" fmla="*/ 285750 h 647700"/>
                <a:gd name="connsiteX20" fmla="*/ 0 w 647700"/>
                <a:gd name="connsiteY20" fmla="*/ 361950 h 647700"/>
                <a:gd name="connsiteX21" fmla="*/ 66675 w 647700"/>
                <a:gd name="connsiteY21" fmla="*/ 395288 h 647700"/>
                <a:gd name="connsiteX22" fmla="*/ 91440 w 647700"/>
                <a:gd name="connsiteY22" fmla="*/ 454343 h 647700"/>
                <a:gd name="connsiteX23" fmla="*/ 67628 w 647700"/>
                <a:gd name="connsiteY23" fmla="*/ 525780 h 647700"/>
                <a:gd name="connsiteX24" fmla="*/ 121920 w 647700"/>
                <a:gd name="connsiteY24" fmla="*/ 580073 h 647700"/>
                <a:gd name="connsiteX25" fmla="*/ 193358 w 647700"/>
                <a:gd name="connsiteY25" fmla="*/ 556260 h 647700"/>
                <a:gd name="connsiteX26" fmla="*/ 253365 w 647700"/>
                <a:gd name="connsiteY26" fmla="*/ 581025 h 647700"/>
                <a:gd name="connsiteX27" fmla="*/ 286703 w 647700"/>
                <a:gd name="connsiteY27" fmla="*/ 647700 h 647700"/>
                <a:gd name="connsiteX28" fmla="*/ 362903 w 647700"/>
                <a:gd name="connsiteY28" fmla="*/ 647700 h 647700"/>
                <a:gd name="connsiteX29" fmla="*/ 396240 w 647700"/>
                <a:gd name="connsiteY29" fmla="*/ 581025 h 647700"/>
                <a:gd name="connsiteX30" fmla="*/ 455295 w 647700"/>
                <a:gd name="connsiteY30" fmla="*/ 556260 h 647700"/>
                <a:gd name="connsiteX31" fmla="*/ 526733 w 647700"/>
                <a:gd name="connsiteY31" fmla="*/ 580073 h 647700"/>
                <a:gd name="connsiteX32" fmla="*/ 581025 w 647700"/>
                <a:gd name="connsiteY32" fmla="*/ 525780 h 647700"/>
                <a:gd name="connsiteX33" fmla="*/ 557213 w 647700"/>
                <a:gd name="connsiteY33" fmla="*/ 454343 h 647700"/>
                <a:gd name="connsiteX34" fmla="*/ 581978 w 647700"/>
                <a:gd name="connsiteY34" fmla="*/ 394335 h 647700"/>
                <a:gd name="connsiteX35" fmla="*/ 648653 w 647700"/>
                <a:gd name="connsiteY35" fmla="*/ 360998 h 647700"/>
                <a:gd name="connsiteX36" fmla="*/ 648653 w 647700"/>
                <a:gd name="connsiteY36" fmla="*/ 284798 h 647700"/>
                <a:gd name="connsiteX37" fmla="*/ 581025 w 647700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7700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Graphic 9" descr="Single gear">
              <a:extLst>
                <a:ext uri="{FF2B5EF4-FFF2-40B4-BE49-F238E27FC236}">
                  <a16:creationId xmlns:a16="http://schemas.microsoft.com/office/drawing/2014/main" id="{BE1C37A7-0343-4289-A081-78239A296766}"/>
                </a:ext>
              </a:extLst>
            </p:cNvPr>
            <p:cNvSpPr/>
            <p:nvPr/>
          </p:nvSpPr>
          <p:spPr>
            <a:xfrm>
              <a:off x="5191053" y="1543379"/>
              <a:ext cx="1373765" cy="1373764"/>
            </a:xfrm>
            <a:custGeom>
              <a:avLst/>
              <a:gdLst>
                <a:gd name="connsiteX0" fmla="*/ 323850 w 647700"/>
                <a:gd name="connsiteY0" fmla="*/ 438150 h 647700"/>
                <a:gd name="connsiteX1" fmla="*/ 209550 w 647700"/>
                <a:gd name="connsiteY1" fmla="*/ 323850 h 647700"/>
                <a:gd name="connsiteX2" fmla="*/ 323850 w 647700"/>
                <a:gd name="connsiteY2" fmla="*/ 209550 h 647700"/>
                <a:gd name="connsiteX3" fmla="*/ 438150 w 647700"/>
                <a:gd name="connsiteY3" fmla="*/ 323850 h 647700"/>
                <a:gd name="connsiteX4" fmla="*/ 323850 w 647700"/>
                <a:gd name="connsiteY4" fmla="*/ 438150 h 647700"/>
                <a:gd name="connsiteX5" fmla="*/ 581025 w 647700"/>
                <a:gd name="connsiteY5" fmla="*/ 252413 h 647700"/>
                <a:gd name="connsiteX6" fmla="*/ 556260 w 647700"/>
                <a:gd name="connsiteY6" fmla="*/ 193358 h 647700"/>
                <a:gd name="connsiteX7" fmla="*/ 580073 w 647700"/>
                <a:gd name="connsiteY7" fmla="*/ 121920 h 647700"/>
                <a:gd name="connsiteX8" fmla="*/ 525780 w 647700"/>
                <a:gd name="connsiteY8" fmla="*/ 67628 h 647700"/>
                <a:gd name="connsiteX9" fmla="*/ 454343 w 647700"/>
                <a:gd name="connsiteY9" fmla="*/ 91440 h 647700"/>
                <a:gd name="connsiteX10" fmla="*/ 394335 w 647700"/>
                <a:gd name="connsiteY10" fmla="*/ 66675 h 647700"/>
                <a:gd name="connsiteX11" fmla="*/ 361950 w 647700"/>
                <a:gd name="connsiteY11" fmla="*/ 0 h 647700"/>
                <a:gd name="connsiteX12" fmla="*/ 285750 w 647700"/>
                <a:gd name="connsiteY12" fmla="*/ 0 h 647700"/>
                <a:gd name="connsiteX13" fmla="*/ 252413 w 647700"/>
                <a:gd name="connsiteY13" fmla="*/ 66675 h 647700"/>
                <a:gd name="connsiteX14" fmla="*/ 193358 w 647700"/>
                <a:gd name="connsiteY14" fmla="*/ 91440 h 647700"/>
                <a:gd name="connsiteX15" fmla="*/ 121920 w 647700"/>
                <a:gd name="connsiteY15" fmla="*/ 67628 h 647700"/>
                <a:gd name="connsiteX16" fmla="*/ 67628 w 647700"/>
                <a:gd name="connsiteY16" fmla="*/ 121920 h 647700"/>
                <a:gd name="connsiteX17" fmla="*/ 91440 w 647700"/>
                <a:gd name="connsiteY17" fmla="*/ 193358 h 647700"/>
                <a:gd name="connsiteX18" fmla="*/ 66675 w 647700"/>
                <a:gd name="connsiteY18" fmla="*/ 253365 h 647700"/>
                <a:gd name="connsiteX19" fmla="*/ 0 w 647700"/>
                <a:gd name="connsiteY19" fmla="*/ 285750 h 647700"/>
                <a:gd name="connsiteX20" fmla="*/ 0 w 647700"/>
                <a:gd name="connsiteY20" fmla="*/ 361950 h 647700"/>
                <a:gd name="connsiteX21" fmla="*/ 66675 w 647700"/>
                <a:gd name="connsiteY21" fmla="*/ 395288 h 647700"/>
                <a:gd name="connsiteX22" fmla="*/ 91440 w 647700"/>
                <a:gd name="connsiteY22" fmla="*/ 454343 h 647700"/>
                <a:gd name="connsiteX23" fmla="*/ 67628 w 647700"/>
                <a:gd name="connsiteY23" fmla="*/ 525780 h 647700"/>
                <a:gd name="connsiteX24" fmla="*/ 121920 w 647700"/>
                <a:gd name="connsiteY24" fmla="*/ 580073 h 647700"/>
                <a:gd name="connsiteX25" fmla="*/ 193358 w 647700"/>
                <a:gd name="connsiteY25" fmla="*/ 556260 h 647700"/>
                <a:gd name="connsiteX26" fmla="*/ 253365 w 647700"/>
                <a:gd name="connsiteY26" fmla="*/ 581025 h 647700"/>
                <a:gd name="connsiteX27" fmla="*/ 286703 w 647700"/>
                <a:gd name="connsiteY27" fmla="*/ 647700 h 647700"/>
                <a:gd name="connsiteX28" fmla="*/ 362903 w 647700"/>
                <a:gd name="connsiteY28" fmla="*/ 647700 h 647700"/>
                <a:gd name="connsiteX29" fmla="*/ 396240 w 647700"/>
                <a:gd name="connsiteY29" fmla="*/ 581025 h 647700"/>
                <a:gd name="connsiteX30" fmla="*/ 455295 w 647700"/>
                <a:gd name="connsiteY30" fmla="*/ 556260 h 647700"/>
                <a:gd name="connsiteX31" fmla="*/ 526733 w 647700"/>
                <a:gd name="connsiteY31" fmla="*/ 580073 h 647700"/>
                <a:gd name="connsiteX32" fmla="*/ 581025 w 647700"/>
                <a:gd name="connsiteY32" fmla="*/ 525780 h 647700"/>
                <a:gd name="connsiteX33" fmla="*/ 557213 w 647700"/>
                <a:gd name="connsiteY33" fmla="*/ 454343 h 647700"/>
                <a:gd name="connsiteX34" fmla="*/ 581978 w 647700"/>
                <a:gd name="connsiteY34" fmla="*/ 394335 h 647700"/>
                <a:gd name="connsiteX35" fmla="*/ 648653 w 647700"/>
                <a:gd name="connsiteY35" fmla="*/ 360998 h 647700"/>
                <a:gd name="connsiteX36" fmla="*/ 648653 w 647700"/>
                <a:gd name="connsiteY36" fmla="*/ 284798 h 647700"/>
                <a:gd name="connsiteX37" fmla="*/ 581025 w 647700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7700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Graphic 9" descr="Single gear">
              <a:extLst>
                <a:ext uri="{FF2B5EF4-FFF2-40B4-BE49-F238E27FC236}">
                  <a16:creationId xmlns:a16="http://schemas.microsoft.com/office/drawing/2014/main" id="{204DC9AF-CF4C-4FDF-971E-A4317C58515E}"/>
                </a:ext>
              </a:extLst>
            </p:cNvPr>
            <p:cNvSpPr/>
            <p:nvPr/>
          </p:nvSpPr>
          <p:spPr>
            <a:xfrm>
              <a:off x="7240570" y="1543379"/>
              <a:ext cx="1373765" cy="1373764"/>
            </a:xfrm>
            <a:custGeom>
              <a:avLst/>
              <a:gdLst>
                <a:gd name="connsiteX0" fmla="*/ 323850 w 647700"/>
                <a:gd name="connsiteY0" fmla="*/ 438150 h 647700"/>
                <a:gd name="connsiteX1" fmla="*/ 209550 w 647700"/>
                <a:gd name="connsiteY1" fmla="*/ 323850 h 647700"/>
                <a:gd name="connsiteX2" fmla="*/ 323850 w 647700"/>
                <a:gd name="connsiteY2" fmla="*/ 209550 h 647700"/>
                <a:gd name="connsiteX3" fmla="*/ 438150 w 647700"/>
                <a:gd name="connsiteY3" fmla="*/ 323850 h 647700"/>
                <a:gd name="connsiteX4" fmla="*/ 323850 w 647700"/>
                <a:gd name="connsiteY4" fmla="*/ 438150 h 647700"/>
                <a:gd name="connsiteX5" fmla="*/ 581025 w 647700"/>
                <a:gd name="connsiteY5" fmla="*/ 252413 h 647700"/>
                <a:gd name="connsiteX6" fmla="*/ 556260 w 647700"/>
                <a:gd name="connsiteY6" fmla="*/ 193358 h 647700"/>
                <a:gd name="connsiteX7" fmla="*/ 580073 w 647700"/>
                <a:gd name="connsiteY7" fmla="*/ 121920 h 647700"/>
                <a:gd name="connsiteX8" fmla="*/ 525780 w 647700"/>
                <a:gd name="connsiteY8" fmla="*/ 67628 h 647700"/>
                <a:gd name="connsiteX9" fmla="*/ 454343 w 647700"/>
                <a:gd name="connsiteY9" fmla="*/ 91440 h 647700"/>
                <a:gd name="connsiteX10" fmla="*/ 394335 w 647700"/>
                <a:gd name="connsiteY10" fmla="*/ 66675 h 647700"/>
                <a:gd name="connsiteX11" fmla="*/ 361950 w 647700"/>
                <a:gd name="connsiteY11" fmla="*/ 0 h 647700"/>
                <a:gd name="connsiteX12" fmla="*/ 285750 w 647700"/>
                <a:gd name="connsiteY12" fmla="*/ 0 h 647700"/>
                <a:gd name="connsiteX13" fmla="*/ 252413 w 647700"/>
                <a:gd name="connsiteY13" fmla="*/ 66675 h 647700"/>
                <a:gd name="connsiteX14" fmla="*/ 193358 w 647700"/>
                <a:gd name="connsiteY14" fmla="*/ 91440 h 647700"/>
                <a:gd name="connsiteX15" fmla="*/ 121920 w 647700"/>
                <a:gd name="connsiteY15" fmla="*/ 67628 h 647700"/>
                <a:gd name="connsiteX16" fmla="*/ 67628 w 647700"/>
                <a:gd name="connsiteY16" fmla="*/ 121920 h 647700"/>
                <a:gd name="connsiteX17" fmla="*/ 91440 w 647700"/>
                <a:gd name="connsiteY17" fmla="*/ 193358 h 647700"/>
                <a:gd name="connsiteX18" fmla="*/ 66675 w 647700"/>
                <a:gd name="connsiteY18" fmla="*/ 253365 h 647700"/>
                <a:gd name="connsiteX19" fmla="*/ 0 w 647700"/>
                <a:gd name="connsiteY19" fmla="*/ 285750 h 647700"/>
                <a:gd name="connsiteX20" fmla="*/ 0 w 647700"/>
                <a:gd name="connsiteY20" fmla="*/ 361950 h 647700"/>
                <a:gd name="connsiteX21" fmla="*/ 66675 w 647700"/>
                <a:gd name="connsiteY21" fmla="*/ 395288 h 647700"/>
                <a:gd name="connsiteX22" fmla="*/ 91440 w 647700"/>
                <a:gd name="connsiteY22" fmla="*/ 454343 h 647700"/>
                <a:gd name="connsiteX23" fmla="*/ 67628 w 647700"/>
                <a:gd name="connsiteY23" fmla="*/ 525780 h 647700"/>
                <a:gd name="connsiteX24" fmla="*/ 121920 w 647700"/>
                <a:gd name="connsiteY24" fmla="*/ 580073 h 647700"/>
                <a:gd name="connsiteX25" fmla="*/ 193358 w 647700"/>
                <a:gd name="connsiteY25" fmla="*/ 556260 h 647700"/>
                <a:gd name="connsiteX26" fmla="*/ 253365 w 647700"/>
                <a:gd name="connsiteY26" fmla="*/ 581025 h 647700"/>
                <a:gd name="connsiteX27" fmla="*/ 286703 w 647700"/>
                <a:gd name="connsiteY27" fmla="*/ 647700 h 647700"/>
                <a:gd name="connsiteX28" fmla="*/ 362903 w 647700"/>
                <a:gd name="connsiteY28" fmla="*/ 647700 h 647700"/>
                <a:gd name="connsiteX29" fmla="*/ 396240 w 647700"/>
                <a:gd name="connsiteY29" fmla="*/ 581025 h 647700"/>
                <a:gd name="connsiteX30" fmla="*/ 455295 w 647700"/>
                <a:gd name="connsiteY30" fmla="*/ 556260 h 647700"/>
                <a:gd name="connsiteX31" fmla="*/ 526733 w 647700"/>
                <a:gd name="connsiteY31" fmla="*/ 580073 h 647700"/>
                <a:gd name="connsiteX32" fmla="*/ 581025 w 647700"/>
                <a:gd name="connsiteY32" fmla="*/ 525780 h 647700"/>
                <a:gd name="connsiteX33" fmla="*/ 557213 w 647700"/>
                <a:gd name="connsiteY33" fmla="*/ 454343 h 647700"/>
                <a:gd name="connsiteX34" fmla="*/ 581978 w 647700"/>
                <a:gd name="connsiteY34" fmla="*/ 394335 h 647700"/>
                <a:gd name="connsiteX35" fmla="*/ 648653 w 647700"/>
                <a:gd name="connsiteY35" fmla="*/ 360998 h 647700"/>
                <a:gd name="connsiteX36" fmla="*/ 648653 w 647700"/>
                <a:gd name="connsiteY36" fmla="*/ 284798 h 647700"/>
                <a:gd name="connsiteX37" fmla="*/ 581025 w 647700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7700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Graphic 9" descr="Single gear">
              <a:extLst>
                <a:ext uri="{FF2B5EF4-FFF2-40B4-BE49-F238E27FC236}">
                  <a16:creationId xmlns:a16="http://schemas.microsoft.com/office/drawing/2014/main" id="{42885768-EF15-4463-BC7A-76E6BC8BD2C2}"/>
                </a:ext>
              </a:extLst>
            </p:cNvPr>
            <p:cNvSpPr/>
            <p:nvPr/>
          </p:nvSpPr>
          <p:spPr>
            <a:xfrm>
              <a:off x="815528" y="1543379"/>
              <a:ext cx="1373765" cy="1373764"/>
            </a:xfrm>
            <a:custGeom>
              <a:avLst/>
              <a:gdLst>
                <a:gd name="connsiteX0" fmla="*/ 323850 w 647700"/>
                <a:gd name="connsiteY0" fmla="*/ 438150 h 647700"/>
                <a:gd name="connsiteX1" fmla="*/ 209550 w 647700"/>
                <a:gd name="connsiteY1" fmla="*/ 323850 h 647700"/>
                <a:gd name="connsiteX2" fmla="*/ 323850 w 647700"/>
                <a:gd name="connsiteY2" fmla="*/ 209550 h 647700"/>
                <a:gd name="connsiteX3" fmla="*/ 438150 w 647700"/>
                <a:gd name="connsiteY3" fmla="*/ 323850 h 647700"/>
                <a:gd name="connsiteX4" fmla="*/ 323850 w 647700"/>
                <a:gd name="connsiteY4" fmla="*/ 438150 h 647700"/>
                <a:gd name="connsiteX5" fmla="*/ 581025 w 647700"/>
                <a:gd name="connsiteY5" fmla="*/ 252413 h 647700"/>
                <a:gd name="connsiteX6" fmla="*/ 556260 w 647700"/>
                <a:gd name="connsiteY6" fmla="*/ 193358 h 647700"/>
                <a:gd name="connsiteX7" fmla="*/ 580073 w 647700"/>
                <a:gd name="connsiteY7" fmla="*/ 121920 h 647700"/>
                <a:gd name="connsiteX8" fmla="*/ 525780 w 647700"/>
                <a:gd name="connsiteY8" fmla="*/ 67628 h 647700"/>
                <a:gd name="connsiteX9" fmla="*/ 454343 w 647700"/>
                <a:gd name="connsiteY9" fmla="*/ 91440 h 647700"/>
                <a:gd name="connsiteX10" fmla="*/ 394335 w 647700"/>
                <a:gd name="connsiteY10" fmla="*/ 66675 h 647700"/>
                <a:gd name="connsiteX11" fmla="*/ 361950 w 647700"/>
                <a:gd name="connsiteY11" fmla="*/ 0 h 647700"/>
                <a:gd name="connsiteX12" fmla="*/ 285750 w 647700"/>
                <a:gd name="connsiteY12" fmla="*/ 0 h 647700"/>
                <a:gd name="connsiteX13" fmla="*/ 252413 w 647700"/>
                <a:gd name="connsiteY13" fmla="*/ 66675 h 647700"/>
                <a:gd name="connsiteX14" fmla="*/ 193358 w 647700"/>
                <a:gd name="connsiteY14" fmla="*/ 91440 h 647700"/>
                <a:gd name="connsiteX15" fmla="*/ 121920 w 647700"/>
                <a:gd name="connsiteY15" fmla="*/ 67628 h 647700"/>
                <a:gd name="connsiteX16" fmla="*/ 67628 w 647700"/>
                <a:gd name="connsiteY16" fmla="*/ 121920 h 647700"/>
                <a:gd name="connsiteX17" fmla="*/ 91440 w 647700"/>
                <a:gd name="connsiteY17" fmla="*/ 193358 h 647700"/>
                <a:gd name="connsiteX18" fmla="*/ 66675 w 647700"/>
                <a:gd name="connsiteY18" fmla="*/ 253365 h 647700"/>
                <a:gd name="connsiteX19" fmla="*/ 0 w 647700"/>
                <a:gd name="connsiteY19" fmla="*/ 285750 h 647700"/>
                <a:gd name="connsiteX20" fmla="*/ 0 w 647700"/>
                <a:gd name="connsiteY20" fmla="*/ 361950 h 647700"/>
                <a:gd name="connsiteX21" fmla="*/ 66675 w 647700"/>
                <a:gd name="connsiteY21" fmla="*/ 395288 h 647700"/>
                <a:gd name="connsiteX22" fmla="*/ 91440 w 647700"/>
                <a:gd name="connsiteY22" fmla="*/ 454343 h 647700"/>
                <a:gd name="connsiteX23" fmla="*/ 67628 w 647700"/>
                <a:gd name="connsiteY23" fmla="*/ 525780 h 647700"/>
                <a:gd name="connsiteX24" fmla="*/ 121920 w 647700"/>
                <a:gd name="connsiteY24" fmla="*/ 580073 h 647700"/>
                <a:gd name="connsiteX25" fmla="*/ 193358 w 647700"/>
                <a:gd name="connsiteY25" fmla="*/ 556260 h 647700"/>
                <a:gd name="connsiteX26" fmla="*/ 253365 w 647700"/>
                <a:gd name="connsiteY26" fmla="*/ 581025 h 647700"/>
                <a:gd name="connsiteX27" fmla="*/ 286703 w 647700"/>
                <a:gd name="connsiteY27" fmla="*/ 647700 h 647700"/>
                <a:gd name="connsiteX28" fmla="*/ 362903 w 647700"/>
                <a:gd name="connsiteY28" fmla="*/ 647700 h 647700"/>
                <a:gd name="connsiteX29" fmla="*/ 396240 w 647700"/>
                <a:gd name="connsiteY29" fmla="*/ 581025 h 647700"/>
                <a:gd name="connsiteX30" fmla="*/ 455295 w 647700"/>
                <a:gd name="connsiteY30" fmla="*/ 556260 h 647700"/>
                <a:gd name="connsiteX31" fmla="*/ 526733 w 647700"/>
                <a:gd name="connsiteY31" fmla="*/ 580073 h 647700"/>
                <a:gd name="connsiteX32" fmla="*/ 581025 w 647700"/>
                <a:gd name="connsiteY32" fmla="*/ 525780 h 647700"/>
                <a:gd name="connsiteX33" fmla="*/ 557213 w 647700"/>
                <a:gd name="connsiteY33" fmla="*/ 454343 h 647700"/>
                <a:gd name="connsiteX34" fmla="*/ 581978 w 647700"/>
                <a:gd name="connsiteY34" fmla="*/ 394335 h 647700"/>
                <a:gd name="connsiteX35" fmla="*/ 648653 w 647700"/>
                <a:gd name="connsiteY35" fmla="*/ 360998 h 647700"/>
                <a:gd name="connsiteX36" fmla="*/ 648653 w 647700"/>
                <a:gd name="connsiteY36" fmla="*/ 284798 h 647700"/>
                <a:gd name="connsiteX37" fmla="*/ 581025 w 647700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7700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4">
              <a:extLst>
                <a:ext uri="{FF2B5EF4-FFF2-40B4-BE49-F238E27FC236}">
                  <a16:creationId xmlns:a16="http://schemas.microsoft.com/office/drawing/2014/main" id="{D53C9883-1D1F-489E-AEA0-8683CE992EAE}"/>
                </a:ext>
              </a:extLst>
            </p:cNvPr>
            <p:cNvSpPr txBox="1">
              <a:spLocks/>
            </p:cNvSpPr>
            <p:nvPr/>
          </p:nvSpPr>
          <p:spPr>
            <a:xfrm>
              <a:off x="7478842" y="1773914"/>
              <a:ext cx="890547" cy="882545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tx1">
                  <a:alpha val="5000"/>
                </a:schemeClr>
              </a:solidFill>
            </a:ln>
            <a:effectLst>
              <a:outerShdw blurRad="228600" dist="165100" dir="8100000" algn="tr" rotWithShape="0">
                <a:prstClr val="black">
                  <a:alpha val="20000"/>
                </a:prstClr>
              </a:outerShdw>
            </a:effectLst>
          </p:spPr>
          <p:txBody>
            <a:bodyPr vert="horz" lIns="0" tIns="0" rIns="0" bIns="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000" b="1" i="0" kern="1200" dirty="0">
                  <a:solidFill>
                    <a:schemeClr val="bg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2800" dirty="0">
                  <a:solidFill>
                    <a:schemeClr val="bg2"/>
                  </a:solidFill>
                </a:rPr>
                <a:t>04</a:t>
              </a:r>
            </a:p>
          </p:txBody>
        </p:sp>
        <p:sp>
          <p:nvSpPr>
            <p:cNvPr id="57" name="3">
              <a:extLst>
                <a:ext uri="{FF2B5EF4-FFF2-40B4-BE49-F238E27FC236}">
                  <a16:creationId xmlns:a16="http://schemas.microsoft.com/office/drawing/2014/main" id="{0459F2AD-F7FA-4667-8FAC-FB90464DFF8E}"/>
                </a:ext>
              </a:extLst>
            </p:cNvPr>
            <p:cNvSpPr txBox="1">
              <a:spLocks/>
            </p:cNvSpPr>
            <p:nvPr/>
          </p:nvSpPr>
          <p:spPr>
            <a:xfrm>
              <a:off x="5418359" y="1773914"/>
              <a:ext cx="890547" cy="882545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tx1">
                  <a:alpha val="5000"/>
                </a:schemeClr>
              </a:solidFill>
            </a:ln>
            <a:effectLst>
              <a:outerShdw blurRad="228600" dist="165100" dir="8100000" algn="tr" rotWithShape="0">
                <a:prstClr val="black">
                  <a:alpha val="20000"/>
                </a:prstClr>
              </a:outerShdw>
            </a:effectLst>
          </p:spPr>
          <p:txBody>
            <a:bodyPr vert="horz" lIns="0" tIns="0" rIns="0" bIns="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000" b="1" i="0" kern="1200" dirty="0">
                  <a:solidFill>
                    <a:schemeClr val="bg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2800" dirty="0">
                  <a:solidFill>
                    <a:schemeClr val="bg2"/>
                  </a:solidFill>
                </a:rPr>
                <a:t>03</a:t>
              </a:r>
            </a:p>
          </p:txBody>
        </p:sp>
        <p:sp>
          <p:nvSpPr>
            <p:cNvPr id="58" name="2">
              <a:extLst>
                <a:ext uri="{FF2B5EF4-FFF2-40B4-BE49-F238E27FC236}">
                  <a16:creationId xmlns:a16="http://schemas.microsoft.com/office/drawing/2014/main" id="{40D725CF-BC56-48F5-9466-D51F70DBD054}"/>
                </a:ext>
              </a:extLst>
            </p:cNvPr>
            <p:cNvSpPr txBox="1">
              <a:spLocks/>
            </p:cNvSpPr>
            <p:nvPr/>
          </p:nvSpPr>
          <p:spPr>
            <a:xfrm>
              <a:off x="3268034" y="1773914"/>
              <a:ext cx="890547" cy="88254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>
                  <a:alpha val="5000"/>
                </a:schemeClr>
              </a:solidFill>
            </a:ln>
            <a:effectLst>
              <a:outerShdw blurRad="228600" dist="165100" dir="8100000" algn="tr" rotWithShape="0">
                <a:prstClr val="black">
                  <a:alpha val="20000"/>
                </a:prstClr>
              </a:outerShdw>
            </a:effectLst>
          </p:spPr>
          <p:txBody>
            <a:bodyPr vert="horz" lIns="0" tIns="0" rIns="0" bIns="0" rtlCol="0" anchor="ctr">
              <a:norm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 lang="en-US" sz="2000" b="1" i="0" kern="1200" dirty="0">
                  <a:solidFill>
                    <a:schemeClr val="bg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chemeClr val="bg2"/>
                  </a:solidFill>
                </a:rPr>
                <a:t>02</a:t>
              </a:r>
            </a:p>
          </p:txBody>
        </p:sp>
        <p:sp>
          <p:nvSpPr>
            <p:cNvPr id="59" name="1">
              <a:extLst>
                <a:ext uri="{FF2B5EF4-FFF2-40B4-BE49-F238E27FC236}">
                  <a16:creationId xmlns:a16="http://schemas.microsoft.com/office/drawing/2014/main" id="{DDEFFC16-9DF2-4976-9323-4B9E02C02035}"/>
                </a:ext>
              </a:extLst>
            </p:cNvPr>
            <p:cNvSpPr txBox="1">
              <a:spLocks/>
            </p:cNvSpPr>
            <p:nvPr/>
          </p:nvSpPr>
          <p:spPr>
            <a:xfrm>
              <a:off x="1055846" y="1778707"/>
              <a:ext cx="893128" cy="882545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chemeClr val="accent1">
                  <a:lumMod val="75000"/>
                  <a:alpha val="27000"/>
                </a:schemeClr>
              </a:solidFill>
            </a:ln>
            <a:effectLst>
              <a:outerShdw blurRad="228600" dist="165100" dir="8100000" algn="tr" rotWithShape="0">
                <a:prstClr val="black">
                  <a:alpha val="20000"/>
                </a:prstClr>
              </a:outerShdw>
            </a:effectLst>
          </p:spPr>
          <p:txBody>
            <a:bodyPr vert="horz" lIns="0" tIns="0" rIns="0" bIns="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000" b="1" i="0" kern="1200" dirty="0">
                  <a:solidFill>
                    <a:schemeClr val="bg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2800" dirty="0">
                  <a:solidFill>
                    <a:schemeClr val="bg2"/>
                  </a:solidFill>
                </a:rPr>
                <a:t>01</a:t>
              </a:r>
            </a:p>
          </p:txBody>
        </p:sp>
        <p:sp>
          <p:nvSpPr>
            <p:cNvPr id="60" name="4">
              <a:extLst>
                <a:ext uri="{FF2B5EF4-FFF2-40B4-BE49-F238E27FC236}">
                  <a16:creationId xmlns:a16="http://schemas.microsoft.com/office/drawing/2014/main" id="{B305E6CE-C54F-42C6-BE16-09288FE68597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7096344" y="1374646"/>
              <a:ext cx="1678770" cy="1663685"/>
            </a:xfrm>
            <a:prstGeom prst="arc">
              <a:avLst>
                <a:gd name="adj1" fmla="val 11691985"/>
                <a:gd name="adj2" fmla="val 21013023"/>
              </a:avLst>
            </a:prstGeom>
            <a:noFill/>
            <a:ln w="25400">
              <a:solidFill>
                <a:schemeClr val="accent6"/>
              </a:solidFill>
              <a:headEnd type="oval"/>
              <a:tailEnd type="arrow"/>
            </a:ln>
            <a:effectLst/>
          </p:spPr>
          <p:txBody>
            <a:bodyPr vert="horz" lIns="0" tIns="0" rIns="0" bIns="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000" b="1" i="0" kern="1200" dirty="0">
                  <a:solidFill>
                    <a:schemeClr val="bg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2800" dirty="0"/>
            </a:p>
          </p:txBody>
        </p:sp>
        <p:sp>
          <p:nvSpPr>
            <p:cNvPr id="61" name="3">
              <a:extLst>
                <a:ext uri="{FF2B5EF4-FFF2-40B4-BE49-F238E27FC236}">
                  <a16:creationId xmlns:a16="http://schemas.microsoft.com/office/drawing/2014/main" id="{01DD7DBE-62DC-4F5C-A911-ED9A17E61196}"/>
                </a:ext>
              </a:extLst>
            </p:cNvPr>
            <p:cNvSpPr txBox="1">
              <a:spLocks/>
            </p:cNvSpPr>
            <p:nvPr/>
          </p:nvSpPr>
          <p:spPr>
            <a:xfrm>
              <a:off x="5035862" y="1374647"/>
              <a:ext cx="1678770" cy="1663685"/>
            </a:xfrm>
            <a:prstGeom prst="arc">
              <a:avLst>
                <a:gd name="adj1" fmla="val 11005624"/>
                <a:gd name="adj2" fmla="val 20917564"/>
              </a:avLst>
            </a:prstGeom>
            <a:noFill/>
            <a:ln w="25400">
              <a:solidFill>
                <a:schemeClr val="accent3"/>
              </a:solidFill>
              <a:headEnd type="oval"/>
              <a:tailEnd type="arrow"/>
            </a:ln>
            <a:effectLst/>
          </p:spPr>
          <p:txBody>
            <a:bodyPr vert="horz" lIns="0" tIns="0" rIns="0" bIns="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000" b="1" i="0" kern="1200" dirty="0">
                  <a:solidFill>
                    <a:schemeClr val="bg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2" name="2">
              <a:extLst>
                <a:ext uri="{FF2B5EF4-FFF2-40B4-BE49-F238E27FC236}">
                  <a16:creationId xmlns:a16="http://schemas.microsoft.com/office/drawing/2014/main" id="{45B2C903-818A-4574-99F8-FB7D539A6E07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2885537" y="1374647"/>
              <a:ext cx="1678770" cy="1663685"/>
            </a:xfrm>
            <a:prstGeom prst="arc">
              <a:avLst>
                <a:gd name="adj1" fmla="val 11716392"/>
                <a:gd name="adj2" fmla="val 20786033"/>
              </a:avLst>
            </a:prstGeom>
            <a:noFill/>
            <a:ln w="25400">
              <a:solidFill>
                <a:srgbClr val="00B0F0"/>
              </a:solidFill>
              <a:headEnd type="oval"/>
              <a:tailEnd type="arrow"/>
            </a:ln>
            <a:effectLst/>
          </p:spPr>
          <p:txBody>
            <a:bodyPr vert="horz" lIns="0" tIns="0" rIns="0" bIns="0" rtlCol="0" anchor="ctr">
              <a:normAutofit/>
            </a:bodyPr>
            <a:lstStyle>
              <a:lvl1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 lang="en-US" sz="2000" b="1" i="0" kern="1200" dirty="0">
                  <a:solidFill>
                    <a:schemeClr val="bg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800" dirty="0"/>
            </a:p>
          </p:txBody>
        </p:sp>
        <p:sp>
          <p:nvSpPr>
            <p:cNvPr id="63" name="1">
              <a:extLst>
                <a:ext uri="{FF2B5EF4-FFF2-40B4-BE49-F238E27FC236}">
                  <a16:creationId xmlns:a16="http://schemas.microsoft.com/office/drawing/2014/main" id="{EC76FBBA-23B8-42C3-B6B6-0CAFAE04E4AA}"/>
                </a:ext>
              </a:extLst>
            </p:cNvPr>
            <p:cNvSpPr txBox="1">
              <a:spLocks/>
            </p:cNvSpPr>
            <p:nvPr/>
          </p:nvSpPr>
          <p:spPr>
            <a:xfrm>
              <a:off x="672207" y="1379440"/>
              <a:ext cx="1683637" cy="1663685"/>
            </a:xfrm>
            <a:prstGeom prst="arc">
              <a:avLst>
                <a:gd name="adj1" fmla="val 11653266"/>
                <a:gd name="adj2" fmla="val 21030732"/>
              </a:avLst>
            </a:prstGeom>
            <a:noFill/>
            <a:ln w="25400">
              <a:solidFill>
                <a:schemeClr val="accent1"/>
              </a:solidFill>
              <a:headEnd type="oval"/>
              <a:tailEnd type="arrow"/>
            </a:ln>
            <a:effectLst/>
          </p:spPr>
          <p:txBody>
            <a:bodyPr vert="horz" lIns="0" tIns="0" rIns="0" bIns="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000" b="1" i="0" kern="1200" dirty="0">
                  <a:solidFill>
                    <a:schemeClr val="bg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Roboto Thin" pitchFamily="2" charset="0"/>
                  <a:ea typeface="Roboto Thin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2800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C92F9C7-6351-45F3-8EE6-D90C0ED903F5}"/>
              </a:ext>
            </a:extLst>
          </p:cNvPr>
          <p:cNvSpPr/>
          <p:nvPr/>
        </p:nvSpPr>
        <p:spPr>
          <a:xfrm>
            <a:off x="8560193" y="4769240"/>
            <a:ext cx="2381907" cy="171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Product</a:t>
            </a:r>
            <a:r>
              <a:rPr lang="pt-BR" sz="14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Owner</a:t>
            </a:r>
            <a:endParaRPr lang="pt-BR" sz="14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ffectLst/>
                <a:ea typeface="Roboto Light" panose="02000000000000000000" pitchFamily="2" charset="0"/>
              </a:rPr>
              <a:t>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ea typeface="Roboto Light" panose="02000000000000000000" pitchFamily="2" charset="0"/>
              </a:rPr>
              <a:t>Equipe de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  <a:ea typeface="Roboto Light" panose="02000000000000000000" pitchFamily="2" charset="0"/>
              </a:rPr>
              <a:t>Kanban</a:t>
            </a:r>
            <a:endParaRPr lang="en-US" sz="900" dirty="0">
              <a:solidFill>
                <a:schemeClr val="tx1"/>
              </a:solidFill>
              <a:ea typeface="Roboto Light" panose="02000000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D30F9C-F10B-4637-B464-A7A78B3161D6}"/>
              </a:ext>
            </a:extLst>
          </p:cNvPr>
          <p:cNvSpPr/>
          <p:nvPr/>
        </p:nvSpPr>
        <p:spPr>
          <a:xfrm>
            <a:off x="3365047" y="4769240"/>
            <a:ext cx="2381907" cy="171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Gitflow</a:t>
            </a:r>
            <a:r>
              <a:rPr lang="pt-BR" sz="14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Workflow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  <a:effectLst/>
                <a:ea typeface="Roboto Light" panose="02000000000000000000" pitchFamily="2" charset="0"/>
              </a:rPr>
              <a:t>Branch</a:t>
            </a:r>
            <a:r>
              <a:rPr lang="pt-BR" sz="1400" dirty="0">
                <a:solidFill>
                  <a:schemeClr val="tx1"/>
                </a:solidFill>
                <a:effectLst/>
                <a:ea typeface="Roboto Light" panose="02000000000000000000" pitchFamily="2" charset="0"/>
              </a:rPr>
              <a:t> Principal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  <a:ea typeface="Roboto Light" panose="02000000000000000000" pitchFamily="2" charset="0"/>
              </a:rPr>
              <a:t>Branch</a:t>
            </a:r>
            <a:r>
              <a:rPr lang="pt-BR" sz="1400" dirty="0">
                <a:solidFill>
                  <a:schemeClr val="tx1"/>
                </a:solidFill>
                <a:ea typeface="Roboto Light" panose="02000000000000000000" pitchFamily="2" charset="0"/>
              </a:rPr>
              <a:t> Desenvolvimento</a:t>
            </a:r>
            <a:endParaRPr lang="en-US" sz="900" dirty="0">
              <a:solidFill>
                <a:schemeClr val="tx1"/>
              </a:solidFill>
              <a:effectLst/>
              <a:ea typeface="Roboto Light" panose="02000000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2FA761-7E2D-4BC8-B3D1-FC5A64D5655C}"/>
              </a:ext>
            </a:extLst>
          </p:cNvPr>
          <p:cNvSpPr/>
          <p:nvPr/>
        </p:nvSpPr>
        <p:spPr>
          <a:xfrm>
            <a:off x="788559" y="4769240"/>
            <a:ext cx="2381907" cy="171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Calibri"/>
              </a:rPr>
              <a:t>Áreas de Reunião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Calibri"/>
              </a:rPr>
              <a:t>Repositório de Código Fonte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Calibri"/>
              </a:rPr>
              <a:t>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cs typeface="Calibri"/>
              </a:rPr>
              <a:t>Gerenciamento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  <a:cs typeface="Calibri"/>
              </a:rPr>
              <a:t>Wireframe</a:t>
            </a:r>
            <a:endParaRPr lang="pt-BR" sz="14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424FA920-0A69-4A96-9D6F-227F22B4631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4FE2FE-B55E-4328-8F5C-2CEB8781A47B}" type="slidenum">
              <a:rPr lang="de-DE" sz="4000" smtClean="0">
                <a:solidFill>
                  <a:srgbClr val="00B0F0"/>
                </a:solidFill>
              </a:rPr>
              <a:pPr algn="r"/>
              <a:t>4</a:t>
            </a:fld>
            <a:endParaRPr lang="de-D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6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1ED99C-6E50-AE41-9FA4-2C2DBE8C20A2}"/>
              </a:ext>
            </a:extLst>
          </p:cNvPr>
          <p:cNvCxnSpPr>
            <a:cxnSpLocks/>
          </p:cNvCxnSpPr>
          <p:nvPr/>
        </p:nvCxnSpPr>
        <p:spPr>
          <a:xfrm>
            <a:off x="6537138" y="1587965"/>
            <a:ext cx="0" cy="527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B05C75E2-FC69-004B-B534-A9409011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89" y="704267"/>
            <a:ext cx="4254984" cy="1898158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cs typeface="Calibri Light"/>
              </a:rPr>
              <a:t>Funcionalidades de Software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37B7C-EBFD-C143-B344-08AA618CEF9F}"/>
              </a:ext>
            </a:extLst>
          </p:cNvPr>
          <p:cNvSpPr/>
          <p:nvPr/>
        </p:nvSpPr>
        <p:spPr>
          <a:xfrm>
            <a:off x="7071195" y="1554857"/>
            <a:ext cx="3342287" cy="37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 de Login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7C9A3D-C8FA-B446-BC32-98614C6345B3}"/>
              </a:ext>
            </a:extLst>
          </p:cNvPr>
          <p:cNvSpPr/>
          <p:nvPr/>
        </p:nvSpPr>
        <p:spPr>
          <a:xfrm>
            <a:off x="6347806" y="4865282"/>
            <a:ext cx="378664" cy="37866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DADC08-299F-F243-B537-60BA9B39DAF5}"/>
              </a:ext>
            </a:extLst>
          </p:cNvPr>
          <p:cNvSpPr/>
          <p:nvPr/>
        </p:nvSpPr>
        <p:spPr>
          <a:xfrm>
            <a:off x="6347806" y="1566266"/>
            <a:ext cx="378664" cy="37866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840F8E-11F4-5E4B-8D12-8AEB1DB21804}"/>
              </a:ext>
            </a:extLst>
          </p:cNvPr>
          <p:cNvSpPr/>
          <p:nvPr/>
        </p:nvSpPr>
        <p:spPr>
          <a:xfrm>
            <a:off x="6347806" y="2391020"/>
            <a:ext cx="378664" cy="37866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raphic 12">
            <a:extLst>
              <a:ext uri="{FF2B5EF4-FFF2-40B4-BE49-F238E27FC236}">
                <a16:creationId xmlns:a16="http://schemas.microsoft.com/office/drawing/2014/main" id="{E62A9067-1235-8C4E-9CF7-4A90F473B522}"/>
              </a:ext>
            </a:extLst>
          </p:cNvPr>
          <p:cNvSpPr/>
          <p:nvPr/>
        </p:nvSpPr>
        <p:spPr>
          <a:xfrm>
            <a:off x="6442830" y="4952704"/>
            <a:ext cx="188616" cy="194162"/>
          </a:xfrm>
          <a:custGeom>
            <a:avLst/>
            <a:gdLst>
              <a:gd name="connsiteX0" fmla="*/ 323861 w 320765"/>
              <a:gd name="connsiteY0" fmla="*/ 3774 h 330200"/>
              <a:gd name="connsiteX1" fmla="*/ 313389 w 320765"/>
              <a:gd name="connsiteY1" fmla="*/ 0 h 330200"/>
              <a:gd name="connsiteX2" fmla="*/ 306031 w 320765"/>
              <a:gd name="connsiteY2" fmla="*/ 1698 h 330200"/>
              <a:gd name="connsiteX3" fmla="*/ 9134 w 320765"/>
              <a:gd name="connsiteY3" fmla="*/ 150288 h 330200"/>
              <a:gd name="connsiteX4" fmla="*/ 1745 w 320765"/>
              <a:gd name="connsiteY4" fmla="*/ 172437 h 330200"/>
              <a:gd name="connsiteX5" fmla="*/ 7058 w 320765"/>
              <a:gd name="connsiteY5" fmla="*/ 178591 h 330200"/>
              <a:gd name="connsiteX6" fmla="*/ 82532 w 320765"/>
              <a:gd name="connsiteY6" fmla="*/ 230857 h 330200"/>
              <a:gd name="connsiteX7" fmla="*/ 82532 w 320765"/>
              <a:gd name="connsiteY7" fmla="*/ 313596 h 330200"/>
              <a:gd name="connsiteX8" fmla="*/ 94042 w 320765"/>
              <a:gd name="connsiteY8" fmla="*/ 329351 h 330200"/>
              <a:gd name="connsiteX9" fmla="*/ 99137 w 320765"/>
              <a:gd name="connsiteY9" fmla="*/ 330200 h 330200"/>
              <a:gd name="connsiteX10" fmla="*/ 112533 w 320765"/>
              <a:gd name="connsiteY10" fmla="*/ 323313 h 330200"/>
              <a:gd name="connsiteX11" fmla="*/ 147063 w 320765"/>
              <a:gd name="connsiteY11" fmla="*/ 275481 h 330200"/>
              <a:gd name="connsiteX12" fmla="*/ 221782 w 320765"/>
              <a:gd name="connsiteY12" fmla="*/ 327275 h 330200"/>
              <a:gd name="connsiteX13" fmla="*/ 244754 w 320765"/>
              <a:gd name="connsiteY13" fmla="*/ 323096 h 330200"/>
              <a:gd name="connsiteX14" fmla="*/ 247161 w 320765"/>
              <a:gd name="connsiteY14" fmla="*/ 317841 h 330200"/>
              <a:gd name="connsiteX15" fmla="*/ 329711 w 320765"/>
              <a:gd name="connsiteY15" fmla="*/ 20661 h 330200"/>
              <a:gd name="connsiteX16" fmla="*/ 323861 w 320765"/>
              <a:gd name="connsiteY16" fmla="*/ 3774 h 330200"/>
              <a:gd name="connsiteX17" fmla="*/ 90174 w 320765"/>
              <a:gd name="connsiteY17" fmla="*/ 216328 h 330200"/>
              <a:gd name="connsiteX18" fmla="*/ 16209 w 320765"/>
              <a:gd name="connsiteY18" fmla="*/ 165100 h 330200"/>
              <a:gd name="connsiteX19" fmla="*/ 266690 w 320765"/>
              <a:gd name="connsiteY19" fmla="*/ 39813 h 330200"/>
              <a:gd name="connsiteX20" fmla="*/ 98759 w 320765"/>
              <a:gd name="connsiteY20" fmla="*/ 313690 h 330200"/>
              <a:gd name="connsiteX21" fmla="*/ 98759 w 320765"/>
              <a:gd name="connsiteY21" fmla="*/ 231140 h 330200"/>
              <a:gd name="connsiteX22" fmla="*/ 313389 w 320765"/>
              <a:gd name="connsiteY22" fmla="*/ 16510 h 330200"/>
              <a:gd name="connsiteX23" fmla="*/ 230839 w 320765"/>
              <a:gd name="connsiteY23" fmla="*/ 313690 h 330200"/>
              <a:gd name="connsiteX24" fmla="*/ 156403 w 320765"/>
              <a:gd name="connsiteY24" fmla="*/ 262084 h 330200"/>
              <a:gd name="connsiteX25" fmla="*/ 300653 w 320765"/>
              <a:gd name="connsiteY25" fmla="*/ 62361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0765" h="330200">
                <a:moveTo>
                  <a:pt x="323861" y="3774"/>
                </a:moveTo>
                <a:cubicBezTo>
                  <a:pt x="320909" y="1348"/>
                  <a:pt x="317210" y="16"/>
                  <a:pt x="313389" y="0"/>
                </a:cubicBezTo>
                <a:cubicBezTo>
                  <a:pt x="310839" y="0"/>
                  <a:pt x="308323" y="581"/>
                  <a:pt x="306031" y="1698"/>
                </a:cubicBezTo>
                <a:lnTo>
                  <a:pt x="9134" y="150288"/>
                </a:lnTo>
                <a:cubicBezTo>
                  <a:pt x="977" y="154364"/>
                  <a:pt x="-2331" y="164280"/>
                  <a:pt x="1745" y="172437"/>
                </a:cubicBezTo>
                <a:cubicBezTo>
                  <a:pt x="2975" y="174899"/>
                  <a:pt x="4802" y="177015"/>
                  <a:pt x="7058" y="178591"/>
                </a:cubicBezTo>
                <a:lnTo>
                  <a:pt x="82532" y="230857"/>
                </a:lnTo>
                <a:lnTo>
                  <a:pt x="82532" y="313596"/>
                </a:lnTo>
                <a:cubicBezTo>
                  <a:pt x="82493" y="320805"/>
                  <a:pt x="87162" y="327196"/>
                  <a:pt x="94042" y="329351"/>
                </a:cubicBezTo>
                <a:cubicBezTo>
                  <a:pt x="95683" y="329907"/>
                  <a:pt x="97404" y="330194"/>
                  <a:pt x="99137" y="330200"/>
                </a:cubicBezTo>
                <a:cubicBezTo>
                  <a:pt x="104450" y="330194"/>
                  <a:pt x="109436" y="327631"/>
                  <a:pt x="112533" y="323313"/>
                </a:cubicBezTo>
                <a:lnTo>
                  <a:pt x="147063" y="275481"/>
                </a:lnTo>
                <a:lnTo>
                  <a:pt x="221782" y="327275"/>
                </a:lnTo>
                <a:cubicBezTo>
                  <a:pt x="229280" y="332465"/>
                  <a:pt x="239565" y="330593"/>
                  <a:pt x="244754" y="323096"/>
                </a:cubicBezTo>
                <a:cubicBezTo>
                  <a:pt x="245859" y="321499"/>
                  <a:pt x="246674" y="319721"/>
                  <a:pt x="247161" y="317841"/>
                </a:cubicBezTo>
                <a:lnTo>
                  <a:pt x="329711" y="20661"/>
                </a:lnTo>
                <a:cubicBezTo>
                  <a:pt x="331239" y="14372"/>
                  <a:pt x="328953" y="7770"/>
                  <a:pt x="323861" y="3774"/>
                </a:cubicBezTo>
                <a:close/>
                <a:moveTo>
                  <a:pt x="90174" y="216328"/>
                </a:moveTo>
                <a:lnTo>
                  <a:pt x="16209" y="165100"/>
                </a:lnTo>
                <a:lnTo>
                  <a:pt x="266690" y="39813"/>
                </a:lnTo>
                <a:close/>
                <a:moveTo>
                  <a:pt x="98759" y="313690"/>
                </a:moveTo>
                <a:lnTo>
                  <a:pt x="98759" y="231140"/>
                </a:lnTo>
                <a:lnTo>
                  <a:pt x="313389" y="16510"/>
                </a:lnTo>
                <a:close/>
                <a:moveTo>
                  <a:pt x="230839" y="313690"/>
                </a:moveTo>
                <a:lnTo>
                  <a:pt x="156403" y="262084"/>
                </a:lnTo>
                <a:lnTo>
                  <a:pt x="300653" y="62361"/>
                </a:lnTo>
                <a:close/>
              </a:path>
            </a:pathLst>
          </a:custGeom>
          <a:solidFill>
            <a:schemeClr val="bg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D5FFF3E-2A8A-1D4F-9D6F-C691EC04CF98}"/>
              </a:ext>
            </a:extLst>
          </p:cNvPr>
          <p:cNvSpPr/>
          <p:nvPr/>
        </p:nvSpPr>
        <p:spPr>
          <a:xfrm>
            <a:off x="6347806" y="4040528"/>
            <a:ext cx="378664" cy="37866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DF79E649-8692-6043-A660-12963261D288}"/>
              </a:ext>
            </a:extLst>
          </p:cNvPr>
          <p:cNvSpPr/>
          <p:nvPr/>
        </p:nvSpPr>
        <p:spPr>
          <a:xfrm>
            <a:off x="6441237" y="4111811"/>
            <a:ext cx="191802" cy="228786"/>
          </a:xfrm>
          <a:custGeom>
            <a:avLst/>
            <a:gdLst>
              <a:gd name="connsiteX0" fmla="*/ 138444 w 277167"/>
              <a:gd name="connsiteY0" fmla="*/ 181564 h 330611"/>
              <a:gd name="connsiteX1" fmla="*/ 130341 w 277167"/>
              <a:gd name="connsiteY1" fmla="*/ 189960 h 330611"/>
              <a:gd name="connsiteX2" fmla="*/ 138630 w 277167"/>
              <a:gd name="connsiteY2" fmla="*/ 198167 h 330611"/>
              <a:gd name="connsiteX3" fmla="*/ 138724 w 277167"/>
              <a:gd name="connsiteY3" fmla="*/ 198167 h 330611"/>
              <a:gd name="connsiteX4" fmla="*/ 146733 w 277167"/>
              <a:gd name="connsiteY4" fmla="*/ 189865 h 330611"/>
              <a:gd name="connsiteX5" fmla="*/ 146732 w 277167"/>
              <a:gd name="connsiteY5" fmla="*/ 189771 h 330611"/>
              <a:gd name="connsiteX6" fmla="*/ 138444 w 277167"/>
              <a:gd name="connsiteY6" fmla="*/ 181564 h 330611"/>
              <a:gd name="connsiteX7" fmla="*/ 138630 w 277167"/>
              <a:gd name="connsiteY7" fmla="*/ 165147 h 330611"/>
              <a:gd name="connsiteX8" fmla="*/ 161599 w 277167"/>
              <a:gd name="connsiteY8" fmla="*/ 181621 h 330611"/>
              <a:gd name="connsiteX9" fmla="*/ 146733 w 277167"/>
              <a:gd name="connsiteY9" fmla="*/ 213168 h 330611"/>
              <a:gd name="connsiteX10" fmla="*/ 146733 w 277167"/>
              <a:gd name="connsiteY10" fmla="*/ 297227 h 330611"/>
              <a:gd name="connsiteX11" fmla="*/ 130433 w 277167"/>
              <a:gd name="connsiteY11" fmla="*/ 297227 h 330611"/>
              <a:gd name="connsiteX12" fmla="*/ 130433 w 277167"/>
              <a:gd name="connsiteY12" fmla="*/ 213168 h 330611"/>
              <a:gd name="connsiteX13" fmla="*/ 114170 w 277167"/>
              <a:gd name="connsiteY13" fmla="*/ 189806 h 330611"/>
              <a:gd name="connsiteX14" fmla="*/ 138630 w 277167"/>
              <a:gd name="connsiteY14" fmla="*/ 165147 h 330611"/>
              <a:gd name="connsiteX15" fmla="*/ 138629 w 277167"/>
              <a:gd name="connsiteY15" fmla="*/ 82597 h 330611"/>
              <a:gd name="connsiteX16" fmla="*/ 241479 w 277167"/>
              <a:gd name="connsiteY16" fmla="*/ 164988 h 330611"/>
              <a:gd name="connsiteX17" fmla="*/ 163030 w 277167"/>
              <a:gd name="connsiteY17" fmla="*/ 294208 h 330611"/>
              <a:gd name="connsiteX18" fmla="*/ 163030 w 277167"/>
              <a:gd name="connsiteY18" fmla="*/ 277226 h 330611"/>
              <a:gd name="connsiteX19" fmla="*/ 228345 w 277167"/>
              <a:gd name="connsiteY19" fmla="*/ 189742 h 330611"/>
              <a:gd name="connsiteX20" fmla="*/ 138629 w 277167"/>
              <a:gd name="connsiteY20" fmla="*/ 99107 h 330611"/>
              <a:gd name="connsiteX21" fmla="*/ 138444 w 277167"/>
              <a:gd name="connsiteY21" fmla="*/ 65993 h 330611"/>
              <a:gd name="connsiteX22" fmla="*/ 16252 w 277167"/>
              <a:gd name="connsiteY22" fmla="*/ 189959 h 330611"/>
              <a:gd name="connsiteX23" fmla="*/ 138630 w 277167"/>
              <a:gd name="connsiteY23" fmla="*/ 313737 h 330611"/>
              <a:gd name="connsiteX24" fmla="*/ 260821 w 277167"/>
              <a:gd name="connsiteY24" fmla="*/ 189865 h 330611"/>
              <a:gd name="connsiteX25" fmla="*/ 260821 w 277167"/>
              <a:gd name="connsiteY25" fmla="*/ 189770 h 330611"/>
              <a:gd name="connsiteX26" fmla="*/ 138444 w 277167"/>
              <a:gd name="connsiteY26" fmla="*/ 65993 h 330611"/>
              <a:gd name="connsiteX27" fmla="*/ 106033 w 277167"/>
              <a:gd name="connsiteY27" fmla="*/ 47 h 330611"/>
              <a:gd name="connsiteX28" fmla="*/ 171227 w 277167"/>
              <a:gd name="connsiteY28" fmla="*/ 47 h 330611"/>
              <a:gd name="connsiteX29" fmla="*/ 178504 w 277167"/>
              <a:gd name="connsiteY29" fmla="*/ 7418 h 330611"/>
              <a:gd name="connsiteX30" fmla="*/ 171227 w 277167"/>
              <a:gd name="connsiteY30" fmla="*/ 16557 h 330611"/>
              <a:gd name="connsiteX31" fmla="*/ 146733 w 277167"/>
              <a:gd name="connsiteY31" fmla="*/ 16557 h 330611"/>
              <a:gd name="connsiteX32" fmla="*/ 146733 w 277167"/>
              <a:gd name="connsiteY32" fmla="*/ 50049 h 330611"/>
              <a:gd name="connsiteX33" fmla="*/ 218539 w 277167"/>
              <a:gd name="connsiteY33" fmla="*/ 75521 h 330611"/>
              <a:gd name="connsiteX34" fmla="*/ 229994 w 277167"/>
              <a:gd name="connsiteY34" fmla="*/ 60898 h 330611"/>
              <a:gd name="connsiteX35" fmla="*/ 242753 w 277167"/>
              <a:gd name="connsiteY35" fmla="*/ 71276 h 330611"/>
              <a:gd name="connsiteX36" fmla="*/ 231205 w 277167"/>
              <a:gd name="connsiteY36" fmla="*/ 85805 h 330611"/>
              <a:gd name="connsiteX37" fmla="*/ 241668 w 277167"/>
              <a:gd name="connsiteY37" fmla="*/ 96404 h 330611"/>
              <a:gd name="connsiteX38" fmla="*/ 231205 w 277167"/>
              <a:gd name="connsiteY38" fmla="*/ 294651 h 330611"/>
              <a:gd name="connsiteX39" fmla="*/ 35498 w 277167"/>
              <a:gd name="connsiteY39" fmla="*/ 284052 h 330611"/>
              <a:gd name="connsiteX40" fmla="*/ 45962 w 277167"/>
              <a:gd name="connsiteY40" fmla="*/ 85805 h 330611"/>
              <a:gd name="connsiteX41" fmla="*/ 34413 w 277167"/>
              <a:gd name="connsiteY41" fmla="*/ 71276 h 330611"/>
              <a:gd name="connsiteX42" fmla="*/ 47172 w 277167"/>
              <a:gd name="connsiteY42" fmla="*/ 60898 h 330611"/>
              <a:gd name="connsiteX43" fmla="*/ 58628 w 277167"/>
              <a:gd name="connsiteY43" fmla="*/ 75521 h 330611"/>
              <a:gd name="connsiteX44" fmla="*/ 130433 w 277167"/>
              <a:gd name="connsiteY44" fmla="*/ 49954 h 330611"/>
              <a:gd name="connsiteX45" fmla="*/ 130433 w 277167"/>
              <a:gd name="connsiteY45" fmla="*/ 16557 h 330611"/>
              <a:gd name="connsiteX46" fmla="*/ 106033 w 277167"/>
              <a:gd name="connsiteY46" fmla="*/ 16557 h 330611"/>
              <a:gd name="connsiteX47" fmla="*/ 104288 w 277167"/>
              <a:gd name="connsiteY47" fmla="*/ 16557 h 330611"/>
              <a:gd name="connsiteX48" fmla="*/ 97011 w 277167"/>
              <a:gd name="connsiteY48" fmla="*/ 7418 h 330611"/>
              <a:gd name="connsiteX49" fmla="*/ 106033 w 277167"/>
              <a:gd name="connsiteY49" fmla="*/ 47 h 33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77167" h="330611">
                <a:moveTo>
                  <a:pt x="138444" y="181564"/>
                </a:moveTo>
                <a:cubicBezTo>
                  <a:pt x="133917" y="181616"/>
                  <a:pt x="130289" y="185375"/>
                  <a:pt x="130341" y="189960"/>
                </a:cubicBezTo>
                <a:cubicBezTo>
                  <a:pt x="130392" y="194545"/>
                  <a:pt x="134103" y="198219"/>
                  <a:pt x="138630" y="198167"/>
                </a:cubicBezTo>
                <a:cubicBezTo>
                  <a:pt x="138661" y="198167"/>
                  <a:pt x="138692" y="198167"/>
                  <a:pt x="138724" y="198167"/>
                </a:cubicBezTo>
                <a:cubicBezTo>
                  <a:pt x="143198" y="198114"/>
                  <a:pt x="146784" y="194398"/>
                  <a:pt x="146733" y="189865"/>
                </a:cubicBezTo>
                <a:cubicBezTo>
                  <a:pt x="146733" y="189834"/>
                  <a:pt x="146732" y="189802"/>
                  <a:pt x="146732" y="189771"/>
                </a:cubicBezTo>
                <a:cubicBezTo>
                  <a:pt x="146681" y="185186"/>
                  <a:pt x="142970" y="181512"/>
                  <a:pt x="138444" y="181564"/>
                </a:cubicBezTo>
                <a:close/>
                <a:moveTo>
                  <a:pt x="138630" y="165147"/>
                </a:moveTo>
                <a:cubicBezTo>
                  <a:pt x="148956" y="165162"/>
                  <a:pt x="158155" y="171760"/>
                  <a:pt x="161599" y="181621"/>
                </a:cubicBezTo>
                <a:cubicBezTo>
                  <a:pt x="166093" y="194491"/>
                  <a:pt x="159437" y="208615"/>
                  <a:pt x="146733" y="213168"/>
                </a:cubicBezTo>
                <a:lnTo>
                  <a:pt x="146733" y="297227"/>
                </a:lnTo>
                <a:lnTo>
                  <a:pt x="130433" y="297227"/>
                </a:lnTo>
                <a:lnTo>
                  <a:pt x="130433" y="213168"/>
                </a:lnTo>
                <a:cubicBezTo>
                  <a:pt x="120666" y="209668"/>
                  <a:pt x="114145" y="200301"/>
                  <a:pt x="114170" y="189806"/>
                </a:cubicBezTo>
                <a:cubicBezTo>
                  <a:pt x="114202" y="176155"/>
                  <a:pt x="125153" y="165115"/>
                  <a:pt x="138630" y="165147"/>
                </a:cubicBezTo>
                <a:close/>
                <a:moveTo>
                  <a:pt x="138629" y="82597"/>
                </a:moveTo>
                <a:cubicBezTo>
                  <a:pt x="187593" y="82671"/>
                  <a:pt x="230123" y="116740"/>
                  <a:pt x="241479" y="164988"/>
                </a:cubicBezTo>
                <a:cubicBezTo>
                  <a:pt x="255042" y="222615"/>
                  <a:pt x="219919" y="280469"/>
                  <a:pt x="163030" y="294208"/>
                </a:cubicBezTo>
                <a:lnTo>
                  <a:pt x="163030" y="277226"/>
                </a:lnTo>
                <a:cubicBezTo>
                  <a:pt x="201703" y="266197"/>
                  <a:pt x="228399" y="230439"/>
                  <a:pt x="228345" y="189742"/>
                </a:cubicBezTo>
                <a:cubicBezTo>
                  <a:pt x="228278" y="139618"/>
                  <a:pt x="188111" y="99039"/>
                  <a:pt x="138629" y="99107"/>
                </a:cubicBezTo>
                <a:close/>
                <a:moveTo>
                  <a:pt x="138444" y="65993"/>
                </a:moveTo>
                <a:cubicBezTo>
                  <a:pt x="70907" y="66045"/>
                  <a:pt x="16201" y="121546"/>
                  <a:pt x="16252" y="189959"/>
                </a:cubicBezTo>
                <a:cubicBezTo>
                  <a:pt x="16303" y="258372"/>
                  <a:pt x="71094" y="313789"/>
                  <a:pt x="138630" y="313737"/>
                </a:cubicBezTo>
                <a:cubicBezTo>
                  <a:pt x="206108" y="313633"/>
                  <a:pt x="260770" y="258219"/>
                  <a:pt x="260821" y="189865"/>
                </a:cubicBezTo>
                <a:cubicBezTo>
                  <a:pt x="260821" y="189833"/>
                  <a:pt x="260821" y="189802"/>
                  <a:pt x="260821" y="189770"/>
                </a:cubicBezTo>
                <a:cubicBezTo>
                  <a:pt x="260770" y="121358"/>
                  <a:pt x="205980" y="65940"/>
                  <a:pt x="138444" y="65993"/>
                </a:cubicBezTo>
                <a:close/>
                <a:moveTo>
                  <a:pt x="106033" y="47"/>
                </a:moveTo>
                <a:lnTo>
                  <a:pt x="171227" y="47"/>
                </a:lnTo>
                <a:cubicBezTo>
                  <a:pt x="175063" y="463"/>
                  <a:pt x="178093" y="3532"/>
                  <a:pt x="178504" y="7418"/>
                </a:cubicBezTo>
                <a:cubicBezTo>
                  <a:pt x="178985" y="11977"/>
                  <a:pt x="175728" y="16069"/>
                  <a:pt x="171227" y="16557"/>
                </a:cubicBezTo>
                <a:lnTo>
                  <a:pt x="146733" y="16557"/>
                </a:lnTo>
                <a:lnTo>
                  <a:pt x="146733" y="50049"/>
                </a:lnTo>
                <a:cubicBezTo>
                  <a:pt x="172551" y="51557"/>
                  <a:pt x="197432" y="60384"/>
                  <a:pt x="218539" y="75521"/>
                </a:cubicBezTo>
                <a:lnTo>
                  <a:pt x="229994" y="60898"/>
                </a:lnTo>
                <a:lnTo>
                  <a:pt x="242753" y="71276"/>
                </a:lnTo>
                <a:lnTo>
                  <a:pt x="231205" y="85805"/>
                </a:lnTo>
                <a:cubicBezTo>
                  <a:pt x="234876" y="89146"/>
                  <a:pt x="238369" y="92684"/>
                  <a:pt x="241668" y="96404"/>
                </a:cubicBezTo>
                <a:cubicBezTo>
                  <a:pt x="292821" y="154075"/>
                  <a:pt x="288137" y="242833"/>
                  <a:pt x="231205" y="294651"/>
                </a:cubicBezTo>
                <a:cubicBezTo>
                  <a:pt x="174273" y="346469"/>
                  <a:pt x="86651" y="341723"/>
                  <a:pt x="35498" y="284052"/>
                </a:cubicBezTo>
                <a:cubicBezTo>
                  <a:pt x="-15655" y="226380"/>
                  <a:pt x="-10970" y="137622"/>
                  <a:pt x="45962" y="85805"/>
                </a:cubicBezTo>
                <a:lnTo>
                  <a:pt x="34413" y="71276"/>
                </a:lnTo>
                <a:lnTo>
                  <a:pt x="47172" y="60898"/>
                </a:lnTo>
                <a:lnTo>
                  <a:pt x="58628" y="75521"/>
                </a:lnTo>
                <a:cubicBezTo>
                  <a:pt x="79724" y="60350"/>
                  <a:pt x="104606" y="51491"/>
                  <a:pt x="130433" y="49954"/>
                </a:cubicBezTo>
                <a:lnTo>
                  <a:pt x="130433" y="16557"/>
                </a:lnTo>
                <a:lnTo>
                  <a:pt x="106033" y="16557"/>
                </a:lnTo>
                <a:cubicBezTo>
                  <a:pt x="105453" y="16620"/>
                  <a:pt x="104868" y="16620"/>
                  <a:pt x="104288" y="16557"/>
                </a:cubicBezTo>
                <a:cubicBezTo>
                  <a:pt x="99787" y="16069"/>
                  <a:pt x="96529" y="11977"/>
                  <a:pt x="97011" y="7418"/>
                </a:cubicBezTo>
                <a:cubicBezTo>
                  <a:pt x="97493" y="2859"/>
                  <a:pt x="101532" y="-441"/>
                  <a:pt x="106033" y="47"/>
                </a:cubicBezTo>
                <a:close/>
              </a:path>
            </a:pathLst>
          </a:custGeom>
          <a:solidFill>
            <a:schemeClr val="bg2"/>
          </a:solidFill>
          <a:ln w="92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EEE136-C7D9-E045-AC0F-3FACB97CFAB3}"/>
              </a:ext>
            </a:extLst>
          </p:cNvPr>
          <p:cNvSpPr/>
          <p:nvPr/>
        </p:nvSpPr>
        <p:spPr>
          <a:xfrm>
            <a:off x="6347806" y="3215774"/>
            <a:ext cx="378664" cy="37866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20C4D3D-608F-F748-92CE-EB970597BB01}"/>
              </a:ext>
            </a:extLst>
          </p:cNvPr>
          <p:cNvSpPr/>
          <p:nvPr/>
        </p:nvSpPr>
        <p:spPr>
          <a:xfrm>
            <a:off x="6402944" y="3285657"/>
            <a:ext cx="228502" cy="228834"/>
          </a:xfrm>
          <a:custGeom>
            <a:avLst/>
            <a:gdLst>
              <a:gd name="connsiteX0" fmla="*/ 291049 w 330200"/>
              <a:gd name="connsiteY0" fmla="*/ 278349 h 330679"/>
              <a:gd name="connsiteX1" fmla="*/ 296142 w 330200"/>
              <a:gd name="connsiteY1" fmla="*/ 288840 h 330679"/>
              <a:gd name="connsiteX2" fmla="*/ 273349 w 330200"/>
              <a:gd name="connsiteY2" fmla="*/ 329444 h 330679"/>
              <a:gd name="connsiteX3" fmla="*/ 232744 w 330200"/>
              <a:gd name="connsiteY3" fmla="*/ 306652 h 330679"/>
              <a:gd name="connsiteX4" fmla="*/ 248499 w 330200"/>
              <a:gd name="connsiteY4" fmla="*/ 301463 h 330679"/>
              <a:gd name="connsiteX5" fmla="*/ 264161 w 330200"/>
              <a:gd name="connsiteY5" fmla="*/ 313256 h 330679"/>
              <a:gd name="connsiteX6" fmla="*/ 264351 w 330200"/>
              <a:gd name="connsiteY6" fmla="*/ 313255 h 330679"/>
              <a:gd name="connsiteX7" fmla="*/ 280671 w 330200"/>
              <a:gd name="connsiteY7" fmla="*/ 296557 h 330679"/>
              <a:gd name="connsiteX8" fmla="*/ 277180 w 330200"/>
              <a:gd name="connsiteY8" fmla="*/ 287123 h 330679"/>
              <a:gd name="connsiteX9" fmla="*/ 291049 w 330200"/>
              <a:gd name="connsiteY9" fmla="*/ 278349 h 330679"/>
              <a:gd name="connsiteX10" fmla="*/ 72078 w 330200"/>
              <a:gd name="connsiteY10" fmla="*/ 277877 h 330679"/>
              <a:gd name="connsiteX11" fmla="*/ 86041 w 330200"/>
              <a:gd name="connsiteY11" fmla="*/ 287311 h 330679"/>
              <a:gd name="connsiteX12" fmla="*/ 82550 w 330200"/>
              <a:gd name="connsiteY12" fmla="*/ 296746 h 330679"/>
              <a:gd name="connsiteX13" fmla="*/ 99061 w 330200"/>
              <a:gd name="connsiteY13" fmla="*/ 313256 h 330679"/>
              <a:gd name="connsiteX14" fmla="*/ 114722 w 330200"/>
              <a:gd name="connsiteY14" fmla="*/ 301085 h 330679"/>
              <a:gd name="connsiteX15" fmla="*/ 130572 w 330200"/>
              <a:gd name="connsiteY15" fmla="*/ 306180 h 330679"/>
              <a:gd name="connsiteX16" fmla="*/ 125922 w 330200"/>
              <a:gd name="connsiteY16" fmla="*/ 315789 h 330679"/>
              <a:gd name="connsiteX17" fmla="*/ 80043 w 330200"/>
              <a:gd name="connsiteY17" fmla="*/ 323755 h 330679"/>
              <a:gd name="connsiteX18" fmla="*/ 72078 w 330200"/>
              <a:gd name="connsiteY18" fmla="*/ 277877 h 330679"/>
              <a:gd name="connsiteX19" fmla="*/ 99061 w 330200"/>
              <a:gd name="connsiteY19" fmla="*/ 115136 h 330679"/>
              <a:gd name="connsiteX20" fmla="*/ 115571 w 330200"/>
              <a:gd name="connsiteY20" fmla="*/ 131647 h 330679"/>
              <a:gd name="connsiteX21" fmla="*/ 99061 w 330200"/>
              <a:gd name="connsiteY21" fmla="*/ 148157 h 330679"/>
              <a:gd name="connsiteX22" fmla="*/ 82550 w 330200"/>
              <a:gd name="connsiteY22" fmla="*/ 131647 h 330679"/>
              <a:gd name="connsiteX23" fmla="*/ 99061 w 330200"/>
              <a:gd name="connsiteY23" fmla="*/ 115136 h 330679"/>
              <a:gd name="connsiteX24" fmla="*/ 82550 w 330200"/>
              <a:gd name="connsiteY24" fmla="*/ 65606 h 330679"/>
              <a:gd name="connsiteX25" fmla="*/ 82550 w 330200"/>
              <a:gd name="connsiteY25" fmla="*/ 102211 h 330679"/>
              <a:gd name="connsiteX26" fmla="*/ 53209 w 330200"/>
              <a:gd name="connsiteY26" fmla="*/ 148156 h 330679"/>
              <a:gd name="connsiteX27" fmla="*/ 16510 w 330200"/>
              <a:gd name="connsiteY27" fmla="*/ 148156 h 330679"/>
              <a:gd name="connsiteX28" fmla="*/ 16510 w 330200"/>
              <a:gd name="connsiteY28" fmla="*/ 197686 h 330679"/>
              <a:gd name="connsiteX29" fmla="*/ 53209 w 330200"/>
              <a:gd name="connsiteY29" fmla="*/ 197686 h 330679"/>
              <a:gd name="connsiteX30" fmla="*/ 181610 w 330200"/>
              <a:gd name="connsiteY30" fmla="*/ 280236 h 330679"/>
              <a:gd name="connsiteX31" fmla="*/ 313690 w 330200"/>
              <a:gd name="connsiteY31" fmla="*/ 172968 h 330679"/>
              <a:gd name="connsiteX32" fmla="*/ 181610 w 330200"/>
              <a:gd name="connsiteY32" fmla="*/ 65606 h 330679"/>
              <a:gd name="connsiteX33" fmla="*/ 138684 w 330200"/>
              <a:gd name="connsiteY33" fmla="*/ 71550 h 330679"/>
              <a:gd name="connsiteX34" fmla="*/ 181610 w 330200"/>
              <a:gd name="connsiteY34" fmla="*/ 49096 h 330679"/>
              <a:gd name="connsiteX35" fmla="*/ 330200 w 330200"/>
              <a:gd name="connsiteY35" fmla="*/ 172968 h 330679"/>
              <a:gd name="connsiteX36" fmla="*/ 181610 w 330200"/>
              <a:gd name="connsiteY36" fmla="*/ 296746 h 330679"/>
              <a:gd name="connsiteX37" fmla="*/ 41605 w 330200"/>
              <a:gd name="connsiteY37" fmla="*/ 214196 h 330679"/>
              <a:gd name="connsiteX38" fmla="*/ 16510 w 330200"/>
              <a:gd name="connsiteY38" fmla="*/ 214196 h 330679"/>
              <a:gd name="connsiteX39" fmla="*/ 0 w 330200"/>
              <a:gd name="connsiteY39" fmla="*/ 197686 h 330679"/>
              <a:gd name="connsiteX40" fmla="*/ 0 w 330200"/>
              <a:gd name="connsiteY40" fmla="*/ 148156 h 330679"/>
              <a:gd name="connsiteX41" fmla="*/ 16510 w 330200"/>
              <a:gd name="connsiteY41" fmla="*/ 131646 h 330679"/>
              <a:gd name="connsiteX42" fmla="*/ 41605 w 330200"/>
              <a:gd name="connsiteY42" fmla="*/ 131646 h 330679"/>
              <a:gd name="connsiteX43" fmla="*/ 66040 w 330200"/>
              <a:gd name="connsiteY43" fmla="*/ 95230 h 330679"/>
              <a:gd name="connsiteX44" fmla="*/ 66040 w 330200"/>
              <a:gd name="connsiteY44" fmla="*/ 65606 h 330679"/>
              <a:gd name="connsiteX45" fmla="*/ 82550 w 330200"/>
              <a:gd name="connsiteY45" fmla="*/ 49190 h 330679"/>
              <a:gd name="connsiteX46" fmla="*/ 84248 w 330200"/>
              <a:gd name="connsiteY46" fmla="*/ 49190 h 330679"/>
              <a:gd name="connsiteX47" fmla="*/ 137269 w 330200"/>
              <a:gd name="connsiteY47" fmla="*/ 54757 h 330679"/>
              <a:gd name="connsiteX48" fmla="*/ 181610 w 330200"/>
              <a:gd name="connsiteY48" fmla="*/ 49096 h 330679"/>
              <a:gd name="connsiteX49" fmla="*/ 248117 w 330200"/>
              <a:gd name="connsiteY49" fmla="*/ 3 h 330679"/>
              <a:gd name="connsiteX50" fmla="*/ 267270 w 330200"/>
              <a:gd name="connsiteY50" fmla="*/ 4134 h 330679"/>
              <a:gd name="connsiteX51" fmla="*/ 292747 w 330200"/>
              <a:gd name="connsiteY51" fmla="*/ 69096 h 330679"/>
              <a:gd name="connsiteX52" fmla="*/ 278784 w 330200"/>
              <a:gd name="connsiteY52" fmla="*/ 59662 h 330679"/>
              <a:gd name="connsiteX53" fmla="*/ 280671 w 330200"/>
              <a:gd name="connsiteY53" fmla="*/ 49096 h 330679"/>
              <a:gd name="connsiteX54" fmla="*/ 247651 w 330200"/>
              <a:gd name="connsiteY54" fmla="*/ 16076 h 330679"/>
              <a:gd name="connsiteX55" fmla="*/ 217366 w 330200"/>
              <a:gd name="connsiteY55" fmla="*/ 35699 h 330679"/>
              <a:gd name="connsiteX56" fmla="*/ 200856 w 330200"/>
              <a:gd name="connsiteY56" fmla="*/ 33340 h 330679"/>
              <a:gd name="connsiteX57" fmla="*/ 202307 w 330200"/>
              <a:gd name="connsiteY57" fmla="*/ 29611 h 330679"/>
              <a:gd name="connsiteX58" fmla="*/ 229512 w 330200"/>
              <a:gd name="connsiteY58" fmla="*/ 3419 h 330679"/>
              <a:gd name="connsiteX59" fmla="*/ 248117 w 330200"/>
              <a:gd name="connsiteY59" fmla="*/ 3 h 33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30200" h="330679">
                <a:moveTo>
                  <a:pt x="291049" y="278349"/>
                </a:moveTo>
                <a:cubicBezTo>
                  <a:pt x="293357" y="281515"/>
                  <a:pt x="295082" y="285068"/>
                  <a:pt x="296142" y="288840"/>
                </a:cubicBezTo>
                <a:cubicBezTo>
                  <a:pt x="301060" y="306347"/>
                  <a:pt x="290856" y="324526"/>
                  <a:pt x="273349" y="329444"/>
                </a:cubicBezTo>
                <a:cubicBezTo>
                  <a:pt x="255843" y="334363"/>
                  <a:pt x="237663" y="324158"/>
                  <a:pt x="232744" y="306652"/>
                </a:cubicBezTo>
                <a:cubicBezTo>
                  <a:pt x="238122" y="305142"/>
                  <a:pt x="243405" y="303444"/>
                  <a:pt x="248499" y="301463"/>
                </a:cubicBezTo>
                <a:cubicBezTo>
                  <a:pt x="250514" y="308441"/>
                  <a:pt x="256898" y="313247"/>
                  <a:pt x="264161" y="313256"/>
                </a:cubicBezTo>
                <a:cubicBezTo>
                  <a:pt x="264224" y="313256"/>
                  <a:pt x="264288" y="313256"/>
                  <a:pt x="264351" y="313255"/>
                </a:cubicBezTo>
                <a:cubicBezTo>
                  <a:pt x="273469" y="313151"/>
                  <a:pt x="280775" y="305675"/>
                  <a:pt x="280671" y="296557"/>
                </a:cubicBezTo>
                <a:cubicBezTo>
                  <a:pt x="280570" y="293115"/>
                  <a:pt x="279344" y="289802"/>
                  <a:pt x="277180" y="287123"/>
                </a:cubicBezTo>
                <a:cubicBezTo>
                  <a:pt x="281954" y="284444"/>
                  <a:pt x="286583" y="281515"/>
                  <a:pt x="291049" y="278349"/>
                </a:cubicBezTo>
                <a:close/>
                <a:moveTo>
                  <a:pt x="72078" y="277877"/>
                </a:moveTo>
                <a:cubicBezTo>
                  <a:pt x="76558" y="281272"/>
                  <a:pt x="81219" y="284421"/>
                  <a:pt x="86041" y="287311"/>
                </a:cubicBezTo>
                <a:cubicBezTo>
                  <a:pt x="83896" y="290000"/>
                  <a:pt x="82672" y="293308"/>
                  <a:pt x="82550" y="296746"/>
                </a:cubicBezTo>
                <a:cubicBezTo>
                  <a:pt x="82602" y="305842"/>
                  <a:pt x="89964" y="313204"/>
                  <a:pt x="99061" y="313256"/>
                </a:cubicBezTo>
                <a:cubicBezTo>
                  <a:pt x="106430" y="313200"/>
                  <a:pt x="112848" y="308212"/>
                  <a:pt x="114722" y="301085"/>
                </a:cubicBezTo>
                <a:cubicBezTo>
                  <a:pt x="119816" y="302972"/>
                  <a:pt x="125194" y="304670"/>
                  <a:pt x="130572" y="306180"/>
                </a:cubicBezTo>
                <a:cubicBezTo>
                  <a:pt x="129555" y="309615"/>
                  <a:pt x="127984" y="312860"/>
                  <a:pt x="125922" y="315789"/>
                </a:cubicBezTo>
                <a:cubicBezTo>
                  <a:pt x="115453" y="330658"/>
                  <a:pt x="94913" y="334224"/>
                  <a:pt x="80043" y="323755"/>
                </a:cubicBezTo>
                <a:cubicBezTo>
                  <a:pt x="65175" y="313285"/>
                  <a:pt x="61609" y="292745"/>
                  <a:pt x="72078" y="277877"/>
                </a:cubicBezTo>
                <a:close/>
                <a:moveTo>
                  <a:pt x="99061" y="115136"/>
                </a:moveTo>
                <a:cubicBezTo>
                  <a:pt x="108179" y="115136"/>
                  <a:pt x="115571" y="122528"/>
                  <a:pt x="115571" y="131647"/>
                </a:cubicBezTo>
                <a:cubicBezTo>
                  <a:pt x="115571" y="140765"/>
                  <a:pt x="108179" y="148157"/>
                  <a:pt x="99061" y="148157"/>
                </a:cubicBezTo>
                <a:cubicBezTo>
                  <a:pt x="89942" y="148157"/>
                  <a:pt x="82550" y="140765"/>
                  <a:pt x="82550" y="131647"/>
                </a:cubicBezTo>
                <a:cubicBezTo>
                  <a:pt x="82550" y="122528"/>
                  <a:pt x="89942" y="115136"/>
                  <a:pt x="99061" y="115136"/>
                </a:cubicBezTo>
                <a:close/>
                <a:moveTo>
                  <a:pt x="82550" y="65606"/>
                </a:moveTo>
                <a:lnTo>
                  <a:pt x="82550" y="102211"/>
                </a:lnTo>
                <a:cubicBezTo>
                  <a:pt x="68793" y="114589"/>
                  <a:pt x="58652" y="130468"/>
                  <a:pt x="53209" y="148156"/>
                </a:cubicBezTo>
                <a:lnTo>
                  <a:pt x="16510" y="148156"/>
                </a:lnTo>
                <a:lnTo>
                  <a:pt x="16510" y="197686"/>
                </a:lnTo>
                <a:lnTo>
                  <a:pt x="53209" y="197686"/>
                </a:lnTo>
                <a:cubicBezTo>
                  <a:pt x="66983" y="244857"/>
                  <a:pt x="119155" y="280236"/>
                  <a:pt x="181610" y="280236"/>
                </a:cubicBezTo>
                <a:cubicBezTo>
                  <a:pt x="254726" y="280236"/>
                  <a:pt x="313690" y="232310"/>
                  <a:pt x="313690" y="172968"/>
                </a:cubicBezTo>
                <a:cubicBezTo>
                  <a:pt x="313690" y="113627"/>
                  <a:pt x="254537" y="65606"/>
                  <a:pt x="181610" y="65606"/>
                </a:cubicBezTo>
                <a:cubicBezTo>
                  <a:pt x="167097" y="65610"/>
                  <a:pt x="152653" y="67610"/>
                  <a:pt x="138684" y="71550"/>
                </a:cubicBezTo>
                <a:close/>
                <a:moveTo>
                  <a:pt x="181610" y="49096"/>
                </a:moveTo>
                <a:cubicBezTo>
                  <a:pt x="263500" y="49096"/>
                  <a:pt x="330200" y="104664"/>
                  <a:pt x="330200" y="172968"/>
                </a:cubicBezTo>
                <a:cubicBezTo>
                  <a:pt x="330200" y="241178"/>
                  <a:pt x="263500" y="296746"/>
                  <a:pt x="181610" y="296746"/>
                </a:cubicBezTo>
                <a:cubicBezTo>
                  <a:pt x="117929" y="296746"/>
                  <a:pt x="62266" y="263726"/>
                  <a:pt x="41605" y="214196"/>
                </a:cubicBezTo>
                <a:lnTo>
                  <a:pt x="16510" y="214196"/>
                </a:lnTo>
                <a:cubicBezTo>
                  <a:pt x="7392" y="214196"/>
                  <a:pt x="0" y="206804"/>
                  <a:pt x="0" y="197686"/>
                </a:cubicBezTo>
                <a:lnTo>
                  <a:pt x="0" y="148156"/>
                </a:lnTo>
                <a:cubicBezTo>
                  <a:pt x="0" y="139038"/>
                  <a:pt x="7392" y="131646"/>
                  <a:pt x="16510" y="131646"/>
                </a:cubicBezTo>
                <a:lnTo>
                  <a:pt x="41605" y="131646"/>
                </a:lnTo>
                <a:cubicBezTo>
                  <a:pt x="47456" y="118116"/>
                  <a:pt x="55737" y="105773"/>
                  <a:pt x="66040" y="95230"/>
                </a:cubicBezTo>
                <a:lnTo>
                  <a:pt x="66040" y="65606"/>
                </a:lnTo>
                <a:cubicBezTo>
                  <a:pt x="66092" y="56525"/>
                  <a:pt x="73468" y="49190"/>
                  <a:pt x="82550" y="49190"/>
                </a:cubicBezTo>
                <a:lnTo>
                  <a:pt x="84248" y="49190"/>
                </a:lnTo>
                <a:lnTo>
                  <a:pt x="137269" y="54757"/>
                </a:lnTo>
                <a:cubicBezTo>
                  <a:pt x="151749" y="50997"/>
                  <a:pt x="166649" y="49095"/>
                  <a:pt x="181610" y="49096"/>
                </a:cubicBezTo>
                <a:close/>
                <a:moveTo>
                  <a:pt x="248117" y="3"/>
                </a:moveTo>
                <a:cubicBezTo>
                  <a:pt x="254526" y="77"/>
                  <a:pt x="261026" y="1408"/>
                  <a:pt x="267270" y="4134"/>
                </a:cubicBezTo>
                <a:cubicBezTo>
                  <a:pt x="292244" y="15038"/>
                  <a:pt x="303650" y="44122"/>
                  <a:pt x="292747" y="69096"/>
                </a:cubicBezTo>
                <a:cubicBezTo>
                  <a:pt x="288218" y="65983"/>
                  <a:pt x="283596" y="62775"/>
                  <a:pt x="278784" y="59662"/>
                </a:cubicBezTo>
                <a:cubicBezTo>
                  <a:pt x="279999" y="56270"/>
                  <a:pt x="280636" y="52698"/>
                  <a:pt x="280671" y="49096"/>
                </a:cubicBezTo>
                <a:cubicBezTo>
                  <a:pt x="280671" y="30859"/>
                  <a:pt x="265888" y="16076"/>
                  <a:pt x="247651" y="16076"/>
                </a:cubicBezTo>
                <a:cubicBezTo>
                  <a:pt x="234558" y="16035"/>
                  <a:pt x="222678" y="23733"/>
                  <a:pt x="217366" y="35699"/>
                </a:cubicBezTo>
                <a:cubicBezTo>
                  <a:pt x="211988" y="34661"/>
                  <a:pt x="206422" y="33906"/>
                  <a:pt x="200856" y="33340"/>
                </a:cubicBezTo>
                <a:cubicBezTo>
                  <a:pt x="201289" y="32078"/>
                  <a:pt x="201773" y="30834"/>
                  <a:pt x="202307" y="29611"/>
                </a:cubicBezTo>
                <a:cubicBezTo>
                  <a:pt x="207759" y="17124"/>
                  <a:pt x="217756" y="8029"/>
                  <a:pt x="229512" y="3419"/>
                </a:cubicBezTo>
                <a:cubicBezTo>
                  <a:pt x="235390" y="1113"/>
                  <a:pt x="241708" y="-71"/>
                  <a:pt x="248117" y="3"/>
                </a:cubicBezTo>
                <a:close/>
              </a:path>
            </a:pathLst>
          </a:custGeom>
          <a:solidFill>
            <a:schemeClr val="bg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E510C10-328E-E54C-B63A-37DABF40377D}"/>
              </a:ext>
            </a:extLst>
          </p:cNvPr>
          <p:cNvSpPr/>
          <p:nvPr/>
        </p:nvSpPr>
        <p:spPr>
          <a:xfrm>
            <a:off x="6347806" y="5690037"/>
            <a:ext cx="378664" cy="37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37CE0DF-5E60-DC4B-8668-329AF343D418}"/>
              </a:ext>
            </a:extLst>
          </p:cNvPr>
          <p:cNvSpPr/>
          <p:nvPr/>
        </p:nvSpPr>
        <p:spPr>
          <a:xfrm>
            <a:off x="6423662" y="5795804"/>
            <a:ext cx="226952" cy="191734"/>
          </a:xfrm>
          <a:custGeom>
            <a:avLst/>
            <a:gdLst>
              <a:gd name="connsiteX0" fmla="*/ 82668 w 327961"/>
              <a:gd name="connsiteY0" fmla="*/ 179283 h 277068"/>
              <a:gd name="connsiteX1" fmla="*/ 118331 w 327961"/>
              <a:gd name="connsiteY1" fmla="*/ 260774 h 277068"/>
              <a:gd name="connsiteX2" fmla="*/ 151351 w 327961"/>
              <a:gd name="connsiteY2" fmla="*/ 244476 h 277068"/>
              <a:gd name="connsiteX3" fmla="*/ 122765 w 327961"/>
              <a:gd name="connsiteY3" fmla="*/ 179283 h 277068"/>
              <a:gd name="connsiteX4" fmla="*/ 261921 w 327961"/>
              <a:gd name="connsiteY4" fmla="*/ 89501 h 277068"/>
              <a:gd name="connsiteX5" fmla="*/ 261921 w 327961"/>
              <a:gd name="connsiteY5" fmla="*/ 154696 h 277068"/>
              <a:gd name="connsiteX6" fmla="*/ 270571 w 327961"/>
              <a:gd name="connsiteY6" fmla="*/ 146156 h 277068"/>
              <a:gd name="connsiteX7" fmla="*/ 261921 w 327961"/>
              <a:gd name="connsiteY7" fmla="*/ 89501 h 277068"/>
              <a:gd name="connsiteX8" fmla="*/ 55498 w 327961"/>
              <a:gd name="connsiteY8" fmla="*/ 81492 h 277068"/>
              <a:gd name="connsiteX9" fmla="*/ 16197 w 327961"/>
              <a:gd name="connsiteY9" fmla="*/ 120290 h 277068"/>
              <a:gd name="connsiteX10" fmla="*/ 55498 w 327961"/>
              <a:gd name="connsiteY10" fmla="*/ 162984 h 277068"/>
              <a:gd name="connsiteX11" fmla="*/ 63800 w 327961"/>
              <a:gd name="connsiteY11" fmla="*/ 162984 h 277068"/>
              <a:gd name="connsiteX12" fmla="*/ 63800 w 327961"/>
              <a:gd name="connsiteY12" fmla="*/ 81492 h 277068"/>
              <a:gd name="connsiteX13" fmla="*/ 280788 w 327961"/>
              <a:gd name="connsiteY13" fmla="*/ 45356 h 277068"/>
              <a:gd name="connsiteX14" fmla="*/ 327961 w 327961"/>
              <a:gd name="connsiteY14" fmla="*/ 122191 h 277068"/>
              <a:gd name="connsiteX15" fmla="*/ 280788 w 327961"/>
              <a:gd name="connsiteY15" fmla="*/ 199119 h 277068"/>
              <a:gd name="connsiteX16" fmla="*/ 271354 w 327961"/>
              <a:gd name="connsiteY16" fmla="*/ 185522 h 277068"/>
              <a:gd name="connsiteX17" fmla="*/ 311168 w 327961"/>
              <a:gd name="connsiteY17" fmla="*/ 122191 h 277068"/>
              <a:gd name="connsiteX18" fmla="*/ 271354 w 327961"/>
              <a:gd name="connsiteY18" fmla="*/ 58953 h 277068"/>
              <a:gd name="connsiteX19" fmla="*/ 245411 w 327961"/>
              <a:gd name="connsiteY19" fmla="*/ 16298 h 277068"/>
              <a:gd name="connsiteX20" fmla="*/ 162861 w 327961"/>
              <a:gd name="connsiteY20" fmla="*/ 81492 h 277068"/>
              <a:gd name="connsiteX21" fmla="*/ 80310 w 327961"/>
              <a:gd name="connsiteY21" fmla="*/ 81492 h 277068"/>
              <a:gd name="connsiteX22" fmla="*/ 80310 w 327961"/>
              <a:gd name="connsiteY22" fmla="*/ 162984 h 277068"/>
              <a:gd name="connsiteX23" fmla="*/ 163144 w 327961"/>
              <a:gd name="connsiteY23" fmla="*/ 162984 h 277068"/>
              <a:gd name="connsiteX24" fmla="*/ 245694 w 327961"/>
              <a:gd name="connsiteY24" fmla="*/ 228178 h 277068"/>
              <a:gd name="connsiteX25" fmla="*/ 245411 w 327961"/>
              <a:gd name="connsiteY25" fmla="*/ 0 h 277068"/>
              <a:gd name="connsiteX26" fmla="*/ 252487 w 327961"/>
              <a:gd name="connsiteY26" fmla="*/ 1583 h 277068"/>
              <a:gd name="connsiteX27" fmla="*/ 261921 w 327961"/>
              <a:gd name="connsiteY27" fmla="*/ 16298 h 277068"/>
              <a:gd name="connsiteX28" fmla="*/ 261921 w 327961"/>
              <a:gd name="connsiteY28" fmla="*/ 70968 h 277068"/>
              <a:gd name="connsiteX29" fmla="*/ 294941 w 327961"/>
              <a:gd name="connsiteY29" fmla="*/ 122192 h 277068"/>
              <a:gd name="connsiteX30" fmla="*/ 262015 w 327961"/>
              <a:gd name="connsiteY30" fmla="*/ 173508 h 277068"/>
              <a:gd name="connsiteX31" fmla="*/ 262015 w 327961"/>
              <a:gd name="connsiteY31" fmla="*/ 228178 h 277068"/>
              <a:gd name="connsiteX32" fmla="*/ 252581 w 327961"/>
              <a:gd name="connsiteY32" fmla="*/ 242893 h 277068"/>
              <a:gd name="connsiteX33" fmla="*/ 245411 w 327961"/>
              <a:gd name="connsiteY33" fmla="*/ 244476 h 277068"/>
              <a:gd name="connsiteX34" fmla="*/ 235128 w 327961"/>
              <a:gd name="connsiteY34" fmla="*/ 240937 h 277068"/>
              <a:gd name="connsiteX35" fmla="*/ 157106 w 327961"/>
              <a:gd name="connsiteY35" fmla="*/ 179283 h 277068"/>
              <a:gd name="connsiteX36" fmla="*/ 140973 w 327961"/>
              <a:gd name="connsiteY36" fmla="*/ 179283 h 277068"/>
              <a:gd name="connsiteX37" fmla="*/ 166446 w 327961"/>
              <a:gd name="connsiteY37" fmla="*/ 238050 h 277068"/>
              <a:gd name="connsiteX38" fmla="*/ 158710 w 327961"/>
              <a:gd name="connsiteY38" fmla="*/ 259098 h 277068"/>
              <a:gd name="connsiteX39" fmla="*/ 125690 w 327961"/>
              <a:gd name="connsiteY39" fmla="*/ 275396 h 277068"/>
              <a:gd name="connsiteX40" fmla="*/ 112576 w 327961"/>
              <a:gd name="connsiteY40" fmla="*/ 276048 h 277068"/>
              <a:gd name="connsiteX41" fmla="*/ 103141 w 327961"/>
              <a:gd name="connsiteY41" fmla="*/ 267201 h 277068"/>
              <a:gd name="connsiteX42" fmla="*/ 64932 w 327961"/>
              <a:gd name="connsiteY42" fmla="*/ 179283 h 277068"/>
              <a:gd name="connsiteX43" fmla="*/ 55498 w 327961"/>
              <a:gd name="connsiteY43" fmla="*/ 179283 h 277068"/>
              <a:gd name="connsiteX44" fmla="*/ 48 w 327961"/>
              <a:gd name="connsiteY44" fmla="*/ 124544 h 277068"/>
              <a:gd name="connsiteX45" fmla="*/ 55498 w 327961"/>
              <a:gd name="connsiteY45" fmla="*/ 65193 h 277068"/>
              <a:gd name="connsiteX46" fmla="*/ 157106 w 327961"/>
              <a:gd name="connsiteY46" fmla="*/ 65193 h 277068"/>
              <a:gd name="connsiteX47" fmla="*/ 235128 w 327961"/>
              <a:gd name="connsiteY47" fmla="*/ 3539 h 277068"/>
              <a:gd name="connsiteX48" fmla="*/ 245411 w 327961"/>
              <a:gd name="connsiteY48" fmla="*/ 0 h 27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27961" h="277068">
                <a:moveTo>
                  <a:pt x="82668" y="179283"/>
                </a:moveTo>
                <a:lnTo>
                  <a:pt x="118331" y="260774"/>
                </a:lnTo>
                <a:lnTo>
                  <a:pt x="151351" y="244476"/>
                </a:lnTo>
                <a:lnTo>
                  <a:pt x="122765" y="179283"/>
                </a:lnTo>
                <a:close/>
                <a:moveTo>
                  <a:pt x="261921" y="89501"/>
                </a:moveTo>
                <a:lnTo>
                  <a:pt x="261921" y="154696"/>
                </a:lnTo>
                <a:cubicBezTo>
                  <a:pt x="265220" y="152292"/>
                  <a:pt x="268136" y="149413"/>
                  <a:pt x="270571" y="146156"/>
                </a:cubicBezTo>
                <a:cubicBezTo>
                  <a:pt x="284030" y="128154"/>
                  <a:pt x="280157" y="102789"/>
                  <a:pt x="261921" y="89501"/>
                </a:cubicBezTo>
                <a:close/>
                <a:moveTo>
                  <a:pt x="55498" y="81492"/>
                </a:moveTo>
                <a:cubicBezTo>
                  <a:pt x="34228" y="82496"/>
                  <a:pt x="17214" y="99292"/>
                  <a:pt x="16197" y="120290"/>
                </a:cubicBezTo>
                <a:cubicBezTo>
                  <a:pt x="15106" y="142793"/>
                  <a:pt x="32702" y="161908"/>
                  <a:pt x="55498" y="162984"/>
                </a:cubicBezTo>
                <a:lnTo>
                  <a:pt x="63800" y="162984"/>
                </a:lnTo>
                <a:lnTo>
                  <a:pt x="63800" y="81492"/>
                </a:lnTo>
                <a:close/>
                <a:moveTo>
                  <a:pt x="280788" y="45356"/>
                </a:moveTo>
                <a:cubicBezTo>
                  <a:pt x="309382" y="60713"/>
                  <a:pt x="327400" y="90062"/>
                  <a:pt x="327961" y="122191"/>
                </a:cubicBezTo>
                <a:cubicBezTo>
                  <a:pt x="327414" y="154347"/>
                  <a:pt x="309397" y="183731"/>
                  <a:pt x="280788" y="199119"/>
                </a:cubicBezTo>
                <a:lnTo>
                  <a:pt x="271354" y="185522"/>
                </a:lnTo>
                <a:cubicBezTo>
                  <a:pt x="295407" y="173238"/>
                  <a:pt x="310694" y="148920"/>
                  <a:pt x="311168" y="122191"/>
                </a:cubicBezTo>
                <a:cubicBezTo>
                  <a:pt x="310660" y="95496"/>
                  <a:pt x="295377" y="71222"/>
                  <a:pt x="271354" y="58953"/>
                </a:cubicBezTo>
                <a:close/>
                <a:moveTo>
                  <a:pt x="245411" y="16298"/>
                </a:moveTo>
                <a:lnTo>
                  <a:pt x="162861" y="81492"/>
                </a:lnTo>
                <a:lnTo>
                  <a:pt x="80310" y="81492"/>
                </a:lnTo>
                <a:lnTo>
                  <a:pt x="80310" y="162984"/>
                </a:lnTo>
                <a:lnTo>
                  <a:pt x="163144" y="162984"/>
                </a:lnTo>
                <a:lnTo>
                  <a:pt x="245694" y="228178"/>
                </a:lnTo>
                <a:close/>
                <a:moveTo>
                  <a:pt x="245411" y="0"/>
                </a:moveTo>
                <a:cubicBezTo>
                  <a:pt x="247856" y="27"/>
                  <a:pt x="250268" y="567"/>
                  <a:pt x="252487" y="1583"/>
                </a:cubicBezTo>
                <a:cubicBezTo>
                  <a:pt x="258229" y="4297"/>
                  <a:pt x="261894" y="10014"/>
                  <a:pt x="261921" y="16298"/>
                </a:cubicBezTo>
                <a:lnTo>
                  <a:pt x="261921" y="70968"/>
                </a:lnTo>
                <a:cubicBezTo>
                  <a:pt x="282022" y="80317"/>
                  <a:pt x="294875" y="100256"/>
                  <a:pt x="294941" y="122192"/>
                </a:cubicBezTo>
                <a:cubicBezTo>
                  <a:pt x="294905" y="144133"/>
                  <a:pt x="282094" y="164100"/>
                  <a:pt x="262015" y="173508"/>
                </a:cubicBezTo>
                <a:lnTo>
                  <a:pt x="262015" y="228178"/>
                </a:lnTo>
                <a:cubicBezTo>
                  <a:pt x="261988" y="234463"/>
                  <a:pt x="258323" y="240179"/>
                  <a:pt x="252581" y="242893"/>
                </a:cubicBezTo>
                <a:cubicBezTo>
                  <a:pt x="250334" y="243922"/>
                  <a:pt x="247888" y="244462"/>
                  <a:pt x="245411" y="244476"/>
                </a:cubicBezTo>
                <a:cubicBezTo>
                  <a:pt x="241675" y="244486"/>
                  <a:pt x="238048" y="243237"/>
                  <a:pt x="235128" y="240937"/>
                </a:cubicBezTo>
                <a:lnTo>
                  <a:pt x="157106" y="179283"/>
                </a:lnTo>
                <a:lnTo>
                  <a:pt x="140973" y="179283"/>
                </a:lnTo>
                <a:lnTo>
                  <a:pt x="166446" y="238050"/>
                </a:lnTo>
                <a:cubicBezTo>
                  <a:pt x="169930" y="245981"/>
                  <a:pt x="166535" y="255218"/>
                  <a:pt x="158710" y="259098"/>
                </a:cubicBezTo>
                <a:lnTo>
                  <a:pt x="125690" y="275396"/>
                </a:lnTo>
                <a:cubicBezTo>
                  <a:pt x="121592" y="277372"/>
                  <a:pt x="116854" y="277608"/>
                  <a:pt x="112576" y="276048"/>
                </a:cubicBezTo>
                <a:cubicBezTo>
                  <a:pt x="108324" y="274518"/>
                  <a:pt x="104907" y="271313"/>
                  <a:pt x="103141" y="267201"/>
                </a:cubicBezTo>
                <a:lnTo>
                  <a:pt x="64932" y="179283"/>
                </a:lnTo>
                <a:lnTo>
                  <a:pt x="55498" y="179283"/>
                </a:lnTo>
                <a:cubicBezTo>
                  <a:pt x="25392" y="178082"/>
                  <a:pt x="1265" y="154264"/>
                  <a:pt x="48" y="124544"/>
                </a:cubicBezTo>
                <a:cubicBezTo>
                  <a:pt x="-1242" y="93038"/>
                  <a:pt x="23584" y="66467"/>
                  <a:pt x="55498" y="65193"/>
                </a:cubicBezTo>
                <a:lnTo>
                  <a:pt x="157106" y="65193"/>
                </a:lnTo>
                <a:lnTo>
                  <a:pt x="235128" y="3539"/>
                </a:lnTo>
                <a:cubicBezTo>
                  <a:pt x="238048" y="1239"/>
                  <a:pt x="241675" y="-10"/>
                  <a:pt x="245411" y="0"/>
                </a:cubicBezTo>
                <a:close/>
              </a:path>
            </a:pathLst>
          </a:custGeom>
          <a:solidFill>
            <a:schemeClr val="bg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B34F90-FE3C-C943-BBF5-D4284E324F3B}"/>
              </a:ext>
            </a:extLst>
          </p:cNvPr>
          <p:cNvSpPr/>
          <p:nvPr/>
        </p:nvSpPr>
        <p:spPr>
          <a:xfrm>
            <a:off x="7071195" y="2413092"/>
            <a:ext cx="3342287" cy="37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 de </a:t>
            </a:r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Cadastro</a:t>
            </a:r>
            <a:endParaRPr 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22375C-E8AB-5A43-BB87-E0E354A0CDA7}"/>
              </a:ext>
            </a:extLst>
          </p:cNvPr>
          <p:cNvSpPr/>
          <p:nvPr/>
        </p:nvSpPr>
        <p:spPr>
          <a:xfrm>
            <a:off x="7071194" y="3215773"/>
            <a:ext cx="4468274" cy="37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Armazenamento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Dados </a:t>
            </a:r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Local Storage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B226AE-A170-F04A-85A8-CEA87040C128}"/>
              </a:ext>
            </a:extLst>
          </p:cNvPr>
          <p:cNvSpPr/>
          <p:nvPr/>
        </p:nvSpPr>
        <p:spPr>
          <a:xfrm>
            <a:off x="7071194" y="4041978"/>
            <a:ext cx="3342287" cy="37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Botão de Menu Interativo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DE0BF3-28B7-464B-AB0C-CC2596ECC3D6}"/>
              </a:ext>
            </a:extLst>
          </p:cNvPr>
          <p:cNvSpPr/>
          <p:nvPr/>
        </p:nvSpPr>
        <p:spPr>
          <a:xfrm>
            <a:off x="7071194" y="4865281"/>
            <a:ext cx="3704202" cy="37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Redirecionamento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o Google Meet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F4C58D-0FDB-CC45-B7DE-C7B9CB671EA6}"/>
              </a:ext>
            </a:extLst>
          </p:cNvPr>
          <p:cNvSpPr/>
          <p:nvPr/>
        </p:nvSpPr>
        <p:spPr>
          <a:xfrm>
            <a:off x="7071194" y="5673804"/>
            <a:ext cx="3342287" cy="37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Calendário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Funcional</a:t>
            </a:r>
            <a:endParaRPr lang="en-US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4" name="Imagem 4" descr="Gráfico, Gráfico de funil&#10;&#10;Descrição gerada automaticamente">
            <a:extLst>
              <a:ext uri="{FF2B5EF4-FFF2-40B4-BE49-F238E27FC236}">
                <a16:creationId xmlns:a16="http://schemas.microsoft.com/office/drawing/2014/main" id="{CCB20BD9-D960-4BA0-A26B-72115795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03" y="3153457"/>
            <a:ext cx="3133164" cy="26423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2BEBEB3-E9A8-4883-92A0-682CF50FB59D}"/>
              </a:ext>
            </a:extLst>
          </p:cNvPr>
          <p:cNvSpPr txBox="1"/>
          <p:nvPr/>
        </p:nvSpPr>
        <p:spPr>
          <a:xfrm>
            <a:off x="2307762" y="5867803"/>
            <a:ext cx="1350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dirty="0">
                <a:cs typeface="Calibri"/>
                <a:hlinkClick r:id="rId4"/>
              </a:rPr>
              <a:t>Link do site</a:t>
            </a:r>
            <a:endParaRPr lang="pt-BR" dirty="0"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E00316-EB5F-4E53-A135-EA19A8BD6332}"/>
              </a:ext>
            </a:extLst>
          </p:cNvPr>
          <p:cNvSpPr/>
          <p:nvPr/>
        </p:nvSpPr>
        <p:spPr>
          <a:xfrm>
            <a:off x="6347806" y="5690036"/>
            <a:ext cx="378664" cy="37866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0">
            <a:extLst>
              <a:ext uri="{FF2B5EF4-FFF2-40B4-BE49-F238E27FC236}">
                <a16:creationId xmlns:a16="http://schemas.microsoft.com/office/drawing/2014/main" id="{EA0E3753-197A-43DA-B9F1-E40AF6837BA2}"/>
              </a:ext>
            </a:extLst>
          </p:cNvPr>
          <p:cNvSpPr/>
          <p:nvPr/>
        </p:nvSpPr>
        <p:spPr>
          <a:xfrm>
            <a:off x="6440057" y="5777676"/>
            <a:ext cx="194162" cy="193320"/>
          </a:xfrm>
          <a:custGeom>
            <a:avLst/>
            <a:gdLst>
              <a:gd name="connsiteX0" fmla="*/ 255858 w 330200"/>
              <a:gd name="connsiteY0" fmla="*/ 246216 h 328767"/>
              <a:gd name="connsiteX1" fmla="*/ 247650 w 330200"/>
              <a:gd name="connsiteY1" fmla="*/ 254424 h 328767"/>
              <a:gd name="connsiteX2" fmla="*/ 247650 w 330200"/>
              <a:gd name="connsiteY2" fmla="*/ 254612 h 328767"/>
              <a:gd name="connsiteX3" fmla="*/ 256045 w 330200"/>
              <a:gd name="connsiteY3" fmla="*/ 262819 h 328767"/>
              <a:gd name="connsiteX4" fmla="*/ 264253 w 330200"/>
              <a:gd name="connsiteY4" fmla="*/ 254424 h 328767"/>
              <a:gd name="connsiteX5" fmla="*/ 255858 w 330200"/>
              <a:gd name="connsiteY5" fmla="*/ 246216 h 328767"/>
              <a:gd name="connsiteX6" fmla="*/ 165100 w 330200"/>
              <a:gd name="connsiteY6" fmla="*/ 246216 h 328767"/>
              <a:gd name="connsiteX7" fmla="*/ 156798 w 330200"/>
              <a:gd name="connsiteY7" fmla="*/ 254424 h 328767"/>
              <a:gd name="connsiteX8" fmla="*/ 156797 w 330200"/>
              <a:gd name="connsiteY8" fmla="*/ 254518 h 328767"/>
              <a:gd name="connsiteX9" fmla="*/ 165099 w 330200"/>
              <a:gd name="connsiteY9" fmla="*/ 262821 h 328767"/>
              <a:gd name="connsiteX10" fmla="*/ 173402 w 330200"/>
              <a:gd name="connsiteY10" fmla="*/ 254519 h 328767"/>
              <a:gd name="connsiteX11" fmla="*/ 165100 w 330200"/>
              <a:gd name="connsiteY11" fmla="*/ 246216 h 328767"/>
              <a:gd name="connsiteX12" fmla="*/ 74247 w 330200"/>
              <a:gd name="connsiteY12" fmla="*/ 246216 h 328767"/>
              <a:gd name="connsiteX13" fmla="*/ 66040 w 330200"/>
              <a:gd name="connsiteY13" fmla="*/ 254424 h 328767"/>
              <a:gd name="connsiteX14" fmla="*/ 66039 w 330200"/>
              <a:gd name="connsiteY14" fmla="*/ 254518 h 328767"/>
              <a:gd name="connsiteX15" fmla="*/ 74341 w 330200"/>
              <a:gd name="connsiteY15" fmla="*/ 262821 h 328767"/>
              <a:gd name="connsiteX16" fmla="*/ 82644 w 330200"/>
              <a:gd name="connsiteY16" fmla="*/ 254519 h 328767"/>
              <a:gd name="connsiteX17" fmla="*/ 74342 w 330200"/>
              <a:gd name="connsiteY17" fmla="*/ 246216 h 328767"/>
              <a:gd name="connsiteX18" fmla="*/ 74247 w 330200"/>
              <a:gd name="connsiteY18" fmla="*/ 246216 h 328767"/>
              <a:gd name="connsiteX19" fmla="*/ 256047 w 330200"/>
              <a:gd name="connsiteY19" fmla="*/ 229612 h 328767"/>
              <a:gd name="connsiteX20" fmla="*/ 280764 w 330200"/>
              <a:gd name="connsiteY20" fmla="*/ 254519 h 328767"/>
              <a:gd name="connsiteX21" fmla="*/ 255858 w 330200"/>
              <a:gd name="connsiteY21" fmla="*/ 279236 h 328767"/>
              <a:gd name="connsiteX22" fmla="*/ 231140 w 330200"/>
              <a:gd name="connsiteY22" fmla="*/ 254424 h 328767"/>
              <a:gd name="connsiteX23" fmla="*/ 231140 w 330200"/>
              <a:gd name="connsiteY23" fmla="*/ 254330 h 328767"/>
              <a:gd name="connsiteX24" fmla="*/ 256047 w 330200"/>
              <a:gd name="connsiteY24" fmla="*/ 229612 h 328767"/>
              <a:gd name="connsiteX25" fmla="*/ 165289 w 330200"/>
              <a:gd name="connsiteY25" fmla="*/ 229612 h 328767"/>
              <a:gd name="connsiteX26" fmla="*/ 190006 w 330200"/>
              <a:gd name="connsiteY26" fmla="*/ 254519 h 328767"/>
              <a:gd name="connsiteX27" fmla="*/ 165100 w 330200"/>
              <a:gd name="connsiteY27" fmla="*/ 279236 h 328767"/>
              <a:gd name="connsiteX28" fmla="*/ 165005 w 330200"/>
              <a:gd name="connsiteY28" fmla="*/ 279236 h 328767"/>
              <a:gd name="connsiteX29" fmla="*/ 140382 w 330200"/>
              <a:gd name="connsiteY29" fmla="*/ 254424 h 328767"/>
              <a:gd name="connsiteX30" fmla="*/ 140382 w 330200"/>
              <a:gd name="connsiteY30" fmla="*/ 254330 h 328767"/>
              <a:gd name="connsiteX31" fmla="*/ 165289 w 330200"/>
              <a:gd name="connsiteY31" fmla="*/ 229612 h 328767"/>
              <a:gd name="connsiteX32" fmla="*/ 74342 w 330200"/>
              <a:gd name="connsiteY32" fmla="*/ 229612 h 328767"/>
              <a:gd name="connsiteX33" fmla="*/ 99154 w 330200"/>
              <a:gd name="connsiteY33" fmla="*/ 254424 h 328767"/>
              <a:gd name="connsiteX34" fmla="*/ 74342 w 330200"/>
              <a:gd name="connsiteY34" fmla="*/ 279236 h 328767"/>
              <a:gd name="connsiteX35" fmla="*/ 49530 w 330200"/>
              <a:gd name="connsiteY35" fmla="*/ 254424 h 328767"/>
              <a:gd name="connsiteX36" fmla="*/ 74342 w 330200"/>
              <a:gd name="connsiteY36" fmla="*/ 229612 h 328767"/>
              <a:gd name="connsiteX37" fmla="*/ 255858 w 330200"/>
              <a:gd name="connsiteY37" fmla="*/ 163666 h 328767"/>
              <a:gd name="connsiteX38" fmla="*/ 255763 w 330200"/>
              <a:gd name="connsiteY38" fmla="*/ 163667 h 328767"/>
              <a:gd name="connsiteX39" fmla="*/ 247650 w 330200"/>
              <a:gd name="connsiteY39" fmla="*/ 171968 h 328767"/>
              <a:gd name="connsiteX40" fmla="*/ 247651 w 330200"/>
              <a:gd name="connsiteY40" fmla="*/ 172062 h 328767"/>
              <a:gd name="connsiteX41" fmla="*/ 256047 w 330200"/>
              <a:gd name="connsiteY41" fmla="*/ 180269 h 328767"/>
              <a:gd name="connsiteX42" fmla="*/ 264254 w 330200"/>
              <a:gd name="connsiteY42" fmla="*/ 171873 h 328767"/>
              <a:gd name="connsiteX43" fmla="*/ 255858 w 330200"/>
              <a:gd name="connsiteY43" fmla="*/ 163666 h 328767"/>
              <a:gd name="connsiteX44" fmla="*/ 165100 w 330200"/>
              <a:gd name="connsiteY44" fmla="*/ 163666 h 328767"/>
              <a:gd name="connsiteX45" fmla="*/ 156798 w 330200"/>
              <a:gd name="connsiteY45" fmla="*/ 171968 h 328767"/>
              <a:gd name="connsiteX46" fmla="*/ 165100 w 330200"/>
              <a:gd name="connsiteY46" fmla="*/ 180271 h 328767"/>
              <a:gd name="connsiteX47" fmla="*/ 173402 w 330200"/>
              <a:gd name="connsiteY47" fmla="*/ 171968 h 328767"/>
              <a:gd name="connsiteX48" fmla="*/ 165100 w 330200"/>
              <a:gd name="connsiteY48" fmla="*/ 163666 h 328767"/>
              <a:gd name="connsiteX49" fmla="*/ 74153 w 330200"/>
              <a:gd name="connsiteY49" fmla="*/ 163666 h 328767"/>
              <a:gd name="connsiteX50" fmla="*/ 66040 w 330200"/>
              <a:gd name="connsiteY50" fmla="*/ 171969 h 328767"/>
              <a:gd name="connsiteX51" fmla="*/ 74342 w 330200"/>
              <a:gd name="connsiteY51" fmla="*/ 180271 h 328767"/>
              <a:gd name="connsiteX52" fmla="*/ 82645 w 330200"/>
              <a:gd name="connsiteY52" fmla="*/ 171969 h 328767"/>
              <a:gd name="connsiteX53" fmla="*/ 74342 w 330200"/>
              <a:gd name="connsiteY53" fmla="*/ 163666 h 328767"/>
              <a:gd name="connsiteX54" fmla="*/ 74153 w 330200"/>
              <a:gd name="connsiteY54" fmla="*/ 163666 h 328767"/>
              <a:gd name="connsiteX55" fmla="*/ 256046 w 330200"/>
              <a:gd name="connsiteY55" fmla="*/ 147062 h 328767"/>
              <a:gd name="connsiteX56" fmla="*/ 280764 w 330200"/>
              <a:gd name="connsiteY56" fmla="*/ 171968 h 328767"/>
              <a:gd name="connsiteX57" fmla="*/ 255858 w 330200"/>
              <a:gd name="connsiteY57" fmla="*/ 196686 h 328767"/>
              <a:gd name="connsiteX58" fmla="*/ 231140 w 330200"/>
              <a:gd name="connsiteY58" fmla="*/ 171968 h 328767"/>
              <a:gd name="connsiteX59" fmla="*/ 231140 w 330200"/>
              <a:gd name="connsiteY59" fmla="*/ 171780 h 328767"/>
              <a:gd name="connsiteX60" fmla="*/ 256046 w 330200"/>
              <a:gd name="connsiteY60" fmla="*/ 147062 h 328767"/>
              <a:gd name="connsiteX61" fmla="*/ 165288 w 330200"/>
              <a:gd name="connsiteY61" fmla="*/ 147062 h 328767"/>
              <a:gd name="connsiteX62" fmla="*/ 190006 w 330200"/>
              <a:gd name="connsiteY62" fmla="*/ 171968 h 328767"/>
              <a:gd name="connsiteX63" fmla="*/ 165100 w 330200"/>
              <a:gd name="connsiteY63" fmla="*/ 196686 h 328767"/>
              <a:gd name="connsiteX64" fmla="*/ 140382 w 330200"/>
              <a:gd name="connsiteY64" fmla="*/ 171968 h 328767"/>
              <a:gd name="connsiteX65" fmla="*/ 140382 w 330200"/>
              <a:gd name="connsiteY65" fmla="*/ 171780 h 328767"/>
              <a:gd name="connsiteX66" fmla="*/ 165288 w 330200"/>
              <a:gd name="connsiteY66" fmla="*/ 147062 h 328767"/>
              <a:gd name="connsiteX67" fmla="*/ 74342 w 330200"/>
              <a:gd name="connsiteY67" fmla="*/ 147062 h 328767"/>
              <a:gd name="connsiteX68" fmla="*/ 99154 w 330200"/>
              <a:gd name="connsiteY68" fmla="*/ 171874 h 328767"/>
              <a:gd name="connsiteX69" fmla="*/ 74342 w 330200"/>
              <a:gd name="connsiteY69" fmla="*/ 196686 h 328767"/>
              <a:gd name="connsiteX70" fmla="*/ 49530 w 330200"/>
              <a:gd name="connsiteY70" fmla="*/ 171969 h 328767"/>
              <a:gd name="connsiteX71" fmla="*/ 49530 w 330200"/>
              <a:gd name="connsiteY71" fmla="*/ 171874 h 328767"/>
              <a:gd name="connsiteX72" fmla="*/ 74342 w 330200"/>
              <a:gd name="connsiteY72" fmla="*/ 147062 h 328767"/>
              <a:gd name="connsiteX73" fmla="*/ 16510 w 330200"/>
              <a:gd name="connsiteY73" fmla="*/ 114136 h 328767"/>
              <a:gd name="connsiteX74" fmla="*/ 16510 w 330200"/>
              <a:gd name="connsiteY74" fmla="*/ 312257 h 328767"/>
              <a:gd name="connsiteX75" fmla="*/ 313690 w 330200"/>
              <a:gd name="connsiteY75" fmla="*/ 312257 h 328767"/>
              <a:gd name="connsiteX76" fmla="*/ 313690 w 330200"/>
              <a:gd name="connsiteY76" fmla="*/ 114136 h 328767"/>
              <a:gd name="connsiteX77" fmla="*/ 16510 w 330200"/>
              <a:gd name="connsiteY77" fmla="*/ 48096 h 328767"/>
              <a:gd name="connsiteX78" fmla="*/ 16510 w 330200"/>
              <a:gd name="connsiteY78" fmla="*/ 97626 h 328767"/>
              <a:gd name="connsiteX79" fmla="*/ 313690 w 330200"/>
              <a:gd name="connsiteY79" fmla="*/ 97626 h 328767"/>
              <a:gd name="connsiteX80" fmla="*/ 313690 w 330200"/>
              <a:gd name="connsiteY80" fmla="*/ 48096 h 328767"/>
              <a:gd name="connsiteX81" fmla="*/ 256789 w 330200"/>
              <a:gd name="connsiteY81" fmla="*/ 15912 h 328767"/>
              <a:gd name="connsiteX82" fmla="*/ 247650 w 330200"/>
              <a:gd name="connsiteY82" fmla="*/ 23284 h 328767"/>
              <a:gd name="connsiteX83" fmla="*/ 247650 w 330200"/>
              <a:gd name="connsiteY83" fmla="*/ 31586 h 328767"/>
              <a:gd name="connsiteX84" fmla="*/ 264160 w 330200"/>
              <a:gd name="connsiteY84" fmla="*/ 31586 h 328767"/>
              <a:gd name="connsiteX85" fmla="*/ 264160 w 330200"/>
              <a:gd name="connsiteY85" fmla="*/ 23284 h 328767"/>
              <a:gd name="connsiteX86" fmla="*/ 256789 w 330200"/>
              <a:gd name="connsiteY86" fmla="*/ 15912 h 328767"/>
              <a:gd name="connsiteX87" fmla="*/ 75179 w 330200"/>
              <a:gd name="connsiteY87" fmla="*/ 15912 h 328767"/>
              <a:gd name="connsiteX88" fmla="*/ 66040 w 330200"/>
              <a:gd name="connsiteY88" fmla="*/ 23284 h 328767"/>
              <a:gd name="connsiteX89" fmla="*/ 66040 w 330200"/>
              <a:gd name="connsiteY89" fmla="*/ 31586 h 328767"/>
              <a:gd name="connsiteX90" fmla="*/ 82550 w 330200"/>
              <a:gd name="connsiteY90" fmla="*/ 31586 h 328767"/>
              <a:gd name="connsiteX91" fmla="*/ 82550 w 330200"/>
              <a:gd name="connsiteY91" fmla="*/ 23284 h 328767"/>
              <a:gd name="connsiteX92" fmla="*/ 75179 w 330200"/>
              <a:gd name="connsiteY92" fmla="*/ 15912 h 328767"/>
              <a:gd name="connsiteX93" fmla="*/ 72766 w 330200"/>
              <a:gd name="connsiteY93" fmla="*/ 48 h 328767"/>
              <a:gd name="connsiteX94" fmla="*/ 99060 w 330200"/>
              <a:gd name="connsiteY94" fmla="*/ 23284 h 328767"/>
              <a:gd name="connsiteX95" fmla="*/ 99060 w 330200"/>
              <a:gd name="connsiteY95" fmla="*/ 31586 h 328767"/>
              <a:gd name="connsiteX96" fmla="*/ 231140 w 330200"/>
              <a:gd name="connsiteY96" fmla="*/ 31586 h 328767"/>
              <a:gd name="connsiteX97" fmla="*/ 231140 w 330200"/>
              <a:gd name="connsiteY97" fmla="*/ 23284 h 328767"/>
              <a:gd name="connsiteX98" fmla="*/ 254376 w 330200"/>
              <a:gd name="connsiteY98" fmla="*/ 48 h 328767"/>
              <a:gd name="connsiteX99" fmla="*/ 280670 w 330200"/>
              <a:gd name="connsiteY99" fmla="*/ 23284 h 328767"/>
              <a:gd name="connsiteX100" fmla="*/ 280670 w 330200"/>
              <a:gd name="connsiteY100" fmla="*/ 31586 h 328767"/>
              <a:gd name="connsiteX101" fmla="*/ 313690 w 330200"/>
              <a:gd name="connsiteY101" fmla="*/ 31586 h 328767"/>
              <a:gd name="connsiteX102" fmla="*/ 330200 w 330200"/>
              <a:gd name="connsiteY102" fmla="*/ 48096 h 328767"/>
              <a:gd name="connsiteX103" fmla="*/ 330200 w 330200"/>
              <a:gd name="connsiteY103" fmla="*/ 312257 h 328767"/>
              <a:gd name="connsiteX104" fmla="*/ 313690 w 330200"/>
              <a:gd name="connsiteY104" fmla="*/ 328767 h 328767"/>
              <a:gd name="connsiteX105" fmla="*/ 16510 w 330200"/>
              <a:gd name="connsiteY105" fmla="*/ 328767 h 328767"/>
              <a:gd name="connsiteX106" fmla="*/ 0 w 330200"/>
              <a:gd name="connsiteY106" fmla="*/ 312257 h 328767"/>
              <a:gd name="connsiteX107" fmla="*/ 0 w 330200"/>
              <a:gd name="connsiteY107" fmla="*/ 48096 h 328767"/>
              <a:gd name="connsiteX108" fmla="*/ 16510 w 330200"/>
              <a:gd name="connsiteY108" fmla="*/ 31586 h 328767"/>
              <a:gd name="connsiteX109" fmla="*/ 49530 w 330200"/>
              <a:gd name="connsiteY109" fmla="*/ 31586 h 328767"/>
              <a:gd name="connsiteX110" fmla="*/ 49530 w 330200"/>
              <a:gd name="connsiteY110" fmla="*/ 23284 h 328767"/>
              <a:gd name="connsiteX111" fmla="*/ 72766 w 330200"/>
              <a:gd name="connsiteY111" fmla="*/ 48 h 32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0200" h="328767">
                <a:moveTo>
                  <a:pt x="255858" y="246216"/>
                </a:moveTo>
                <a:cubicBezTo>
                  <a:pt x="251325" y="246216"/>
                  <a:pt x="247650" y="249891"/>
                  <a:pt x="247650" y="254424"/>
                </a:cubicBezTo>
                <a:cubicBezTo>
                  <a:pt x="247649" y="254487"/>
                  <a:pt x="247649" y="254549"/>
                  <a:pt x="247650" y="254612"/>
                </a:cubicBezTo>
                <a:cubicBezTo>
                  <a:pt x="247702" y="259196"/>
                  <a:pt x="251461" y="262871"/>
                  <a:pt x="256045" y="262819"/>
                </a:cubicBezTo>
                <a:cubicBezTo>
                  <a:pt x="260630" y="262768"/>
                  <a:pt x="264305" y="259009"/>
                  <a:pt x="264253" y="254424"/>
                </a:cubicBezTo>
                <a:cubicBezTo>
                  <a:pt x="264201" y="249839"/>
                  <a:pt x="260443" y="246164"/>
                  <a:pt x="255858" y="246216"/>
                </a:cubicBezTo>
                <a:close/>
                <a:moveTo>
                  <a:pt x="165100" y="246216"/>
                </a:moveTo>
                <a:cubicBezTo>
                  <a:pt x="160551" y="246216"/>
                  <a:pt x="156850" y="249876"/>
                  <a:pt x="156798" y="254424"/>
                </a:cubicBezTo>
                <a:cubicBezTo>
                  <a:pt x="156798" y="254455"/>
                  <a:pt x="156797" y="254487"/>
                  <a:pt x="156797" y="254518"/>
                </a:cubicBezTo>
                <a:cubicBezTo>
                  <a:pt x="156797" y="259103"/>
                  <a:pt x="160514" y="262820"/>
                  <a:pt x="165099" y="262821"/>
                </a:cubicBezTo>
                <a:cubicBezTo>
                  <a:pt x="169684" y="262821"/>
                  <a:pt x="173401" y="259104"/>
                  <a:pt x="173402" y="254519"/>
                </a:cubicBezTo>
                <a:cubicBezTo>
                  <a:pt x="173402" y="249934"/>
                  <a:pt x="169685" y="246216"/>
                  <a:pt x="165100" y="246216"/>
                </a:cubicBezTo>
                <a:close/>
                <a:moveTo>
                  <a:pt x="74247" y="246216"/>
                </a:moveTo>
                <a:cubicBezTo>
                  <a:pt x="69714" y="246216"/>
                  <a:pt x="66040" y="249891"/>
                  <a:pt x="66040" y="254424"/>
                </a:cubicBezTo>
                <a:cubicBezTo>
                  <a:pt x="66040" y="254455"/>
                  <a:pt x="66039" y="254487"/>
                  <a:pt x="66039" y="254518"/>
                </a:cubicBezTo>
                <a:cubicBezTo>
                  <a:pt x="66039" y="259103"/>
                  <a:pt x="69756" y="262820"/>
                  <a:pt x="74341" y="262821"/>
                </a:cubicBezTo>
                <a:cubicBezTo>
                  <a:pt x="78926" y="262821"/>
                  <a:pt x="82644" y="259104"/>
                  <a:pt x="82644" y="254519"/>
                </a:cubicBezTo>
                <a:cubicBezTo>
                  <a:pt x="82644" y="249934"/>
                  <a:pt x="78927" y="246217"/>
                  <a:pt x="74342" y="246216"/>
                </a:cubicBezTo>
                <a:cubicBezTo>
                  <a:pt x="74311" y="246216"/>
                  <a:pt x="74279" y="246216"/>
                  <a:pt x="74247" y="246216"/>
                </a:cubicBezTo>
                <a:close/>
                <a:moveTo>
                  <a:pt x="256047" y="229612"/>
                </a:moveTo>
                <a:cubicBezTo>
                  <a:pt x="269750" y="229664"/>
                  <a:pt x="280816" y="240815"/>
                  <a:pt x="280764" y="254519"/>
                </a:cubicBezTo>
                <a:cubicBezTo>
                  <a:pt x="280712" y="268222"/>
                  <a:pt x="269561" y="279288"/>
                  <a:pt x="255858" y="279236"/>
                </a:cubicBezTo>
                <a:cubicBezTo>
                  <a:pt x="242191" y="279184"/>
                  <a:pt x="231140" y="268091"/>
                  <a:pt x="231140" y="254424"/>
                </a:cubicBezTo>
                <a:cubicBezTo>
                  <a:pt x="231140" y="254393"/>
                  <a:pt x="231140" y="254361"/>
                  <a:pt x="231140" y="254330"/>
                </a:cubicBezTo>
                <a:cubicBezTo>
                  <a:pt x="231192" y="240627"/>
                  <a:pt x="242343" y="229560"/>
                  <a:pt x="256047" y="229612"/>
                </a:cubicBezTo>
                <a:close/>
                <a:moveTo>
                  <a:pt x="165289" y="229612"/>
                </a:moveTo>
                <a:cubicBezTo>
                  <a:pt x="178992" y="229664"/>
                  <a:pt x="190058" y="240815"/>
                  <a:pt x="190006" y="254519"/>
                </a:cubicBezTo>
                <a:cubicBezTo>
                  <a:pt x="189954" y="268222"/>
                  <a:pt x="178803" y="279288"/>
                  <a:pt x="165100" y="279236"/>
                </a:cubicBezTo>
                <a:cubicBezTo>
                  <a:pt x="165069" y="279236"/>
                  <a:pt x="165037" y="279236"/>
                  <a:pt x="165005" y="279236"/>
                </a:cubicBezTo>
                <a:cubicBezTo>
                  <a:pt x="151354" y="279184"/>
                  <a:pt x="140330" y="268075"/>
                  <a:pt x="140382" y="254424"/>
                </a:cubicBezTo>
                <a:cubicBezTo>
                  <a:pt x="140382" y="254393"/>
                  <a:pt x="140382" y="254361"/>
                  <a:pt x="140382" y="254330"/>
                </a:cubicBezTo>
                <a:cubicBezTo>
                  <a:pt x="140434" y="240627"/>
                  <a:pt x="151585" y="229560"/>
                  <a:pt x="165289" y="229612"/>
                </a:cubicBezTo>
                <a:close/>
                <a:moveTo>
                  <a:pt x="74342" y="229612"/>
                </a:moveTo>
                <a:cubicBezTo>
                  <a:pt x="88046" y="229612"/>
                  <a:pt x="99154" y="240721"/>
                  <a:pt x="99154" y="254424"/>
                </a:cubicBezTo>
                <a:cubicBezTo>
                  <a:pt x="99154" y="268128"/>
                  <a:pt x="88046" y="279236"/>
                  <a:pt x="74342" y="279236"/>
                </a:cubicBezTo>
                <a:cubicBezTo>
                  <a:pt x="60639" y="279236"/>
                  <a:pt x="49530" y="268128"/>
                  <a:pt x="49530" y="254424"/>
                </a:cubicBezTo>
                <a:cubicBezTo>
                  <a:pt x="49530" y="240721"/>
                  <a:pt x="60639" y="229612"/>
                  <a:pt x="74342" y="229612"/>
                </a:cubicBezTo>
                <a:close/>
                <a:moveTo>
                  <a:pt x="255858" y="163666"/>
                </a:moveTo>
                <a:cubicBezTo>
                  <a:pt x="255826" y="163666"/>
                  <a:pt x="255795" y="163666"/>
                  <a:pt x="255763" y="163667"/>
                </a:cubicBezTo>
                <a:cubicBezTo>
                  <a:pt x="251230" y="163719"/>
                  <a:pt x="247598" y="167436"/>
                  <a:pt x="247650" y="171968"/>
                </a:cubicBezTo>
                <a:cubicBezTo>
                  <a:pt x="247650" y="172000"/>
                  <a:pt x="247650" y="172031"/>
                  <a:pt x="247651" y="172062"/>
                </a:cubicBezTo>
                <a:cubicBezTo>
                  <a:pt x="247703" y="176647"/>
                  <a:pt x="251462" y="180322"/>
                  <a:pt x="256047" y="180269"/>
                </a:cubicBezTo>
                <a:cubicBezTo>
                  <a:pt x="260632" y="180217"/>
                  <a:pt x="264306" y="176458"/>
                  <a:pt x="264254" y="171873"/>
                </a:cubicBezTo>
                <a:cubicBezTo>
                  <a:pt x="264202" y="167289"/>
                  <a:pt x="260443" y="163614"/>
                  <a:pt x="255858" y="163666"/>
                </a:cubicBezTo>
                <a:close/>
                <a:moveTo>
                  <a:pt x="165100" y="163666"/>
                </a:moveTo>
                <a:cubicBezTo>
                  <a:pt x="160515" y="163666"/>
                  <a:pt x="156798" y="167383"/>
                  <a:pt x="156798" y="171968"/>
                </a:cubicBezTo>
                <a:cubicBezTo>
                  <a:pt x="156798" y="176553"/>
                  <a:pt x="160515" y="180271"/>
                  <a:pt x="165100" y="180271"/>
                </a:cubicBezTo>
                <a:cubicBezTo>
                  <a:pt x="169685" y="180271"/>
                  <a:pt x="173402" y="176554"/>
                  <a:pt x="173402" y="171968"/>
                </a:cubicBezTo>
                <a:cubicBezTo>
                  <a:pt x="173402" y="167383"/>
                  <a:pt x="169685" y="163666"/>
                  <a:pt x="165100" y="163666"/>
                </a:cubicBezTo>
                <a:close/>
                <a:moveTo>
                  <a:pt x="74153" y="163666"/>
                </a:moveTo>
                <a:cubicBezTo>
                  <a:pt x="69620" y="163719"/>
                  <a:pt x="65988" y="167436"/>
                  <a:pt x="66040" y="171969"/>
                </a:cubicBezTo>
                <a:cubicBezTo>
                  <a:pt x="66040" y="176554"/>
                  <a:pt x="69757" y="180271"/>
                  <a:pt x="74342" y="180271"/>
                </a:cubicBezTo>
                <a:cubicBezTo>
                  <a:pt x="78928" y="180271"/>
                  <a:pt x="82645" y="176554"/>
                  <a:pt x="82645" y="171969"/>
                </a:cubicBezTo>
                <a:cubicBezTo>
                  <a:pt x="82645" y="167383"/>
                  <a:pt x="78928" y="163666"/>
                  <a:pt x="74342" y="163666"/>
                </a:cubicBezTo>
                <a:cubicBezTo>
                  <a:pt x="74279" y="163666"/>
                  <a:pt x="74216" y="163666"/>
                  <a:pt x="74153" y="163666"/>
                </a:cubicBezTo>
                <a:close/>
                <a:moveTo>
                  <a:pt x="256046" y="147062"/>
                </a:moveTo>
                <a:cubicBezTo>
                  <a:pt x="269750" y="147114"/>
                  <a:pt x="280816" y="158265"/>
                  <a:pt x="280764" y="171968"/>
                </a:cubicBezTo>
                <a:cubicBezTo>
                  <a:pt x="280712" y="185672"/>
                  <a:pt x="269561" y="196738"/>
                  <a:pt x="255858" y="196686"/>
                </a:cubicBezTo>
                <a:cubicBezTo>
                  <a:pt x="242228" y="196634"/>
                  <a:pt x="231192" y="185598"/>
                  <a:pt x="231140" y="171968"/>
                </a:cubicBezTo>
                <a:cubicBezTo>
                  <a:pt x="231140" y="171906"/>
                  <a:pt x="231140" y="171843"/>
                  <a:pt x="231140" y="171780"/>
                </a:cubicBezTo>
                <a:cubicBezTo>
                  <a:pt x="231192" y="158077"/>
                  <a:pt x="242343" y="147010"/>
                  <a:pt x="256046" y="147062"/>
                </a:cubicBezTo>
                <a:close/>
                <a:moveTo>
                  <a:pt x="165288" y="147062"/>
                </a:moveTo>
                <a:cubicBezTo>
                  <a:pt x="178992" y="147114"/>
                  <a:pt x="190058" y="158265"/>
                  <a:pt x="190006" y="171968"/>
                </a:cubicBezTo>
                <a:cubicBezTo>
                  <a:pt x="189954" y="185672"/>
                  <a:pt x="178803" y="196738"/>
                  <a:pt x="165100" y="196686"/>
                </a:cubicBezTo>
                <a:cubicBezTo>
                  <a:pt x="151449" y="196686"/>
                  <a:pt x="140382" y="185620"/>
                  <a:pt x="140382" y="171968"/>
                </a:cubicBezTo>
                <a:cubicBezTo>
                  <a:pt x="140382" y="171906"/>
                  <a:pt x="140382" y="171843"/>
                  <a:pt x="140382" y="171780"/>
                </a:cubicBezTo>
                <a:cubicBezTo>
                  <a:pt x="140434" y="158077"/>
                  <a:pt x="151585" y="147010"/>
                  <a:pt x="165288" y="147062"/>
                </a:cubicBezTo>
                <a:close/>
                <a:moveTo>
                  <a:pt x="74342" y="147062"/>
                </a:moveTo>
                <a:cubicBezTo>
                  <a:pt x="88045" y="147062"/>
                  <a:pt x="99154" y="158171"/>
                  <a:pt x="99154" y="171874"/>
                </a:cubicBezTo>
                <a:cubicBezTo>
                  <a:pt x="99154" y="185577"/>
                  <a:pt x="88046" y="196686"/>
                  <a:pt x="74342" y="196686"/>
                </a:cubicBezTo>
                <a:cubicBezTo>
                  <a:pt x="60676" y="196686"/>
                  <a:pt x="49582" y="185635"/>
                  <a:pt x="49530" y="171969"/>
                </a:cubicBezTo>
                <a:cubicBezTo>
                  <a:pt x="49530" y="171937"/>
                  <a:pt x="49530" y="171906"/>
                  <a:pt x="49530" y="171874"/>
                </a:cubicBezTo>
                <a:cubicBezTo>
                  <a:pt x="49530" y="158171"/>
                  <a:pt x="60639" y="147062"/>
                  <a:pt x="74342" y="147062"/>
                </a:cubicBezTo>
                <a:close/>
                <a:moveTo>
                  <a:pt x="16510" y="114136"/>
                </a:moveTo>
                <a:lnTo>
                  <a:pt x="16510" y="312257"/>
                </a:lnTo>
                <a:lnTo>
                  <a:pt x="313690" y="312257"/>
                </a:lnTo>
                <a:lnTo>
                  <a:pt x="313690" y="114136"/>
                </a:lnTo>
                <a:close/>
                <a:moveTo>
                  <a:pt x="16510" y="48096"/>
                </a:moveTo>
                <a:lnTo>
                  <a:pt x="16510" y="97626"/>
                </a:lnTo>
                <a:lnTo>
                  <a:pt x="313690" y="97626"/>
                </a:lnTo>
                <a:lnTo>
                  <a:pt x="313690" y="48096"/>
                </a:lnTo>
                <a:close/>
                <a:moveTo>
                  <a:pt x="256789" y="15912"/>
                </a:moveTo>
                <a:cubicBezTo>
                  <a:pt x="252230" y="15424"/>
                  <a:pt x="248138" y="18725"/>
                  <a:pt x="247650" y="23284"/>
                </a:cubicBezTo>
                <a:lnTo>
                  <a:pt x="247650" y="31586"/>
                </a:lnTo>
                <a:lnTo>
                  <a:pt x="264160" y="31586"/>
                </a:lnTo>
                <a:lnTo>
                  <a:pt x="264160" y="23284"/>
                </a:lnTo>
                <a:cubicBezTo>
                  <a:pt x="263744" y="19398"/>
                  <a:pt x="260674" y="16328"/>
                  <a:pt x="256789" y="15912"/>
                </a:cubicBezTo>
                <a:close/>
                <a:moveTo>
                  <a:pt x="75179" y="15912"/>
                </a:moveTo>
                <a:cubicBezTo>
                  <a:pt x="70620" y="15424"/>
                  <a:pt x="66528" y="18725"/>
                  <a:pt x="66040" y="23284"/>
                </a:cubicBezTo>
                <a:lnTo>
                  <a:pt x="66040" y="31586"/>
                </a:lnTo>
                <a:lnTo>
                  <a:pt x="82550" y="31586"/>
                </a:lnTo>
                <a:lnTo>
                  <a:pt x="82550" y="23284"/>
                </a:lnTo>
                <a:cubicBezTo>
                  <a:pt x="82134" y="19398"/>
                  <a:pt x="79064" y="16328"/>
                  <a:pt x="75179" y="15912"/>
                </a:cubicBezTo>
                <a:close/>
                <a:moveTo>
                  <a:pt x="72766" y="48"/>
                </a:moveTo>
                <a:cubicBezTo>
                  <a:pt x="86443" y="-797"/>
                  <a:pt x="98215" y="9606"/>
                  <a:pt x="99060" y="23284"/>
                </a:cubicBezTo>
                <a:lnTo>
                  <a:pt x="99060" y="31586"/>
                </a:lnTo>
                <a:lnTo>
                  <a:pt x="231140" y="31586"/>
                </a:lnTo>
                <a:lnTo>
                  <a:pt x="231140" y="23284"/>
                </a:lnTo>
                <a:cubicBezTo>
                  <a:pt x="231912" y="10785"/>
                  <a:pt x="241877" y="820"/>
                  <a:pt x="254376" y="48"/>
                </a:cubicBezTo>
                <a:cubicBezTo>
                  <a:pt x="268053" y="-797"/>
                  <a:pt x="279825" y="9606"/>
                  <a:pt x="280670" y="23284"/>
                </a:cubicBezTo>
                <a:lnTo>
                  <a:pt x="280670" y="31586"/>
                </a:lnTo>
                <a:lnTo>
                  <a:pt x="313690" y="31586"/>
                </a:lnTo>
                <a:cubicBezTo>
                  <a:pt x="322808" y="31586"/>
                  <a:pt x="330200" y="38978"/>
                  <a:pt x="330200" y="48096"/>
                </a:cubicBezTo>
                <a:lnTo>
                  <a:pt x="330200" y="312257"/>
                </a:lnTo>
                <a:cubicBezTo>
                  <a:pt x="330200" y="321375"/>
                  <a:pt x="322808" y="328767"/>
                  <a:pt x="313690" y="328767"/>
                </a:cubicBezTo>
                <a:lnTo>
                  <a:pt x="16510" y="328767"/>
                </a:lnTo>
                <a:cubicBezTo>
                  <a:pt x="7392" y="328767"/>
                  <a:pt x="0" y="321375"/>
                  <a:pt x="0" y="312257"/>
                </a:cubicBezTo>
                <a:lnTo>
                  <a:pt x="0" y="48096"/>
                </a:lnTo>
                <a:cubicBezTo>
                  <a:pt x="0" y="38978"/>
                  <a:pt x="7392" y="31586"/>
                  <a:pt x="16510" y="31586"/>
                </a:cubicBezTo>
                <a:lnTo>
                  <a:pt x="49530" y="31586"/>
                </a:lnTo>
                <a:lnTo>
                  <a:pt x="49530" y="23284"/>
                </a:lnTo>
                <a:cubicBezTo>
                  <a:pt x="50302" y="10785"/>
                  <a:pt x="60267" y="820"/>
                  <a:pt x="72766" y="48"/>
                </a:cubicBezTo>
                <a:close/>
              </a:path>
            </a:pathLst>
          </a:custGeom>
          <a:solidFill>
            <a:schemeClr val="bg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307">
            <a:extLst>
              <a:ext uri="{FF2B5EF4-FFF2-40B4-BE49-F238E27FC236}">
                <a16:creationId xmlns:a16="http://schemas.microsoft.com/office/drawing/2014/main" id="{48A5D812-CC64-4A9A-A5B3-A335DEC5DED5}"/>
              </a:ext>
            </a:extLst>
          </p:cNvPr>
          <p:cNvSpPr/>
          <p:nvPr/>
        </p:nvSpPr>
        <p:spPr>
          <a:xfrm>
            <a:off x="6391807" y="1622241"/>
            <a:ext cx="290662" cy="243896"/>
          </a:xfrm>
          <a:custGeom>
            <a:avLst/>
            <a:gdLst>
              <a:gd name="connsiteX0" fmla="*/ 272274 w 330200"/>
              <a:gd name="connsiteY0" fmla="*/ 211787 h 277073"/>
              <a:gd name="connsiteX1" fmla="*/ 264066 w 330200"/>
              <a:gd name="connsiteY1" fmla="*/ 220076 h 277073"/>
              <a:gd name="connsiteX2" fmla="*/ 272462 w 330200"/>
              <a:gd name="connsiteY2" fmla="*/ 228178 h 277073"/>
              <a:gd name="connsiteX3" fmla="*/ 272557 w 330200"/>
              <a:gd name="connsiteY3" fmla="*/ 228177 h 277073"/>
              <a:gd name="connsiteX4" fmla="*/ 280670 w 330200"/>
              <a:gd name="connsiteY4" fmla="*/ 219982 h 277073"/>
              <a:gd name="connsiteX5" fmla="*/ 280670 w 330200"/>
              <a:gd name="connsiteY5" fmla="*/ 219890 h 277073"/>
              <a:gd name="connsiteX6" fmla="*/ 272274 w 330200"/>
              <a:gd name="connsiteY6" fmla="*/ 211787 h 277073"/>
              <a:gd name="connsiteX7" fmla="*/ 272462 w 330200"/>
              <a:gd name="connsiteY7" fmla="*/ 195580 h 277073"/>
              <a:gd name="connsiteX8" fmla="*/ 297180 w 330200"/>
              <a:gd name="connsiteY8" fmla="*/ 219982 h 277073"/>
              <a:gd name="connsiteX9" fmla="*/ 297180 w 330200"/>
              <a:gd name="connsiteY9" fmla="*/ 220168 h 277073"/>
              <a:gd name="connsiteX10" fmla="*/ 272274 w 330200"/>
              <a:gd name="connsiteY10" fmla="*/ 244569 h 277073"/>
              <a:gd name="connsiteX11" fmla="*/ 247556 w 330200"/>
              <a:gd name="connsiteY11" fmla="*/ 219982 h 277073"/>
              <a:gd name="connsiteX12" fmla="*/ 272462 w 330200"/>
              <a:gd name="connsiteY12" fmla="*/ 195580 h 277073"/>
              <a:gd name="connsiteX13" fmla="*/ 165100 w 330200"/>
              <a:gd name="connsiteY13" fmla="*/ 195580 h 277073"/>
              <a:gd name="connsiteX14" fmla="*/ 231140 w 330200"/>
              <a:gd name="connsiteY14" fmla="*/ 195580 h 277073"/>
              <a:gd name="connsiteX15" fmla="*/ 231140 w 330200"/>
              <a:gd name="connsiteY15" fmla="*/ 211878 h 277073"/>
              <a:gd name="connsiteX16" fmla="*/ 165100 w 330200"/>
              <a:gd name="connsiteY16" fmla="*/ 211878 h 277073"/>
              <a:gd name="connsiteX17" fmla="*/ 55851 w 330200"/>
              <a:gd name="connsiteY17" fmla="*/ 195580 h 277073"/>
              <a:gd name="connsiteX18" fmla="*/ 88777 w 330200"/>
              <a:gd name="connsiteY18" fmla="*/ 195580 h 277073"/>
              <a:gd name="connsiteX19" fmla="*/ 121891 w 330200"/>
              <a:gd name="connsiteY19" fmla="*/ 195580 h 277073"/>
              <a:gd name="connsiteX20" fmla="*/ 138118 w 330200"/>
              <a:gd name="connsiteY20" fmla="*/ 208992 h 277073"/>
              <a:gd name="connsiteX21" fmla="*/ 144628 w 330200"/>
              <a:gd name="connsiteY21" fmla="*/ 244476 h 277073"/>
              <a:gd name="connsiteX22" fmla="*/ 127835 w 330200"/>
              <a:gd name="connsiteY22" fmla="*/ 244476 h 277073"/>
              <a:gd name="connsiteX23" fmla="*/ 121891 w 330200"/>
              <a:gd name="connsiteY23" fmla="*/ 211879 h 277073"/>
              <a:gd name="connsiteX24" fmla="*/ 97079 w 330200"/>
              <a:gd name="connsiteY24" fmla="*/ 211879 h 277073"/>
              <a:gd name="connsiteX25" fmla="*/ 97079 w 330200"/>
              <a:gd name="connsiteY25" fmla="*/ 244476 h 277073"/>
              <a:gd name="connsiteX26" fmla="*/ 80569 w 330200"/>
              <a:gd name="connsiteY26" fmla="*/ 244476 h 277073"/>
              <a:gd name="connsiteX27" fmla="*/ 80569 w 330200"/>
              <a:gd name="connsiteY27" fmla="*/ 211879 h 277073"/>
              <a:gd name="connsiteX28" fmla="*/ 55851 w 330200"/>
              <a:gd name="connsiteY28" fmla="*/ 211879 h 277073"/>
              <a:gd name="connsiteX29" fmla="*/ 49813 w 330200"/>
              <a:gd name="connsiteY29" fmla="*/ 244476 h 277073"/>
              <a:gd name="connsiteX30" fmla="*/ 33020 w 330200"/>
              <a:gd name="connsiteY30" fmla="*/ 244476 h 277073"/>
              <a:gd name="connsiteX31" fmla="*/ 39530 w 330200"/>
              <a:gd name="connsiteY31" fmla="*/ 208992 h 277073"/>
              <a:gd name="connsiteX32" fmla="*/ 55851 w 330200"/>
              <a:gd name="connsiteY32" fmla="*/ 195580 h 277073"/>
              <a:gd name="connsiteX33" fmla="*/ 165100 w 330200"/>
              <a:gd name="connsiteY33" fmla="*/ 162983 h 277073"/>
              <a:gd name="connsiteX34" fmla="*/ 280670 w 330200"/>
              <a:gd name="connsiteY34" fmla="*/ 162983 h 277073"/>
              <a:gd name="connsiteX35" fmla="*/ 280670 w 330200"/>
              <a:gd name="connsiteY35" fmla="*/ 179281 h 277073"/>
              <a:gd name="connsiteX36" fmla="*/ 165100 w 330200"/>
              <a:gd name="connsiteY36" fmla="*/ 179281 h 277073"/>
              <a:gd name="connsiteX37" fmla="*/ 165100 w 330200"/>
              <a:gd name="connsiteY37" fmla="*/ 130387 h 277073"/>
              <a:gd name="connsiteX38" fmla="*/ 247650 w 330200"/>
              <a:gd name="connsiteY38" fmla="*/ 130387 h 277073"/>
              <a:gd name="connsiteX39" fmla="*/ 247650 w 330200"/>
              <a:gd name="connsiteY39" fmla="*/ 146685 h 277073"/>
              <a:gd name="connsiteX40" fmla="*/ 165100 w 330200"/>
              <a:gd name="connsiteY40" fmla="*/ 146685 h 277073"/>
              <a:gd name="connsiteX41" fmla="*/ 88777 w 330200"/>
              <a:gd name="connsiteY41" fmla="*/ 114088 h 277073"/>
              <a:gd name="connsiteX42" fmla="*/ 55757 w 330200"/>
              <a:gd name="connsiteY42" fmla="*/ 146685 h 277073"/>
              <a:gd name="connsiteX43" fmla="*/ 88777 w 330200"/>
              <a:gd name="connsiteY43" fmla="*/ 179282 h 277073"/>
              <a:gd name="connsiteX44" fmla="*/ 121798 w 330200"/>
              <a:gd name="connsiteY44" fmla="*/ 146685 h 277073"/>
              <a:gd name="connsiteX45" fmla="*/ 88777 w 330200"/>
              <a:gd name="connsiteY45" fmla="*/ 114088 h 277073"/>
              <a:gd name="connsiteX46" fmla="*/ 165100 w 330200"/>
              <a:gd name="connsiteY46" fmla="*/ 97790 h 277073"/>
              <a:gd name="connsiteX47" fmla="*/ 297180 w 330200"/>
              <a:gd name="connsiteY47" fmla="*/ 97790 h 277073"/>
              <a:gd name="connsiteX48" fmla="*/ 297180 w 330200"/>
              <a:gd name="connsiteY48" fmla="*/ 114088 h 277073"/>
              <a:gd name="connsiteX49" fmla="*/ 165100 w 330200"/>
              <a:gd name="connsiteY49" fmla="*/ 114088 h 277073"/>
              <a:gd name="connsiteX50" fmla="*/ 88777 w 330200"/>
              <a:gd name="connsiteY50" fmla="*/ 97790 h 277073"/>
              <a:gd name="connsiteX51" fmla="*/ 138308 w 330200"/>
              <a:gd name="connsiteY51" fmla="*/ 146685 h 277073"/>
              <a:gd name="connsiteX52" fmla="*/ 88777 w 330200"/>
              <a:gd name="connsiteY52" fmla="*/ 195580 h 277073"/>
              <a:gd name="connsiteX53" fmla="*/ 39247 w 330200"/>
              <a:gd name="connsiteY53" fmla="*/ 146685 h 277073"/>
              <a:gd name="connsiteX54" fmla="*/ 88777 w 330200"/>
              <a:gd name="connsiteY54" fmla="*/ 97790 h 277073"/>
              <a:gd name="connsiteX55" fmla="*/ 33020 w 330200"/>
              <a:gd name="connsiteY55" fmla="*/ 65193 h 277073"/>
              <a:gd name="connsiteX56" fmla="*/ 16510 w 330200"/>
              <a:gd name="connsiteY56" fmla="*/ 81492 h 277073"/>
              <a:gd name="connsiteX57" fmla="*/ 16510 w 330200"/>
              <a:gd name="connsiteY57" fmla="*/ 244476 h 277073"/>
              <a:gd name="connsiteX58" fmla="*/ 33020 w 330200"/>
              <a:gd name="connsiteY58" fmla="*/ 260774 h 277073"/>
              <a:gd name="connsiteX59" fmla="*/ 297180 w 330200"/>
              <a:gd name="connsiteY59" fmla="*/ 260774 h 277073"/>
              <a:gd name="connsiteX60" fmla="*/ 313690 w 330200"/>
              <a:gd name="connsiteY60" fmla="*/ 244476 h 277073"/>
              <a:gd name="connsiteX61" fmla="*/ 313690 w 330200"/>
              <a:gd name="connsiteY61" fmla="*/ 81492 h 277073"/>
              <a:gd name="connsiteX62" fmla="*/ 297180 w 330200"/>
              <a:gd name="connsiteY62" fmla="*/ 65193 h 277073"/>
              <a:gd name="connsiteX63" fmla="*/ 247650 w 330200"/>
              <a:gd name="connsiteY63" fmla="*/ 65193 h 277073"/>
              <a:gd name="connsiteX64" fmla="*/ 231140 w 330200"/>
              <a:gd name="connsiteY64" fmla="*/ 81492 h 277073"/>
              <a:gd name="connsiteX65" fmla="*/ 99060 w 330200"/>
              <a:gd name="connsiteY65" fmla="*/ 81492 h 277073"/>
              <a:gd name="connsiteX66" fmla="*/ 82550 w 330200"/>
              <a:gd name="connsiteY66" fmla="*/ 65193 h 277073"/>
              <a:gd name="connsiteX67" fmla="*/ 132080 w 330200"/>
              <a:gd name="connsiteY67" fmla="*/ 16298 h 277073"/>
              <a:gd name="connsiteX68" fmla="*/ 132080 w 330200"/>
              <a:gd name="connsiteY68" fmla="*/ 48895 h 277073"/>
              <a:gd name="connsiteX69" fmla="*/ 99060 w 330200"/>
              <a:gd name="connsiteY69" fmla="*/ 48895 h 277073"/>
              <a:gd name="connsiteX70" fmla="*/ 99060 w 330200"/>
              <a:gd name="connsiteY70" fmla="*/ 65193 h 277073"/>
              <a:gd name="connsiteX71" fmla="*/ 231140 w 330200"/>
              <a:gd name="connsiteY71" fmla="*/ 65193 h 277073"/>
              <a:gd name="connsiteX72" fmla="*/ 231140 w 330200"/>
              <a:gd name="connsiteY72" fmla="*/ 48895 h 277073"/>
              <a:gd name="connsiteX73" fmla="*/ 198120 w 330200"/>
              <a:gd name="connsiteY73" fmla="*/ 48895 h 277073"/>
              <a:gd name="connsiteX74" fmla="*/ 198120 w 330200"/>
              <a:gd name="connsiteY74" fmla="*/ 16298 h 277073"/>
              <a:gd name="connsiteX75" fmla="*/ 132080 w 330200"/>
              <a:gd name="connsiteY75" fmla="*/ 0 h 277073"/>
              <a:gd name="connsiteX76" fmla="*/ 198120 w 330200"/>
              <a:gd name="connsiteY76" fmla="*/ 0 h 277073"/>
              <a:gd name="connsiteX77" fmla="*/ 214630 w 330200"/>
              <a:gd name="connsiteY77" fmla="*/ 16298 h 277073"/>
              <a:gd name="connsiteX78" fmla="*/ 214630 w 330200"/>
              <a:gd name="connsiteY78" fmla="*/ 32597 h 277073"/>
              <a:gd name="connsiteX79" fmla="*/ 231140 w 330200"/>
              <a:gd name="connsiteY79" fmla="*/ 32597 h 277073"/>
              <a:gd name="connsiteX80" fmla="*/ 247650 w 330200"/>
              <a:gd name="connsiteY80" fmla="*/ 48895 h 277073"/>
              <a:gd name="connsiteX81" fmla="*/ 297180 w 330200"/>
              <a:gd name="connsiteY81" fmla="*/ 48895 h 277073"/>
              <a:gd name="connsiteX82" fmla="*/ 330200 w 330200"/>
              <a:gd name="connsiteY82" fmla="*/ 81492 h 277073"/>
              <a:gd name="connsiteX83" fmla="*/ 330200 w 330200"/>
              <a:gd name="connsiteY83" fmla="*/ 244476 h 277073"/>
              <a:gd name="connsiteX84" fmla="*/ 297180 w 330200"/>
              <a:gd name="connsiteY84" fmla="*/ 277073 h 277073"/>
              <a:gd name="connsiteX85" fmla="*/ 33020 w 330200"/>
              <a:gd name="connsiteY85" fmla="*/ 277073 h 277073"/>
              <a:gd name="connsiteX86" fmla="*/ 0 w 330200"/>
              <a:gd name="connsiteY86" fmla="*/ 244476 h 277073"/>
              <a:gd name="connsiteX87" fmla="*/ 0 w 330200"/>
              <a:gd name="connsiteY87" fmla="*/ 81492 h 277073"/>
              <a:gd name="connsiteX88" fmla="*/ 33020 w 330200"/>
              <a:gd name="connsiteY88" fmla="*/ 48895 h 277073"/>
              <a:gd name="connsiteX89" fmla="*/ 82550 w 330200"/>
              <a:gd name="connsiteY89" fmla="*/ 48895 h 277073"/>
              <a:gd name="connsiteX90" fmla="*/ 99060 w 330200"/>
              <a:gd name="connsiteY90" fmla="*/ 32597 h 277073"/>
              <a:gd name="connsiteX91" fmla="*/ 115570 w 330200"/>
              <a:gd name="connsiteY91" fmla="*/ 32597 h 277073"/>
              <a:gd name="connsiteX92" fmla="*/ 115570 w 330200"/>
              <a:gd name="connsiteY92" fmla="*/ 16298 h 277073"/>
              <a:gd name="connsiteX93" fmla="*/ 132080 w 330200"/>
              <a:gd name="connsiteY93" fmla="*/ 0 h 27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30200" h="277073">
                <a:moveTo>
                  <a:pt x="272274" y="211787"/>
                </a:moveTo>
                <a:cubicBezTo>
                  <a:pt x="267689" y="211839"/>
                  <a:pt x="264014" y="215550"/>
                  <a:pt x="264066" y="220076"/>
                </a:cubicBezTo>
                <a:cubicBezTo>
                  <a:pt x="264118" y="224602"/>
                  <a:pt x="267877" y="228229"/>
                  <a:pt x="272462" y="228178"/>
                </a:cubicBezTo>
                <a:cubicBezTo>
                  <a:pt x="272494" y="228178"/>
                  <a:pt x="272526" y="228178"/>
                  <a:pt x="272557" y="228177"/>
                </a:cubicBezTo>
                <a:cubicBezTo>
                  <a:pt x="277090" y="228126"/>
                  <a:pt x="280722" y="224457"/>
                  <a:pt x="280670" y="219982"/>
                </a:cubicBezTo>
                <a:cubicBezTo>
                  <a:pt x="280670" y="219951"/>
                  <a:pt x="280670" y="219920"/>
                  <a:pt x="280670" y="219890"/>
                </a:cubicBezTo>
                <a:cubicBezTo>
                  <a:pt x="280618" y="215363"/>
                  <a:pt x="276859" y="211736"/>
                  <a:pt x="272274" y="211787"/>
                </a:cubicBezTo>
                <a:close/>
                <a:moveTo>
                  <a:pt x="272462" y="195580"/>
                </a:moveTo>
                <a:cubicBezTo>
                  <a:pt x="286092" y="195631"/>
                  <a:pt x="297128" y="206526"/>
                  <a:pt x="297180" y="219982"/>
                </a:cubicBezTo>
                <a:cubicBezTo>
                  <a:pt x="297180" y="220044"/>
                  <a:pt x="297180" y="220106"/>
                  <a:pt x="297180" y="220168"/>
                </a:cubicBezTo>
                <a:cubicBezTo>
                  <a:pt x="297128" y="233696"/>
                  <a:pt x="285977" y="244620"/>
                  <a:pt x="272274" y="244569"/>
                </a:cubicBezTo>
                <a:cubicBezTo>
                  <a:pt x="258571" y="244518"/>
                  <a:pt x="247504" y="233510"/>
                  <a:pt x="247556" y="219982"/>
                </a:cubicBezTo>
                <a:cubicBezTo>
                  <a:pt x="247608" y="206454"/>
                  <a:pt x="258759" y="195529"/>
                  <a:pt x="272462" y="195580"/>
                </a:cubicBezTo>
                <a:close/>
                <a:moveTo>
                  <a:pt x="165100" y="195580"/>
                </a:moveTo>
                <a:lnTo>
                  <a:pt x="231140" y="195580"/>
                </a:lnTo>
                <a:lnTo>
                  <a:pt x="231140" y="211878"/>
                </a:lnTo>
                <a:lnTo>
                  <a:pt x="165100" y="211878"/>
                </a:lnTo>
                <a:close/>
                <a:moveTo>
                  <a:pt x="55851" y="195580"/>
                </a:moveTo>
                <a:lnTo>
                  <a:pt x="88777" y="195580"/>
                </a:lnTo>
                <a:lnTo>
                  <a:pt x="121891" y="195580"/>
                </a:lnTo>
                <a:cubicBezTo>
                  <a:pt x="129873" y="195591"/>
                  <a:pt x="136704" y="201236"/>
                  <a:pt x="138118" y="208992"/>
                </a:cubicBezTo>
                <a:lnTo>
                  <a:pt x="144628" y="244476"/>
                </a:lnTo>
                <a:lnTo>
                  <a:pt x="127835" y="244476"/>
                </a:lnTo>
                <a:lnTo>
                  <a:pt x="121891" y="211879"/>
                </a:lnTo>
                <a:lnTo>
                  <a:pt x="97079" y="211879"/>
                </a:lnTo>
                <a:lnTo>
                  <a:pt x="97079" y="244476"/>
                </a:lnTo>
                <a:lnTo>
                  <a:pt x="80569" y="244476"/>
                </a:lnTo>
                <a:lnTo>
                  <a:pt x="80569" y="211879"/>
                </a:lnTo>
                <a:lnTo>
                  <a:pt x="55851" y="211879"/>
                </a:lnTo>
                <a:lnTo>
                  <a:pt x="49813" y="244476"/>
                </a:lnTo>
                <a:lnTo>
                  <a:pt x="33020" y="244476"/>
                </a:lnTo>
                <a:lnTo>
                  <a:pt x="39530" y="208992"/>
                </a:lnTo>
                <a:cubicBezTo>
                  <a:pt x="40950" y="201202"/>
                  <a:pt x="47834" y="195545"/>
                  <a:pt x="55851" y="195580"/>
                </a:cubicBezTo>
                <a:close/>
                <a:moveTo>
                  <a:pt x="165100" y="162983"/>
                </a:moveTo>
                <a:lnTo>
                  <a:pt x="280670" y="162983"/>
                </a:lnTo>
                <a:lnTo>
                  <a:pt x="280670" y="179281"/>
                </a:lnTo>
                <a:lnTo>
                  <a:pt x="165100" y="179281"/>
                </a:lnTo>
                <a:close/>
                <a:moveTo>
                  <a:pt x="165100" y="130387"/>
                </a:moveTo>
                <a:lnTo>
                  <a:pt x="247650" y="130387"/>
                </a:lnTo>
                <a:lnTo>
                  <a:pt x="247650" y="146685"/>
                </a:lnTo>
                <a:lnTo>
                  <a:pt x="165100" y="146685"/>
                </a:lnTo>
                <a:close/>
                <a:moveTo>
                  <a:pt x="88777" y="114088"/>
                </a:moveTo>
                <a:cubicBezTo>
                  <a:pt x="70541" y="114088"/>
                  <a:pt x="55757" y="128682"/>
                  <a:pt x="55757" y="146685"/>
                </a:cubicBezTo>
                <a:cubicBezTo>
                  <a:pt x="55757" y="164688"/>
                  <a:pt x="70541" y="179282"/>
                  <a:pt x="88777" y="179282"/>
                </a:cubicBezTo>
                <a:cubicBezTo>
                  <a:pt x="107013" y="179282"/>
                  <a:pt x="121798" y="164688"/>
                  <a:pt x="121798" y="146685"/>
                </a:cubicBezTo>
                <a:cubicBezTo>
                  <a:pt x="121798" y="128682"/>
                  <a:pt x="107013" y="114088"/>
                  <a:pt x="88777" y="114088"/>
                </a:cubicBezTo>
                <a:close/>
                <a:moveTo>
                  <a:pt x="165100" y="97790"/>
                </a:moveTo>
                <a:lnTo>
                  <a:pt x="297180" y="97790"/>
                </a:lnTo>
                <a:lnTo>
                  <a:pt x="297180" y="114088"/>
                </a:lnTo>
                <a:lnTo>
                  <a:pt x="165100" y="114088"/>
                </a:lnTo>
                <a:close/>
                <a:moveTo>
                  <a:pt x="88777" y="97790"/>
                </a:moveTo>
                <a:cubicBezTo>
                  <a:pt x="116133" y="97790"/>
                  <a:pt x="138308" y="119681"/>
                  <a:pt x="138308" y="146685"/>
                </a:cubicBezTo>
                <a:cubicBezTo>
                  <a:pt x="138256" y="173668"/>
                  <a:pt x="116111" y="195529"/>
                  <a:pt x="88777" y="195580"/>
                </a:cubicBezTo>
                <a:cubicBezTo>
                  <a:pt x="61422" y="195580"/>
                  <a:pt x="39247" y="173689"/>
                  <a:pt x="39247" y="146685"/>
                </a:cubicBezTo>
                <a:cubicBezTo>
                  <a:pt x="39247" y="119681"/>
                  <a:pt x="61422" y="97790"/>
                  <a:pt x="88777" y="97790"/>
                </a:cubicBezTo>
                <a:close/>
                <a:moveTo>
                  <a:pt x="33020" y="65193"/>
                </a:moveTo>
                <a:cubicBezTo>
                  <a:pt x="23902" y="65193"/>
                  <a:pt x="16510" y="72490"/>
                  <a:pt x="16510" y="81492"/>
                </a:cubicBezTo>
                <a:lnTo>
                  <a:pt x="16510" y="244476"/>
                </a:lnTo>
                <a:cubicBezTo>
                  <a:pt x="16510" y="253477"/>
                  <a:pt x="23902" y="260774"/>
                  <a:pt x="33020" y="260774"/>
                </a:cubicBezTo>
                <a:lnTo>
                  <a:pt x="297180" y="260774"/>
                </a:lnTo>
                <a:cubicBezTo>
                  <a:pt x="306298" y="260774"/>
                  <a:pt x="313690" y="253477"/>
                  <a:pt x="313690" y="244476"/>
                </a:cubicBezTo>
                <a:lnTo>
                  <a:pt x="313690" y="81492"/>
                </a:lnTo>
                <a:cubicBezTo>
                  <a:pt x="313690" y="72490"/>
                  <a:pt x="306298" y="65193"/>
                  <a:pt x="297180" y="65193"/>
                </a:cubicBezTo>
                <a:lnTo>
                  <a:pt x="247650" y="65193"/>
                </a:lnTo>
                <a:cubicBezTo>
                  <a:pt x="247650" y="74195"/>
                  <a:pt x="240258" y="81492"/>
                  <a:pt x="231140" y="81492"/>
                </a:cubicBezTo>
                <a:lnTo>
                  <a:pt x="99060" y="81492"/>
                </a:lnTo>
                <a:cubicBezTo>
                  <a:pt x="89942" y="81492"/>
                  <a:pt x="82550" y="74195"/>
                  <a:pt x="82550" y="65193"/>
                </a:cubicBezTo>
                <a:close/>
                <a:moveTo>
                  <a:pt x="132080" y="16298"/>
                </a:moveTo>
                <a:lnTo>
                  <a:pt x="132080" y="48895"/>
                </a:lnTo>
                <a:lnTo>
                  <a:pt x="99060" y="48895"/>
                </a:lnTo>
                <a:lnTo>
                  <a:pt x="99060" y="65193"/>
                </a:lnTo>
                <a:lnTo>
                  <a:pt x="231140" y="65193"/>
                </a:lnTo>
                <a:lnTo>
                  <a:pt x="231140" y="48895"/>
                </a:lnTo>
                <a:lnTo>
                  <a:pt x="198120" y="48895"/>
                </a:lnTo>
                <a:lnTo>
                  <a:pt x="198120" y="16298"/>
                </a:lnTo>
                <a:close/>
                <a:moveTo>
                  <a:pt x="132080" y="0"/>
                </a:moveTo>
                <a:lnTo>
                  <a:pt x="198120" y="0"/>
                </a:lnTo>
                <a:cubicBezTo>
                  <a:pt x="207238" y="0"/>
                  <a:pt x="214630" y="7297"/>
                  <a:pt x="214630" y="16298"/>
                </a:cubicBezTo>
                <a:lnTo>
                  <a:pt x="214630" y="32597"/>
                </a:lnTo>
                <a:lnTo>
                  <a:pt x="231140" y="32597"/>
                </a:lnTo>
                <a:cubicBezTo>
                  <a:pt x="240258" y="32597"/>
                  <a:pt x="247650" y="39894"/>
                  <a:pt x="247650" y="48895"/>
                </a:cubicBezTo>
                <a:lnTo>
                  <a:pt x="297180" y="48895"/>
                </a:lnTo>
                <a:cubicBezTo>
                  <a:pt x="315416" y="48895"/>
                  <a:pt x="330200" y="63489"/>
                  <a:pt x="330200" y="81492"/>
                </a:cubicBezTo>
                <a:lnTo>
                  <a:pt x="330200" y="244476"/>
                </a:lnTo>
                <a:cubicBezTo>
                  <a:pt x="330200" y="262479"/>
                  <a:pt x="315416" y="277073"/>
                  <a:pt x="297180" y="277073"/>
                </a:cubicBezTo>
                <a:lnTo>
                  <a:pt x="33020" y="277073"/>
                </a:lnTo>
                <a:cubicBezTo>
                  <a:pt x="14784" y="277073"/>
                  <a:pt x="0" y="262479"/>
                  <a:pt x="0" y="244476"/>
                </a:cubicBezTo>
                <a:lnTo>
                  <a:pt x="0" y="81492"/>
                </a:lnTo>
                <a:cubicBezTo>
                  <a:pt x="0" y="63489"/>
                  <a:pt x="14784" y="48895"/>
                  <a:pt x="33020" y="48895"/>
                </a:cubicBezTo>
                <a:lnTo>
                  <a:pt x="82550" y="48895"/>
                </a:lnTo>
                <a:cubicBezTo>
                  <a:pt x="82550" y="39894"/>
                  <a:pt x="89942" y="32597"/>
                  <a:pt x="99060" y="32597"/>
                </a:cubicBezTo>
                <a:lnTo>
                  <a:pt x="115570" y="32597"/>
                </a:lnTo>
                <a:lnTo>
                  <a:pt x="115570" y="16298"/>
                </a:lnTo>
                <a:cubicBezTo>
                  <a:pt x="115570" y="7297"/>
                  <a:pt x="122962" y="0"/>
                  <a:pt x="132080" y="0"/>
                </a:cubicBezTo>
                <a:close/>
              </a:path>
            </a:pathLst>
          </a:custGeom>
          <a:solidFill>
            <a:schemeClr val="bg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95">
            <a:extLst>
              <a:ext uri="{FF2B5EF4-FFF2-40B4-BE49-F238E27FC236}">
                <a16:creationId xmlns:a16="http://schemas.microsoft.com/office/drawing/2014/main" id="{C93C6149-6C21-4501-A29C-5D041FE88124}"/>
              </a:ext>
            </a:extLst>
          </p:cNvPr>
          <p:cNvSpPr/>
          <p:nvPr/>
        </p:nvSpPr>
        <p:spPr>
          <a:xfrm>
            <a:off x="6402944" y="2435021"/>
            <a:ext cx="290636" cy="290662"/>
          </a:xfrm>
          <a:custGeom>
            <a:avLst/>
            <a:gdLst>
              <a:gd name="connsiteX0" fmla="*/ 160384 w 330171"/>
              <a:gd name="connsiteY0" fmla="*/ 228688 h 330200"/>
              <a:gd name="connsiteX1" fmla="*/ 148685 w 330171"/>
              <a:gd name="connsiteY1" fmla="*/ 264161 h 330200"/>
              <a:gd name="connsiteX2" fmla="*/ 183970 w 330171"/>
              <a:gd name="connsiteY2" fmla="*/ 252274 h 330200"/>
              <a:gd name="connsiteX3" fmla="*/ 33020 w 330171"/>
              <a:gd name="connsiteY3" fmla="*/ 214630 h 330200"/>
              <a:gd name="connsiteX4" fmla="*/ 130760 w 330171"/>
              <a:gd name="connsiteY4" fmla="*/ 214630 h 330200"/>
              <a:gd name="connsiteX5" fmla="*/ 129062 w 330171"/>
              <a:gd name="connsiteY5" fmla="*/ 218215 h 330200"/>
              <a:gd name="connsiteX6" fmla="*/ 124722 w 330171"/>
              <a:gd name="connsiteY6" fmla="*/ 231140 h 330200"/>
              <a:gd name="connsiteX7" fmla="*/ 33020 w 330171"/>
              <a:gd name="connsiteY7" fmla="*/ 231140 h 330200"/>
              <a:gd name="connsiteX8" fmla="*/ 290011 w 330171"/>
              <a:gd name="connsiteY8" fmla="*/ 99155 h 330200"/>
              <a:gd name="connsiteX9" fmla="*/ 172271 w 330171"/>
              <a:gd name="connsiteY9" fmla="*/ 216990 h 330200"/>
              <a:gd name="connsiteX10" fmla="*/ 195857 w 330171"/>
              <a:gd name="connsiteY10" fmla="*/ 240576 h 330200"/>
              <a:gd name="connsiteX11" fmla="*/ 313597 w 330171"/>
              <a:gd name="connsiteY11" fmla="*/ 122740 h 330200"/>
              <a:gd name="connsiteX12" fmla="*/ 148590 w 330171"/>
              <a:gd name="connsiteY12" fmla="*/ 99060 h 330200"/>
              <a:gd name="connsiteX13" fmla="*/ 243217 w 330171"/>
              <a:gd name="connsiteY13" fmla="*/ 99060 h 330200"/>
              <a:gd name="connsiteX14" fmla="*/ 226707 w 330171"/>
              <a:gd name="connsiteY14" fmla="*/ 115570 h 330200"/>
              <a:gd name="connsiteX15" fmla="*/ 148590 w 330171"/>
              <a:gd name="connsiteY15" fmla="*/ 115570 h 330200"/>
              <a:gd name="connsiteX16" fmla="*/ 290105 w 330171"/>
              <a:gd name="connsiteY16" fmla="*/ 82581 h 330200"/>
              <a:gd name="connsiteX17" fmla="*/ 301898 w 330171"/>
              <a:gd name="connsiteY17" fmla="*/ 87456 h 330200"/>
              <a:gd name="connsiteX18" fmla="*/ 325295 w 330171"/>
              <a:gd name="connsiteY18" fmla="*/ 110947 h 330200"/>
              <a:gd name="connsiteX19" fmla="*/ 325295 w 330171"/>
              <a:gd name="connsiteY19" fmla="*/ 134534 h 330200"/>
              <a:gd name="connsiteX20" fmla="*/ 195857 w 330171"/>
              <a:gd name="connsiteY20" fmla="*/ 264161 h 330200"/>
              <a:gd name="connsiteX21" fmla="*/ 189347 w 330171"/>
              <a:gd name="connsiteY21" fmla="*/ 268124 h 330200"/>
              <a:gd name="connsiteX22" fmla="*/ 153969 w 330171"/>
              <a:gd name="connsiteY22" fmla="*/ 279916 h 330200"/>
              <a:gd name="connsiteX23" fmla="*/ 148591 w 330171"/>
              <a:gd name="connsiteY23" fmla="*/ 280671 h 330200"/>
              <a:gd name="connsiteX24" fmla="*/ 33020 w 330171"/>
              <a:gd name="connsiteY24" fmla="*/ 280671 h 330200"/>
              <a:gd name="connsiteX25" fmla="*/ 33020 w 330171"/>
              <a:gd name="connsiteY25" fmla="*/ 264161 h 330200"/>
              <a:gd name="connsiteX26" fmla="*/ 132081 w 330171"/>
              <a:gd name="connsiteY26" fmla="*/ 264161 h 330200"/>
              <a:gd name="connsiteX27" fmla="*/ 132930 w 330171"/>
              <a:gd name="connsiteY27" fmla="*/ 258878 h 330200"/>
              <a:gd name="connsiteX28" fmla="*/ 144723 w 330171"/>
              <a:gd name="connsiteY28" fmla="*/ 223499 h 330200"/>
              <a:gd name="connsiteX29" fmla="*/ 148685 w 330171"/>
              <a:gd name="connsiteY29" fmla="*/ 216990 h 330200"/>
              <a:gd name="connsiteX30" fmla="*/ 278312 w 330171"/>
              <a:gd name="connsiteY30" fmla="*/ 87456 h 330200"/>
              <a:gd name="connsiteX31" fmla="*/ 290105 w 330171"/>
              <a:gd name="connsiteY31" fmla="*/ 82581 h 330200"/>
              <a:gd name="connsiteX32" fmla="*/ 148590 w 330171"/>
              <a:gd name="connsiteY32" fmla="*/ 49530 h 330200"/>
              <a:gd name="connsiteX33" fmla="*/ 247651 w 330171"/>
              <a:gd name="connsiteY33" fmla="*/ 49530 h 330200"/>
              <a:gd name="connsiteX34" fmla="*/ 247651 w 330171"/>
              <a:gd name="connsiteY34" fmla="*/ 66040 h 330200"/>
              <a:gd name="connsiteX35" fmla="*/ 148590 w 330171"/>
              <a:gd name="connsiteY35" fmla="*/ 66040 h 330200"/>
              <a:gd name="connsiteX36" fmla="*/ 88872 w 330171"/>
              <a:gd name="connsiteY36" fmla="*/ 49530 h 330200"/>
              <a:gd name="connsiteX37" fmla="*/ 55851 w 330171"/>
              <a:gd name="connsiteY37" fmla="*/ 82551 h 330200"/>
              <a:gd name="connsiteX38" fmla="*/ 88872 w 330171"/>
              <a:gd name="connsiteY38" fmla="*/ 115571 h 330200"/>
              <a:gd name="connsiteX39" fmla="*/ 121892 w 330171"/>
              <a:gd name="connsiteY39" fmla="*/ 82551 h 330200"/>
              <a:gd name="connsiteX40" fmla="*/ 88872 w 330171"/>
              <a:gd name="connsiteY40" fmla="*/ 49530 h 330200"/>
              <a:gd name="connsiteX41" fmla="*/ 88872 w 330171"/>
              <a:gd name="connsiteY41" fmla="*/ 33020 h 330200"/>
              <a:gd name="connsiteX42" fmla="*/ 138402 w 330171"/>
              <a:gd name="connsiteY42" fmla="*/ 82551 h 330200"/>
              <a:gd name="connsiteX43" fmla="*/ 108135 w 330171"/>
              <a:gd name="connsiteY43" fmla="*/ 128164 h 330200"/>
              <a:gd name="connsiteX44" fmla="*/ 88877 w 330171"/>
              <a:gd name="connsiteY44" fmla="*/ 132080 h 330200"/>
              <a:gd name="connsiteX45" fmla="*/ 121891 w 330171"/>
              <a:gd name="connsiteY45" fmla="*/ 132080 h 330200"/>
              <a:gd name="connsiteX46" fmla="*/ 138118 w 330171"/>
              <a:gd name="connsiteY46" fmla="*/ 145666 h 330200"/>
              <a:gd name="connsiteX47" fmla="*/ 144628 w 330171"/>
              <a:gd name="connsiteY47" fmla="*/ 181610 h 330200"/>
              <a:gd name="connsiteX48" fmla="*/ 127835 w 330171"/>
              <a:gd name="connsiteY48" fmla="*/ 181610 h 330200"/>
              <a:gd name="connsiteX49" fmla="*/ 121891 w 330171"/>
              <a:gd name="connsiteY49" fmla="*/ 148590 h 330200"/>
              <a:gd name="connsiteX50" fmla="*/ 97079 w 330171"/>
              <a:gd name="connsiteY50" fmla="*/ 148590 h 330200"/>
              <a:gd name="connsiteX51" fmla="*/ 97079 w 330171"/>
              <a:gd name="connsiteY51" fmla="*/ 181610 h 330200"/>
              <a:gd name="connsiteX52" fmla="*/ 80569 w 330171"/>
              <a:gd name="connsiteY52" fmla="*/ 181610 h 330200"/>
              <a:gd name="connsiteX53" fmla="*/ 80569 w 330171"/>
              <a:gd name="connsiteY53" fmla="*/ 148590 h 330200"/>
              <a:gd name="connsiteX54" fmla="*/ 55851 w 330171"/>
              <a:gd name="connsiteY54" fmla="*/ 148590 h 330200"/>
              <a:gd name="connsiteX55" fmla="*/ 49813 w 330171"/>
              <a:gd name="connsiteY55" fmla="*/ 181610 h 330200"/>
              <a:gd name="connsiteX56" fmla="*/ 33020 w 330171"/>
              <a:gd name="connsiteY56" fmla="*/ 181610 h 330200"/>
              <a:gd name="connsiteX57" fmla="*/ 39530 w 330171"/>
              <a:gd name="connsiteY57" fmla="*/ 145666 h 330200"/>
              <a:gd name="connsiteX58" fmla="*/ 55851 w 330171"/>
              <a:gd name="connsiteY58" fmla="*/ 132080 h 330200"/>
              <a:gd name="connsiteX59" fmla="*/ 88867 w 330171"/>
              <a:gd name="connsiteY59" fmla="*/ 132080 h 330200"/>
              <a:gd name="connsiteX60" fmla="*/ 69592 w 330171"/>
              <a:gd name="connsiteY60" fmla="*/ 128189 h 330200"/>
              <a:gd name="connsiteX61" fmla="*/ 39341 w 330171"/>
              <a:gd name="connsiteY61" fmla="*/ 82551 h 330200"/>
              <a:gd name="connsiteX62" fmla="*/ 88872 w 330171"/>
              <a:gd name="connsiteY62" fmla="*/ 33020 h 330200"/>
              <a:gd name="connsiteX63" fmla="*/ 0 w 330171"/>
              <a:gd name="connsiteY63" fmla="*/ 0 h 330200"/>
              <a:gd name="connsiteX64" fmla="*/ 280670 w 330171"/>
              <a:gd name="connsiteY64" fmla="*/ 0 h 330200"/>
              <a:gd name="connsiteX65" fmla="*/ 280670 w 330171"/>
              <a:gd name="connsiteY65" fmla="*/ 67266 h 330200"/>
              <a:gd name="connsiteX66" fmla="*/ 266519 w 330171"/>
              <a:gd name="connsiteY66" fmla="*/ 75474 h 330200"/>
              <a:gd name="connsiteX67" fmla="*/ 264160 w 330171"/>
              <a:gd name="connsiteY67" fmla="*/ 78116 h 330200"/>
              <a:gd name="connsiteX68" fmla="*/ 264160 w 330171"/>
              <a:gd name="connsiteY68" fmla="*/ 16510 h 330200"/>
              <a:gd name="connsiteX69" fmla="*/ 16510 w 330171"/>
              <a:gd name="connsiteY69" fmla="*/ 16510 h 330200"/>
              <a:gd name="connsiteX70" fmla="*/ 16510 w 330171"/>
              <a:gd name="connsiteY70" fmla="*/ 313690 h 330200"/>
              <a:gd name="connsiteX71" fmla="*/ 264160 w 330171"/>
              <a:gd name="connsiteY71" fmla="*/ 313690 h 330200"/>
              <a:gd name="connsiteX72" fmla="*/ 264160 w 330171"/>
              <a:gd name="connsiteY72" fmla="*/ 219064 h 330200"/>
              <a:gd name="connsiteX73" fmla="*/ 280670 w 330171"/>
              <a:gd name="connsiteY73" fmla="*/ 202554 h 330200"/>
              <a:gd name="connsiteX74" fmla="*/ 280670 w 330171"/>
              <a:gd name="connsiteY74" fmla="*/ 330200 h 330200"/>
              <a:gd name="connsiteX75" fmla="*/ 0 w 330171"/>
              <a:gd name="connsiteY75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30171" h="330200">
                <a:moveTo>
                  <a:pt x="160384" y="228688"/>
                </a:moveTo>
                <a:lnTo>
                  <a:pt x="148685" y="264161"/>
                </a:lnTo>
                <a:lnTo>
                  <a:pt x="183970" y="252274"/>
                </a:lnTo>
                <a:close/>
                <a:moveTo>
                  <a:pt x="33020" y="214630"/>
                </a:moveTo>
                <a:lnTo>
                  <a:pt x="130760" y="214630"/>
                </a:lnTo>
                <a:cubicBezTo>
                  <a:pt x="130118" y="215787"/>
                  <a:pt x="129550" y="216985"/>
                  <a:pt x="129062" y="218215"/>
                </a:cubicBezTo>
                <a:lnTo>
                  <a:pt x="124722" y="231140"/>
                </a:lnTo>
                <a:lnTo>
                  <a:pt x="33020" y="231140"/>
                </a:lnTo>
                <a:close/>
                <a:moveTo>
                  <a:pt x="290011" y="99155"/>
                </a:moveTo>
                <a:lnTo>
                  <a:pt x="172271" y="216990"/>
                </a:lnTo>
                <a:lnTo>
                  <a:pt x="195857" y="240576"/>
                </a:lnTo>
                <a:lnTo>
                  <a:pt x="313597" y="122740"/>
                </a:lnTo>
                <a:close/>
                <a:moveTo>
                  <a:pt x="148590" y="99060"/>
                </a:moveTo>
                <a:lnTo>
                  <a:pt x="243217" y="99060"/>
                </a:lnTo>
                <a:lnTo>
                  <a:pt x="226707" y="115570"/>
                </a:lnTo>
                <a:lnTo>
                  <a:pt x="148590" y="115570"/>
                </a:lnTo>
                <a:close/>
                <a:moveTo>
                  <a:pt x="290105" y="82581"/>
                </a:moveTo>
                <a:cubicBezTo>
                  <a:pt x="294372" y="82581"/>
                  <a:pt x="298639" y="84206"/>
                  <a:pt x="301898" y="87456"/>
                </a:cubicBezTo>
                <a:lnTo>
                  <a:pt x="325295" y="110947"/>
                </a:lnTo>
                <a:cubicBezTo>
                  <a:pt x="331797" y="117465"/>
                  <a:pt x="331797" y="128015"/>
                  <a:pt x="325295" y="134534"/>
                </a:cubicBezTo>
                <a:lnTo>
                  <a:pt x="195857" y="264161"/>
                </a:lnTo>
                <a:cubicBezTo>
                  <a:pt x="193998" y="265936"/>
                  <a:pt x="191777" y="267287"/>
                  <a:pt x="189347" y="268124"/>
                </a:cubicBezTo>
                <a:lnTo>
                  <a:pt x="153969" y="279916"/>
                </a:lnTo>
                <a:cubicBezTo>
                  <a:pt x="152226" y="280444"/>
                  <a:pt x="150412" y="280699"/>
                  <a:pt x="148591" y="280671"/>
                </a:cubicBezTo>
                <a:lnTo>
                  <a:pt x="33020" y="280671"/>
                </a:lnTo>
                <a:lnTo>
                  <a:pt x="33020" y="264161"/>
                </a:lnTo>
                <a:lnTo>
                  <a:pt x="132081" y="264161"/>
                </a:lnTo>
                <a:cubicBezTo>
                  <a:pt x="132094" y="262367"/>
                  <a:pt x="132380" y="260586"/>
                  <a:pt x="132930" y="258878"/>
                </a:cubicBezTo>
                <a:lnTo>
                  <a:pt x="144723" y="223499"/>
                </a:lnTo>
                <a:cubicBezTo>
                  <a:pt x="145559" y="221069"/>
                  <a:pt x="146911" y="218849"/>
                  <a:pt x="148685" y="216990"/>
                </a:cubicBezTo>
                <a:lnTo>
                  <a:pt x="278312" y="87456"/>
                </a:lnTo>
                <a:cubicBezTo>
                  <a:pt x="281571" y="84206"/>
                  <a:pt x="285838" y="82581"/>
                  <a:pt x="290105" y="82581"/>
                </a:cubicBezTo>
                <a:close/>
                <a:moveTo>
                  <a:pt x="148590" y="49530"/>
                </a:moveTo>
                <a:lnTo>
                  <a:pt x="247651" y="49530"/>
                </a:lnTo>
                <a:lnTo>
                  <a:pt x="247651" y="66040"/>
                </a:lnTo>
                <a:lnTo>
                  <a:pt x="148590" y="66040"/>
                </a:lnTo>
                <a:close/>
                <a:moveTo>
                  <a:pt x="88872" y="49530"/>
                </a:moveTo>
                <a:cubicBezTo>
                  <a:pt x="70636" y="49530"/>
                  <a:pt x="55851" y="64315"/>
                  <a:pt x="55851" y="82551"/>
                </a:cubicBezTo>
                <a:cubicBezTo>
                  <a:pt x="55851" y="100787"/>
                  <a:pt x="70636" y="115571"/>
                  <a:pt x="88872" y="115571"/>
                </a:cubicBezTo>
                <a:cubicBezTo>
                  <a:pt x="107108" y="115571"/>
                  <a:pt x="121892" y="100787"/>
                  <a:pt x="121892" y="82551"/>
                </a:cubicBezTo>
                <a:cubicBezTo>
                  <a:pt x="121892" y="64315"/>
                  <a:pt x="107108" y="49530"/>
                  <a:pt x="88872" y="49530"/>
                </a:cubicBezTo>
                <a:close/>
                <a:moveTo>
                  <a:pt x="88872" y="33020"/>
                </a:moveTo>
                <a:cubicBezTo>
                  <a:pt x="116227" y="33020"/>
                  <a:pt x="138402" y="55195"/>
                  <a:pt x="138402" y="82551"/>
                </a:cubicBezTo>
                <a:cubicBezTo>
                  <a:pt x="138363" y="103051"/>
                  <a:pt x="125897" y="120632"/>
                  <a:pt x="108135" y="128164"/>
                </a:cubicBezTo>
                <a:lnTo>
                  <a:pt x="88877" y="132080"/>
                </a:lnTo>
                <a:lnTo>
                  <a:pt x="121891" y="132080"/>
                </a:lnTo>
                <a:cubicBezTo>
                  <a:pt x="129873" y="132091"/>
                  <a:pt x="136704" y="137810"/>
                  <a:pt x="138118" y="145666"/>
                </a:cubicBezTo>
                <a:lnTo>
                  <a:pt x="144628" y="181610"/>
                </a:lnTo>
                <a:lnTo>
                  <a:pt x="127835" y="181610"/>
                </a:lnTo>
                <a:lnTo>
                  <a:pt x="121891" y="148590"/>
                </a:lnTo>
                <a:lnTo>
                  <a:pt x="97079" y="148590"/>
                </a:lnTo>
                <a:lnTo>
                  <a:pt x="97079" y="181610"/>
                </a:lnTo>
                <a:lnTo>
                  <a:pt x="80569" y="181610"/>
                </a:lnTo>
                <a:lnTo>
                  <a:pt x="80569" y="148590"/>
                </a:lnTo>
                <a:lnTo>
                  <a:pt x="55851" y="148590"/>
                </a:lnTo>
                <a:lnTo>
                  <a:pt x="49813" y="181610"/>
                </a:lnTo>
                <a:lnTo>
                  <a:pt x="33020" y="181610"/>
                </a:lnTo>
                <a:lnTo>
                  <a:pt x="39530" y="145666"/>
                </a:lnTo>
                <a:cubicBezTo>
                  <a:pt x="40950" y="137775"/>
                  <a:pt x="47834" y="132045"/>
                  <a:pt x="55851" y="132080"/>
                </a:cubicBezTo>
                <a:lnTo>
                  <a:pt x="88867" y="132080"/>
                </a:lnTo>
                <a:lnTo>
                  <a:pt x="69592" y="128189"/>
                </a:lnTo>
                <a:cubicBezTo>
                  <a:pt x="51815" y="120670"/>
                  <a:pt x="39341" y="103067"/>
                  <a:pt x="39341" y="82551"/>
                </a:cubicBezTo>
                <a:cubicBezTo>
                  <a:pt x="39341" y="55195"/>
                  <a:pt x="61516" y="33020"/>
                  <a:pt x="88872" y="33020"/>
                </a:cubicBezTo>
                <a:close/>
                <a:moveTo>
                  <a:pt x="0" y="0"/>
                </a:moveTo>
                <a:lnTo>
                  <a:pt x="280670" y="0"/>
                </a:lnTo>
                <a:lnTo>
                  <a:pt x="280670" y="67266"/>
                </a:lnTo>
                <a:cubicBezTo>
                  <a:pt x="275341" y="68776"/>
                  <a:pt x="270475" y="71598"/>
                  <a:pt x="266519" y="75474"/>
                </a:cubicBezTo>
                <a:lnTo>
                  <a:pt x="264160" y="78116"/>
                </a:lnTo>
                <a:lnTo>
                  <a:pt x="264160" y="16510"/>
                </a:lnTo>
                <a:lnTo>
                  <a:pt x="16510" y="16510"/>
                </a:lnTo>
                <a:lnTo>
                  <a:pt x="16510" y="313690"/>
                </a:lnTo>
                <a:lnTo>
                  <a:pt x="264160" y="313690"/>
                </a:lnTo>
                <a:lnTo>
                  <a:pt x="264160" y="219064"/>
                </a:lnTo>
                <a:lnTo>
                  <a:pt x="280670" y="202554"/>
                </a:lnTo>
                <a:lnTo>
                  <a:pt x="280670" y="330200"/>
                </a:lnTo>
                <a:lnTo>
                  <a:pt x="0" y="330200"/>
                </a:lnTo>
                <a:close/>
              </a:path>
            </a:pathLst>
          </a:custGeom>
          <a:solidFill>
            <a:schemeClr val="bg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2C3959D-73FE-AD44-8A16-FF5E3C5F30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401" r="13401"/>
          <a:stretch>
            <a:fillRect/>
          </a:stretch>
        </p:blipFill>
        <p:spPr>
          <a:xfrm>
            <a:off x="6347702" y="1296026"/>
            <a:ext cx="4700587" cy="469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ED03D-2F5E-E44C-9973-3745A48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B0F0"/>
                </a:solidFill>
                <a:cs typeface="Calibri Light"/>
              </a:rPr>
              <a:t>Projeto de Solução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305974" y="3169508"/>
            <a:ext cx="4289120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Tela </a:t>
            </a: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DDF576-2959-4C61-ABDD-3CE1CBD2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65" y="1296026"/>
            <a:ext cx="8512935" cy="4786189"/>
          </a:xfrm>
          <a:prstGeom prst="rect">
            <a:avLst/>
          </a:prstGeom>
        </p:spPr>
      </p:pic>
      <p:sp>
        <p:nvSpPr>
          <p:cNvPr id="11" name="Chord 10">
            <a:extLst>
              <a:ext uri="{FF2B5EF4-FFF2-40B4-BE49-F238E27FC236}">
                <a16:creationId xmlns:a16="http://schemas.microsoft.com/office/drawing/2014/main" id="{B72E84A2-49A0-2048-9AE3-08819DDDB668}"/>
              </a:ext>
            </a:extLst>
          </p:cNvPr>
          <p:cNvSpPr/>
          <p:nvPr/>
        </p:nvSpPr>
        <p:spPr>
          <a:xfrm>
            <a:off x="7092892" y="90363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Chord 18">
            <a:extLst>
              <a:ext uri="{FF2B5EF4-FFF2-40B4-BE49-F238E27FC236}">
                <a16:creationId xmlns:a16="http://schemas.microsoft.com/office/drawing/2014/main" id="{83185BC3-568B-4D41-BCDE-8B5FE76CB2AB}"/>
              </a:ext>
            </a:extLst>
          </p:cNvPr>
          <p:cNvSpPr/>
          <p:nvPr/>
        </p:nvSpPr>
        <p:spPr>
          <a:xfrm rot="10800000">
            <a:off x="7092892" y="5602599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Graphic 93">
            <a:extLst>
              <a:ext uri="{FF2B5EF4-FFF2-40B4-BE49-F238E27FC236}">
                <a16:creationId xmlns:a16="http://schemas.microsoft.com/office/drawing/2014/main" id="{290FAFEF-7D7C-4E06-B70C-F5F0D2E6B6B5}"/>
              </a:ext>
            </a:extLst>
          </p:cNvPr>
          <p:cNvSpPr/>
          <p:nvPr/>
        </p:nvSpPr>
        <p:spPr>
          <a:xfrm>
            <a:off x="838200" y="3162569"/>
            <a:ext cx="467774" cy="467774"/>
          </a:xfrm>
          <a:custGeom>
            <a:avLst/>
            <a:gdLst>
              <a:gd name="connsiteX0" fmla="*/ 323241 w 330200"/>
              <a:gd name="connsiteY0" fmla="*/ 313699 h 330200"/>
              <a:gd name="connsiteX1" fmla="*/ 298429 w 330200"/>
              <a:gd name="connsiteY1" fmla="*/ 313699 h 330200"/>
              <a:gd name="connsiteX2" fmla="*/ 298429 w 330200"/>
              <a:gd name="connsiteY2" fmla="*/ 181619 h 330200"/>
              <a:gd name="connsiteX3" fmla="*/ 314939 w 330200"/>
              <a:gd name="connsiteY3" fmla="*/ 181619 h 330200"/>
              <a:gd name="connsiteX4" fmla="*/ 331593 w 330200"/>
              <a:gd name="connsiteY4" fmla="*/ 165255 h 330200"/>
              <a:gd name="connsiteX5" fmla="*/ 326638 w 330200"/>
              <a:gd name="connsiteY5" fmla="*/ 153317 h 330200"/>
              <a:gd name="connsiteX6" fmla="*/ 178048 w 330200"/>
              <a:gd name="connsiteY6" fmla="*/ 4821 h 330200"/>
              <a:gd name="connsiteX7" fmla="*/ 154651 w 330200"/>
              <a:gd name="connsiteY7" fmla="*/ 4821 h 330200"/>
              <a:gd name="connsiteX8" fmla="*/ 108611 w 330200"/>
              <a:gd name="connsiteY8" fmla="*/ 50955 h 330200"/>
              <a:gd name="connsiteX9" fmla="*/ 108611 w 330200"/>
              <a:gd name="connsiteY9" fmla="*/ 33029 h 330200"/>
              <a:gd name="connsiteX10" fmla="*/ 92101 w 330200"/>
              <a:gd name="connsiteY10" fmla="*/ 16519 h 330200"/>
              <a:gd name="connsiteX11" fmla="*/ 75591 w 330200"/>
              <a:gd name="connsiteY11" fmla="*/ 16519 h 330200"/>
              <a:gd name="connsiteX12" fmla="*/ 59081 w 330200"/>
              <a:gd name="connsiteY12" fmla="*/ 33029 h 330200"/>
              <a:gd name="connsiteX13" fmla="*/ 59081 w 330200"/>
              <a:gd name="connsiteY13" fmla="*/ 100485 h 330200"/>
              <a:gd name="connsiteX14" fmla="*/ 6061 w 330200"/>
              <a:gd name="connsiteY14" fmla="*/ 153411 h 330200"/>
              <a:gd name="connsiteX15" fmla="*/ 5821 w 330200"/>
              <a:gd name="connsiteY15" fmla="*/ 176758 h 330200"/>
              <a:gd name="connsiteX16" fmla="*/ 17759 w 330200"/>
              <a:gd name="connsiteY16" fmla="*/ 181714 h 330200"/>
              <a:gd name="connsiteX17" fmla="*/ 34269 w 330200"/>
              <a:gd name="connsiteY17" fmla="*/ 181714 h 330200"/>
              <a:gd name="connsiteX18" fmla="*/ 34269 w 330200"/>
              <a:gd name="connsiteY18" fmla="*/ 313794 h 330200"/>
              <a:gd name="connsiteX19" fmla="*/ 9551 w 330200"/>
              <a:gd name="connsiteY19" fmla="*/ 313794 h 330200"/>
              <a:gd name="connsiteX20" fmla="*/ 95 w 330200"/>
              <a:gd name="connsiteY20" fmla="*/ 320754 h 330200"/>
              <a:gd name="connsiteX21" fmla="*/ 7055 w 330200"/>
              <a:gd name="connsiteY21" fmla="*/ 330209 h 330200"/>
              <a:gd name="connsiteX22" fmla="*/ 9551 w 330200"/>
              <a:gd name="connsiteY22" fmla="*/ 330209 h 330200"/>
              <a:gd name="connsiteX23" fmla="*/ 323241 w 330200"/>
              <a:gd name="connsiteY23" fmla="*/ 330209 h 330200"/>
              <a:gd name="connsiteX24" fmla="*/ 330613 w 330200"/>
              <a:gd name="connsiteY24" fmla="*/ 321071 h 330200"/>
              <a:gd name="connsiteX25" fmla="*/ 323241 w 330200"/>
              <a:gd name="connsiteY25" fmla="*/ 313699 h 330200"/>
              <a:gd name="connsiteX26" fmla="*/ 75591 w 330200"/>
              <a:gd name="connsiteY26" fmla="*/ 33029 h 330200"/>
              <a:gd name="connsiteX27" fmla="*/ 92101 w 330200"/>
              <a:gd name="connsiteY27" fmla="*/ 33029 h 330200"/>
              <a:gd name="connsiteX28" fmla="*/ 92101 w 330200"/>
              <a:gd name="connsiteY28" fmla="*/ 67465 h 330200"/>
              <a:gd name="connsiteX29" fmla="*/ 75591 w 330200"/>
              <a:gd name="connsiteY29" fmla="*/ 83975 h 330200"/>
              <a:gd name="connsiteX30" fmla="*/ 141631 w 330200"/>
              <a:gd name="connsiteY30" fmla="*/ 313699 h 330200"/>
              <a:gd name="connsiteX31" fmla="*/ 141631 w 330200"/>
              <a:gd name="connsiteY31" fmla="*/ 198129 h 330200"/>
              <a:gd name="connsiteX32" fmla="*/ 191161 w 330200"/>
              <a:gd name="connsiteY32" fmla="*/ 198129 h 330200"/>
              <a:gd name="connsiteX33" fmla="*/ 191161 w 330200"/>
              <a:gd name="connsiteY33" fmla="*/ 313699 h 330200"/>
              <a:gd name="connsiteX34" fmla="*/ 207671 w 330200"/>
              <a:gd name="connsiteY34" fmla="*/ 313699 h 330200"/>
              <a:gd name="connsiteX35" fmla="*/ 207671 w 330200"/>
              <a:gd name="connsiteY35" fmla="*/ 198129 h 330200"/>
              <a:gd name="connsiteX36" fmla="*/ 191161 w 330200"/>
              <a:gd name="connsiteY36" fmla="*/ 181619 h 330200"/>
              <a:gd name="connsiteX37" fmla="*/ 141631 w 330200"/>
              <a:gd name="connsiteY37" fmla="*/ 181619 h 330200"/>
              <a:gd name="connsiteX38" fmla="*/ 125121 w 330200"/>
              <a:gd name="connsiteY38" fmla="*/ 198129 h 330200"/>
              <a:gd name="connsiteX39" fmla="*/ 125121 w 330200"/>
              <a:gd name="connsiteY39" fmla="*/ 313699 h 330200"/>
              <a:gd name="connsiteX40" fmla="*/ 50779 w 330200"/>
              <a:gd name="connsiteY40" fmla="*/ 313699 h 330200"/>
              <a:gd name="connsiteX41" fmla="*/ 50779 w 330200"/>
              <a:gd name="connsiteY41" fmla="*/ 165109 h 330200"/>
              <a:gd name="connsiteX42" fmla="*/ 17759 w 330200"/>
              <a:gd name="connsiteY42" fmla="*/ 165109 h 330200"/>
              <a:gd name="connsiteX43" fmla="*/ 166349 w 330200"/>
              <a:gd name="connsiteY43" fmla="*/ 16519 h 330200"/>
              <a:gd name="connsiteX44" fmla="*/ 314939 w 330200"/>
              <a:gd name="connsiteY44" fmla="*/ 165109 h 330200"/>
              <a:gd name="connsiteX45" fmla="*/ 281919 w 330200"/>
              <a:gd name="connsiteY45" fmla="*/ 165109 h 330200"/>
              <a:gd name="connsiteX46" fmla="*/ 281919 w 330200"/>
              <a:gd name="connsiteY46" fmla="*/ 313699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30200" h="330200">
                <a:moveTo>
                  <a:pt x="323241" y="313699"/>
                </a:moveTo>
                <a:lnTo>
                  <a:pt x="298429" y="313699"/>
                </a:lnTo>
                <a:lnTo>
                  <a:pt x="298429" y="181619"/>
                </a:lnTo>
                <a:lnTo>
                  <a:pt x="314939" y="181619"/>
                </a:lnTo>
                <a:cubicBezTo>
                  <a:pt x="324057" y="181699"/>
                  <a:pt x="331513" y="174373"/>
                  <a:pt x="331593" y="165255"/>
                </a:cubicBezTo>
                <a:cubicBezTo>
                  <a:pt x="331632" y="160767"/>
                  <a:pt x="329843" y="156457"/>
                  <a:pt x="326638" y="153317"/>
                </a:cubicBezTo>
                <a:lnTo>
                  <a:pt x="178048" y="4821"/>
                </a:lnTo>
                <a:cubicBezTo>
                  <a:pt x="171573" y="-1607"/>
                  <a:pt x="161125" y="-1607"/>
                  <a:pt x="154651" y="4821"/>
                </a:cubicBezTo>
                <a:lnTo>
                  <a:pt x="108611" y="50955"/>
                </a:lnTo>
                <a:lnTo>
                  <a:pt x="108611" y="33029"/>
                </a:lnTo>
                <a:cubicBezTo>
                  <a:pt x="108611" y="23911"/>
                  <a:pt x="101220" y="16519"/>
                  <a:pt x="92101" y="16519"/>
                </a:cubicBezTo>
                <a:lnTo>
                  <a:pt x="75591" y="16519"/>
                </a:lnTo>
                <a:cubicBezTo>
                  <a:pt x="66473" y="16519"/>
                  <a:pt x="59081" y="23911"/>
                  <a:pt x="59081" y="33029"/>
                </a:cubicBezTo>
                <a:lnTo>
                  <a:pt x="59081" y="100485"/>
                </a:lnTo>
                <a:lnTo>
                  <a:pt x="6061" y="153411"/>
                </a:lnTo>
                <a:cubicBezTo>
                  <a:pt x="-453" y="159792"/>
                  <a:pt x="-560" y="170245"/>
                  <a:pt x="5821" y="176758"/>
                </a:cubicBezTo>
                <a:cubicBezTo>
                  <a:pt x="8962" y="179964"/>
                  <a:pt x="13272" y="181753"/>
                  <a:pt x="17759" y="181714"/>
                </a:cubicBezTo>
                <a:lnTo>
                  <a:pt x="34269" y="181714"/>
                </a:lnTo>
                <a:lnTo>
                  <a:pt x="34269" y="313794"/>
                </a:lnTo>
                <a:lnTo>
                  <a:pt x="9551" y="313794"/>
                </a:lnTo>
                <a:cubicBezTo>
                  <a:pt x="5018" y="313105"/>
                  <a:pt x="785" y="316221"/>
                  <a:pt x="95" y="320754"/>
                </a:cubicBezTo>
                <a:cubicBezTo>
                  <a:pt x="-594" y="325287"/>
                  <a:pt x="2522" y="329520"/>
                  <a:pt x="7055" y="330209"/>
                </a:cubicBezTo>
                <a:cubicBezTo>
                  <a:pt x="7883" y="330335"/>
                  <a:pt x="8724" y="330335"/>
                  <a:pt x="9551" y="330209"/>
                </a:cubicBezTo>
                <a:lnTo>
                  <a:pt x="323241" y="330209"/>
                </a:lnTo>
                <a:cubicBezTo>
                  <a:pt x="327801" y="329721"/>
                  <a:pt x="331101" y="325630"/>
                  <a:pt x="330613" y="321071"/>
                </a:cubicBezTo>
                <a:cubicBezTo>
                  <a:pt x="330197" y="317185"/>
                  <a:pt x="327127" y="314115"/>
                  <a:pt x="323241" y="313699"/>
                </a:cubicBezTo>
                <a:close/>
                <a:moveTo>
                  <a:pt x="75591" y="33029"/>
                </a:moveTo>
                <a:lnTo>
                  <a:pt x="92101" y="33029"/>
                </a:lnTo>
                <a:lnTo>
                  <a:pt x="92101" y="67465"/>
                </a:lnTo>
                <a:lnTo>
                  <a:pt x="75591" y="83975"/>
                </a:lnTo>
                <a:close/>
                <a:moveTo>
                  <a:pt x="141631" y="313699"/>
                </a:moveTo>
                <a:lnTo>
                  <a:pt x="141631" y="198129"/>
                </a:lnTo>
                <a:lnTo>
                  <a:pt x="191161" y="198129"/>
                </a:lnTo>
                <a:lnTo>
                  <a:pt x="191161" y="313699"/>
                </a:lnTo>
                <a:close/>
                <a:moveTo>
                  <a:pt x="207671" y="313699"/>
                </a:moveTo>
                <a:lnTo>
                  <a:pt x="207671" y="198129"/>
                </a:lnTo>
                <a:cubicBezTo>
                  <a:pt x="207671" y="189011"/>
                  <a:pt x="200280" y="181619"/>
                  <a:pt x="191161" y="181619"/>
                </a:cubicBezTo>
                <a:lnTo>
                  <a:pt x="141631" y="181619"/>
                </a:lnTo>
                <a:cubicBezTo>
                  <a:pt x="132513" y="181619"/>
                  <a:pt x="125121" y="189011"/>
                  <a:pt x="125121" y="198129"/>
                </a:cubicBezTo>
                <a:lnTo>
                  <a:pt x="125121" y="313699"/>
                </a:lnTo>
                <a:lnTo>
                  <a:pt x="50779" y="313699"/>
                </a:lnTo>
                <a:lnTo>
                  <a:pt x="50779" y="165109"/>
                </a:lnTo>
                <a:lnTo>
                  <a:pt x="17759" y="165109"/>
                </a:lnTo>
                <a:lnTo>
                  <a:pt x="166349" y="16519"/>
                </a:lnTo>
                <a:lnTo>
                  <a:pt x="314939" y="165109"/>
                </a:lnTo>
                <a:lnTo>
                  <a:pt x="281919" y="165109"/>
                </a:lnTo>
                <a:lnTo>
                  <a:pt x="281919" y="313699"/>
                </a:ln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2C3959D-73FE-AD44-8A16-FF5E3C5F30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401" r="13401"/>
          <a:stretch>
            <a:fillRect/>
          </a:stretch>
        </p:blipFill>
        <p:spPr>
          <a:xfrm>
            <a:off x="6347702" y="1296026"/>
            <a:ext cx="4700587" cy="469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ED03D-2F5E-E44C-9973-3745A48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B0F0"/>
                </a:solidFill>
                <a:cs typeface="Calibri Light"/>
              </a:rPr>
              <a:t>Projeto de Solução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401224" y="3169508"/>
            <a:ext cx="4289120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Tela Login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DDF576-2959-4C61-ABDD-3CE1CBD2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65" y="1296026"/>
            <a:ext cx="8512935" cy="478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F0E43-80F8-43B4-85F7-96A492DE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65" y="1296026"/>
            <a:ext cx="8512933" cy="4786188"/>
          </a:xfrm>
          <a:prstGeom prst="rect">
            <a:avLst/>
          </a:prstGeom>
        </p:spPr>
      </p:pic>
      <p:sp>
        <p:nvSpPr>
          <p:cNvPr id="11" name="Chord 10">
            <a:extLst>
              <a:ext uri="{FF2B5EF4-FFF2-40B4-BE49-F238E27FC236}">
                <a16:creationId xmlns:a16="http://schemas.microsoft.com/office/drawing/2014/main" id="{B72E84A2-49A0-2048-9AE3-08819DDDB668}"/>
              </a:ext>
            </a:extLst>
          </p:cNvPr>
          <p:cNvSpPr/>
          <p:nvPr/>
        </p:nvSpPr>
        <p:spPr>
          <a:xfrm>
            <a:off x="7092891" y="23509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Chord 18">
            <a:extLst>
              <a:ext uri="{FF2B5EF4-FFF2-40B4-BE49-F238E27FC236}">
                <a16:creationId xmlns:a16="http://schemas.microsoft.com/office/drawing/2014/main" id="{83185BC3-568B-4D41-BCDE-8B5FE76CB2AB}"/>
              </a:ext>
            </a:extLst>
          </p:cNvPr>
          <p:cNvSpPr/>
          <p:nvPr/>
        </p:nvSpPr>
        <p:spPr>
          <a:xfrm rot="10800000">
            <a:off x="7092891" y="5692961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DD691308-52EA-4FC9-A385-2049CC168BC4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4FE2FE-B55E-4328-8F5C-2CEB8781A47B}" type="slidenum">
              <a:rPr lang="de-DE" sz="4000" smtClean="0">
                <a:solidFill>
                  <a:srgbClr val="00B0F0"/>
                </a:solidFill>
              </a:rPr>
              <a:pPr algn="r"/>
              <a:t>7</a:t>
            </a:fld>
            <a:endParaRPr lang="de-DE" sz="4000" dirty="0">
              <a:solidFill>
                <a:srgbClr val="00B0F0"/>
              </a:solidFill>
            </a:endParaRPr>
          </a:p>
        </p:txBody>
      </p:sp>
      <p:sp>
        <p:nvSpPr>
          <p:cNvPr id="17" name="Freeform 307">
            <a:extLst>
              <a:ext uri="{FF2B5EF4-FFF2-40B4-BE49-F238E27FC236}">
                <a16:creationId xmlns:a16="http://schemas.microsoft.com/office/drawing/2014/main" id="{2D2D4AB4-9EEC-4B52-BE4A-FC0529271586}"/>
              </a:ext>
            </a:extLst>
          </p:cNvPr>
          <p:cNvSpPr/>
          <p:nvPr/>
        </p:nvSpPr>
        <p:spPr>
          <a:xfrm>
            <a:off x="838200" y="3220717"/>
            <a:ext cx="557469" cy="467775"/>
          </a:xfrm>
          <a:custGeom>
            <a:avLst/>
            <a:gdLst>
              <a:gd name="connsiteX0" fmla="*/ 272274 w 330200"/>
              <a:gd name="connsiteY0" fmla="*/ 211787 h 277073"/>
              <a:gd name="connsiteX1" fmla="*/ 264066 w 330200"/>
              <a:gd name="connsiteY1" fmla="*/ 220076 h 277073"/>
              <a:gd name="connsiteX2" fmla="*/ 272462 w 330200"/>
              <a:gd name="connsiteY2" fmla="*/ 228178 h 277073"/>
              <a:gd name="connsiteX3" fmla="*/ 272557 w 330200"/>
              <a:gd name="connsiteY3" fmla="*/ 228177 h 277073"/>
              <a:gd name="connsiteX4" fmla="*/ 280670 w 330200"/>
              <a:gd name="connsiteY4" fmla="*/ 219982 h 277073"/>
              <a:gd name="connsiteX5" fmla="*/ 280670 w 330200"/>
              <a:gd name="connsiteY5" fmla="*/ 219890 h 277073"/>
              <a:gd name="connsiteX6" fmla="*/ 272274 w 330200"/>
              <a:gd name="connsiteY6" fmla="*/ 211787 h 277073"/>
              <a:gd name="connsiteX7" fmla="*/ 272462 w 330200"/>
              <a:gd name="connsiteY7" fmla="*/ 195580 h 277073"/>
              <a:gd name="connsiteX8" fmla="*/ 297180 w 330200"/>
              <a:gd name="connsiteY8" fmla="*/ 219982 h 277073"/>
              <a:gd name="connsiteX9" fmla="*/ 297180 w 330200"/>
              <a:gd name="connsiteY9" fmla="*/ 220168 h 277073"/>
              <a:gd name="connsiteX10" fmla="*/ 272274 w 330200"/>
              <a:gd name="connsiteY10" fmla="*/ 244569 h 277073"/>
              <a:gd name="connsiteX11" fmla="*/ 247556 w 330200"/>
              <a:gd name="connsiteY11" fmla="*/ 219982 h 277073"/>
              <a:gd name="connsiteX12" fmla="*/ 272462 w 330200"/>
              <a:gd name="connsiteY12" fmla="*/ 195580 h 277073"/>
              <a:gd name="connsiteX13" fmla="*/ 165100 w 330200"/>
              <a:gd name="connsiteY13" fmla="*/ 195580 h 277073"/>
              <a:gd name="connsiteX14" fmla="*/ 231140 w 330200"/>
              <a:gd name="connsiteY14" fmla="*/ 195580 h 277073"/>
              <a:gd name="connsiteX15" fmla="*/ 231140 w 330200"/>
              <a:gd name="connsiteY15" fmla="*/ 211878 h 277073"/>
              <a:gd name="connsiteX16" fmla="*/ 165100 w 330200"/>
              <a:gd name="connsiteY16" fmla="*/ 211878 h 277073"/>
              <a:gd name="connsiteX17" fmla="*/ 55851 w 330200"/>
              <a:gd name="connsiteY17" fmla="*/ 195580 h 277073"/>
              <a:gd name="connsiteX18" fmla="*/ 88777 w 330200"/>
              <a:gd name="connsiteY18" fmla="*/ 195580 h 277073"/>
              <a:gd name="connsiteX19" fmla="*/ 121891 w 330200"/>
              <a:gd name="connsiteY19" fmla="*/ 195580 h 277073"/>
              <a:gd name="connsiteX20" fmla="*/ 138118 w 330200"/>
              <a:gd name="connsiteY20" fmla="*/ 208992 h 277073"/>
              <a:gd name="connsiteX21" fmla="*/ 144628 w 330200"/>
              <a:gd name="connsiteY21" fmla="*/ 244476 h 277073"/>
              <a:gd name="connsiteX22" fmla="*/ 127835 w 330200"/>
              <a:gd name="connsiteY22" fmla="*/ 244476 h 277073"/>
              <a:gd name="connsiteX23" fmla="*/ 121891 w 330200"/>
              <a:gd name="connsiteY23" fmla="*/ 211879 h 277073"/>
              <a:gd name="connsiteX24" fmla="*/ 97079 w 330200"/>
              <a:gd name="connsiteY24" fmla="*/ 211879 h 277073"/>
              <a:gd name="connsiteX25" fmla="*/ 97079 w 330200"/>
              <a:gd name="connsiteY25" fmla="*/ 244476 h 277073"/>
              <a:gd name="connsiteX26" fmla="*/ 80569 w 330200"/>
              <a:gd name="connsiteY26" fmla="*/ 244476 h 277073"/>
              <a:gd name="connsiteX27" fmla="*/ 80569 w 330200"/>
              <a:gd name="connsiteY27" fmla="*/ 211879 h 277073"/>
              <a:gd name="connsiteX28" fmla="*/ 55851 w 330200"/>
              <a:gd name="connsiteY28" fmla="*/ 211879 h 277073"/>
              <a:gd name="connsiteX29" fmla="*/ 49813 w 330200"/>
              <a:gd name="connsiteY29" fmla="*/ 244476 h 277073"/>
              <a:gd name="connsiteX30" fmla="*/ 33020 w 330200"/>
              <a:gd name="connsiteY30" fmla="*/ 244476 h 277073"/>
              <a:gd name="connsiteX31" fmla="*/ 39530 w 330200"/>
              <a:gd name="connsiteY31" fmla="*/ 208992 h 277073"/>
              <a:gd name="connsiteX32" fmla="*/ 55851 w 330200"/>
              <a:gd name="connsiteY32" fmla="*/ 195580 h 277073"/>
              <a:gd name="connsiteX33" fmla="*/ 165100 w 330200"/>
              <a:gd name="connsiteY33" fmla="*/ 162983 h 277073"/>
              <a:gd name="connsiteX34" fmla="*/ 280670 w 330200"/>
              <a:gd name="connsiteY34" fmla="*/ 162983 h 277073"/>
              <a:gd name="connsiteX35" fmla="*/ 280670 w 330200"/>
              <a:gd name="connsiteY35" fmla="*/ 179281 h 277073"/>
              <a:gd name="connsiteX36" fmla="*/ 165100 w 330200"/>
              <a:gd name="connsiteY36" fmla="*/ 179281 h 277073"/>
              <a:gd name="connsiteX37" fmla="*/ 165100 w 330200"/>
              <a:gd name="connsiteY37" fmla="*/ 130387 h 277073"/>
              <a:gd name="connsiteX38" fmla="*/ 247650 w 330200"/>
              <a:gd name="connsiteY38" fmla="*/ 130387 h 277073"/>
              <a:gd name="connsiteX39" fmla="*/ 247650 w 330200"/>
              <a:gd name="connsiteY39" fmla="*/ 146685 h 277073"/>
              <a:gd name="connsiteX40" fmla="*/ 165100 w 330200"/>
              <a:gd name="connsiteY40" fmla="*/ 146685 h 277073"/>
              <a:gd name="connsiteX41" fmla="*/ 88777 w 330200"/>
              <a:gd name="connsiteY41" fmla="*/ 114088 h 277073"/>
              <a:gd name="connsiteX42" fmla="*/ 55757 w 330200"/>
              <a:gd name="connsiteY42" fmla="*/ 146685 h 277073"/>
              <a:gd name="connsiteX43" fmla="*/ 88777 w 330200"/>
              <a:gd name="connsiteY43" fmla="*/ 179282 h 277073"/>
              <a:gd name="connsiteX44" fmla="*/ 121798 w 330200"/>
              <a:gd name="connsiteY44" fmla="*/ 146685 h 277073"/>
              <a:gd name="connsiteX45" fmla="*/ 88777 w 330200"/>
              <a:gd name="connsiteY45" fmla="*/ 114088 h 277073"/>
              <a:gd name="connsiteX46" fmla="*/ 165100 w 330200"/>
              <a:gd name="connsiteY46" fmla="*/ 97790 h 277073"/>
              <a:gd name="connsiteX47" fmla="*/ 297180 w 330200"/>
              <a:gd name="connsiteY47" fmla="*/ 97790 h 277073"/>
              <a:gd name="connsiteX48" fmla="*/ 297180 w 330200"/>
              <a:gd name="connsiteY48" fmla="*/ 114088 h 277073"/>
              <a:gd name="connsiteX49" fmla="*/ 165100 w 330200"/>
              <a:gd name="connsiteY49" fmla="*/ 114088 h 277073"/>
              <a:gd name="connsiteX50" fmla="*/ 88777 w 330200"/>
              <a:gd name="connsiteY50" fmla="*/ 97790 h 277073"/>
              <a:gd name="connsiteX51" fmla="*/ 138308 w 330200"/>
              <a:gd name="connsiteY51" fmla="*/ 146685 h 277073"/>
              <a:gd name="connsiteX52" fmla="*/ 88777 w 330200"/>
              <a:gd name="connsiteY52" fmla="*/ 195580 h 277073"/>
              <a:gd name="connsiteX53" fmla="*/ 39247 w 330200"/>
              <a:gd name="connsiteY53" fmla="*/ 146685 h 277073"/>
              <a:gd name="connsiteX54" fmla="*/ 88777 w 330200"/>
              <a:gd name="connsiteY54" fmla="*/ 97790 h 277073"/>
              <a:gd name="connsiteX55" fmla="*/ 33020 w 330200"/>
              <a:gd name="connsiteY55" fmla="*/ 65193 h 277073"/>
              <a:gd name="connsiteX56" fmla="*/ 16510 w 330200"/>
              <a:gd name="connsiteY56" fmla="*/ 81492 h 277073"/>
              <a:gd name="connsiteX57" fmla="*/ 16510 w 330200"/>
              <a:gd name="connsiteY57" fmla="*/ 244476 h 277073"/>
              <a:gd name="connsiteX58" fmla="*/ 33020 w 330200"/>
              <a:gd name="connsiteY58" fmla="*/ 260774 h 277073"/>
              <a:gd name="connsiteX59" fmla="*/ 297180 w 330200"/>
              <a:gd name="connsiteY59" fmla="*/ 260774 h 277073"/>
              <a:gd name="connsiteX60" fmla="*/ 313690 w 330200"/>
              <a:gd name="connsiteY60" fmla="*/ 244476 h 277073"/>
              <a:gd name="connsiteX61" fmla="*/ 313690 w 330200"/>
              <a:gd name="connsiteY61" fmla="*/ 81492 h 277073"/>
              <a:gd name="connsiteX62" fmla="*/ 297180 w 330200"/>
              <a:gd name="connsiteY62" fmla="*/ 65193 h 277073"/>
              <a:gd name="connsiteX63" fmla="*/ 247650 w 330200"/>
              <a:gd name="connsiteY63" fmla="*/ 65193 h 277073"/>
              <a:gd name="connsiteX64" fmla="*/ 231140 w 330200"/>
              <a:gd name="connsiteY64" fmla="*/ 81492 h 277073"/>
              <a:gd name="connsiteX65" fmla="*/ 99060 w 330200"/>
              <a:gd name="connsiteY65" fmla="*/ 81492 h 277073"/>
              <a:gd name="connsiteX66" fmla="*/ 82550 w 330200"/>
              <a:gd name="connsiteY66" fmla="*/ 65193 h 277073"/>
              <a:gd name="connsiteX67" fmla="*/ 132080 w 330200"/>
              <a:gd name="connsiteY67" fmla="*/ 16298 h 277073"/>
              <a:gd name="connsiteX68" fmla="*/ 132080 w 330200"/>
              <a:gd name="connsiteY68" fmla="*/ 48895 h 277073"/>
              <a:gd name="connsiteX69" fmla="*/ 99060 w 330200"/>
              <a:gd name="connsiteY69" fmla="*/ 48895 h 277073"/>
              <a:gd name="connsiteX70" fmla="*/ 99060 w 330200"/>
              <a:gd name="connsiteY70" fmla="*/ 65193 h 277073"/>
              <a:gd name="connsiteX71" fmla="*/ 231140 w 330200"/>
              <a:gd name="connsiteY71" fmla="*/ 65193 h 277073"/>
              <a:gd name="connsiteX72" fmla="*/ 231140 w 330200"/>
              <a:gd name="connsiteY72" fmla="*/ 48895 h 277073"/>
              <a:gd name="connsiteX73" fmla="*/ 198120 w 330200"/>
              <a:gd name="connsiteY73" fmla="*/ 48895 h 277073"/>
              <a:gd name="connsiteX74" fmla="*/ 198120 w 330200"/>
              <a:gd name="connsiteY74" fmla="*/ 16298 h 277073"/>
              <a:gd name="connsiteX75" fmla="*/ 132080 w 330200"/>
              <a:gd name="connsiteY75" fmla="*/ 0 h 277073"/>
              <a:gd name="connsiteX76" fmla="*/ 198120 w 330200"/>
              <a:gd name="connsiteY76" fmla="*/ 0 h 277073"/>
              <a:gd name="connsiteX77" fmla="*/ 214630 w 330200"/>
              <a:gd name="connsiteY77" fmla="*/ 16298 h 277073"/>
              <a:gd name="connsiteX78" fmla="*/ 214630 w 330200"/>
              <a:gd name="connsiteY78" fmla="*/ 32597 h 277073"/>
              <a:gd name="connsiteX79" fmla="*/ 231140 w 330200"/>
              <a:gd name="connsiteY79" fmla="*/ 32597 h 277073"/>
              <a:gd name="connsiteX80" fmla="*/ 247650 w 330200"/>
              <a:gd name="connsiteY80" fmla="*/ 48895 h 277073"/>
              <a:gd name="connsiteX81" fmla="*/ 297180 w 330200"/>
              <a:gd name="connsiteY81" fmla="*/ 48895 h 277073"/>
              <a:gd name="connsiteX82" fmla="*/ 330200 w 330200"/>
              <a:gd name="connsiteY82" fmla="*/ 81492 h 277073"/>
              <a:gd name="connsiteX83" fmla="*/ 330200 w 330200"/>
              <a:gd name="connsiteY83" fmla="*/ 244476 h 277073"/>
              <a:gd name="connsiteX84" fmla="*/ 297180 w 330200"/>
              <a:gd name="connsiteY84" fmla="*/ 277073 h 277073"/>
              <a:gd name="connsiteX85" fmla="*/ 33020 w 330200"/>
              <a:gd name="connsiteY85" fmla="*/ 277073 h 277073"/>
              <a:gd name="connsiteX86" fmla="*/ 0 w 330200"/>
              <a:gd name="connsiteY86" fmla="*/ 244476 h 277073"/>
              <a:gd name="connsiteX87" fmla="*/ 0 w 330200"/>
              <a:gd name="connsiteY87" fmla="*/ 81492 h 277073"/>
              <a:gd name="connsiteX88" fmla="*/ 33020 w 330200"/>
              <a:gd name="connsiteY88" fmla="*/ 48895 h 277073"/>
              <a:gd name="connsiteX89" fmla="*/ 82550 w 330200"/>
              <a:gd name="connsiteY89" fmla="*/ 48895 h 277073"/>
              <a:gd name="connsiteX90" fmla="*/ 99060 w 330200"/>
              <a:gd name="connsiteY90" fmla="*/ 32597 h 277073"/>
              <a:gd name="connsiteX91" fmla="*/ 115570 w 330200"/>
              <a:gd name="connsiteY91" fmla="*/ 32597 h 277073"/>
              <a:gd name="connsiteX92" fmla="*/ 115570 w 330200"/>
              <a:gd name="connsiteY92" fmla="*/ 16298 h 277073"/>
              <a:gd name="connsiteX93" fmla="*/ 132080 w 330200"/>
              <a:gd name="connsiteY93" fmla="*/ 0 h 27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30200" h="277073">
                <a:moveTo>
                  <a:pt x="272274" y="211787"/>
                </a:moveTo>
                <a:cubicBezTo>
                  <a:pt x="267689" y="211839"/>
                  <a:pt x="264014" y="215550"/>
                  <a:pt x="264066" y="220076"/>
                </a:cubicBezTo>
                <a:cubicBezTo>
                  <a:pt x="264118" y="224602"/>
                  <a:pt x="267877" y="228229"/>
                  <a:pt x="272462" y="228178"/>
                </a:cubicBezTo>
                <a:cubicBezTo>
                  <a:pt x="272494" y="228178"/>
                  <a:pt x="272526" y="228178"/>
                  <a:pt x="272557" y="228177"/>
                </a:cubicBezTo>
                <a:cubicBezTo>
                  <a:pt x="277090" y="228126"/>
                  <a:pt x="280722" y="224457"/>
                  <a:pt x="280670" y="219982"/>
                </a:cubicBezTo>
                <a:cubicBezTo>
                  <a:pt x="280670" y="219951"/>
                  <a:pt x="280670" y="219920"/>
                  <a:pt x="280670" y="219890"/>
                </a:cubicBezTo>
                <a:cubicBezTo>
                  <a:pt x="280618" y="215363"/>
                  <a:pt x="276859" y="211736"/>
                  <a:pt x="272274" y="211787"/>
                </a:cubicBezTo>
                <a:close/>
                <a:moveTo>
                  <a:pt x="272462" y="195580"/>
                </a:moveTo>
                <a:cubicBezTo>
                  <a:pt x="286092" y="195631"/>
                  <a:pt x="297128" y="206526"/>
                  <a:pt x="297180" y="219982"/>
                </a:cubicBezTo>
                <a:cubicBezTo>
                  <a:pt x="297180" y="220044"/>
                  <a:pt x="297180" y="220106"/>
                  <a:pt x="297180" y="220168"/>
                </a:cubicBezTo>
                <a:cubicBezTo>
                  <a:pt x="297128" y="233696"/>
                  <a:pt x="285977" y="244620"/>
                  <a:pt x="272274" y="244569"/>
                </a:cubicBezTo>
                <a:cubicBezTo>
                  <a:pt x="258571" y="244518"/>
                  <a:pt x="247504" y="233510"/>
                  <a:pt x="247556" y="219982"/>
                </a:cubicBezTo>
                <a:cubicBezTo>
                  <a:pt x="247608" y="206454"/>
                  <a:pt x="258759" y="195529"/>
                  <a:pt x="272462" y="195580"/>
                </a:cubicBezTo>
                <a:close/>
                <a:moveTo>
                  <a:pt x="165100" y="195580"/>
                </a:moveTo>
                <a:lnTo>
                  <a:pt x="231140" y="195580"/>
                </a:lnTo>
                <a:lnTo>
                  <a:pt x="231140" y="211878"/>
                </a:lnTo>
                <a:lnTo>
                  <a:pt x="165100" y="211878"/>
                </a:lnTo>
                <a:close/>
                <a:moveTo>
                  <a:pt x="55851" y="195580"/>
                </a:moveTo>
                <a:lnTo>
                  <a:pt x="88777" y="195580"/>
                </a:lnTo>
                <a:lnTo>
                  <a:pt x="121891" y="195580"/>
                </a:lnTo>
                <a:cubicBezTo>
                  <a:pt x="129873" y="195591"/>
                  <a:pt x="136704" y="201236"/>
                  <a:pt x="138118" y="208992"/>
                </a:cubicBezTo>
                <a:lnTo>
                  <a:pt x="144628" y="244476"/>
                </a:lnTo>
                <a:lnTo>
                  <a:pt x="127835" y="244476"/>
                </a:lnTo>
                <a:lnTo>
                  <a:pt x="121891" y="211879"/>
                </a:lnTo>
                <a:lnTo>
                  <a:pt x="97079" y="211879"/>
                </a:lnTo>
                <a:lnTo>
                  <a:pt x="97079" y="244476"/>
                </a:lnTo>
                <a:lnTo>
                  <a:pt x="80569" y="244476"/>
                </a:lnTo>
                <a:lnTo>
                  <a:pt x="80569" y="211879"/>
                </a:lnTo>
                <a:lnTo>
                  <a:pt x="55851" y="211879"/>
                </a:lnTo>
                <a:lnTo>
                  <a:pt x="49813" y="244476"/>
                </a:lnTo>
                <a:lnTo>
                  <a:pt x="33020" y="244476"/>
                </a:lnTo>
                <a:lnTo>
                  <a:pt x="39530" y="208992"/>
                </a:lnTo>
                <a:cubicBezTo>
                  <a:pt x="40950" y="201202"/>
                  <a:pt x="47834" y="195545"/>
                  <a:pt x="55851" y="195580"/>
                </a:cubicBezTo>
                <a:close/>
                <a:moveTo>
                  <a:pt x="165100" y="162983"/>
                </a:moveTo>
                <a:lnTo>
                  <a:pt x="280670" y="162983"/>
                </a:lnTo>
                <a:lnTo>
                  <a:pt x="280670" y="179281"/>
                </a:lnTo>
                <a:lnTo>
                  <a:pt x="165100" y="179281"/>
                </a:lnTo>
                <a:close/>
                <a:moveTo>
                  <a:pt x="165100" y="130387"/>
                </a:moveTo>
                <a:lnTo>
                  <a:pt x="247650" y="130387"/>
                </a:lnTo>
                <a:lnTo>
                  <a:pt x="247650" y="146685"/>
                </a:lnTo>
                <a:lnTo>
                  <a:pt x="165100" y="146685"/>
                </a:lnTo>
                <a:close/>
                <a:moveTo>
                  <a:pt x="88777" y="114088"/>
                </a:moveTo>
                <a:cubicBezTo>
                  <a:pt x="70541" y="114088"/>
                  <a:pt x="55757" y="128682"/>
                  <a:pt x="55757" y="146685"/>
                </a:cubicBezTo>
                <a:cubicBezTo>
                  <a:pt x="55757" y="164688"/>
                  <a:pt x="70541" y="179282"/>
                  <a:pt x="88777" y="179282"/>
                </a:cubicBezTo>
                <a:cubicBezTo>
                  <a:pt x="107013" y="179282"/>
                  <a:pt x="121798" y="164688"/>
                  <a:pt x="121798" y="146685"/>
                </a:cubicBezTo>
                <a:cubicBezTo>
                  <a:pt x="121798" y="128682"/>
                  <a:pt x="107013" y="114088"/>
                  <a:pt x="88777" y="114088"/>
                </a:cubicBezTo>
                <a:close/>
                <a:moveTo>
                  <a:pt x="165100" y="97790"/>
                </a:moveTo>
                <a:lnTo>
                  <a:pt x="297180" y="97790"/>
                </a:lnTo>
                <a:lnTo>
                  <a:pt x="297180" y="114088"/>
                </a:lnTo>
                <a:lnTo>
                  <a:pt x="165100" y="114088"/>
                </a:lnTo>
                <a:close/>
                <a:moveTo>
                  <a:pt x="88777" y="97790"/>
                </a:moveTo>
                <a:cubicBezTo>
                  <a:pt x="116133" y="97790"/>
                  <a:pt x="138308" y="119681"/>
                  <a:pt x="138308" y="146685"/>
                </a:cubicBezTo>
                <a:cubicBezTo>
                  <a:pt x="138256" y="173668"/>
                  <a:pt x="116111" y="195529"/>
                  <a:pt x="88777" y="195580"/>
                </a:cubicBezTo>
                <a:cubicBezTo>
                  <a:pt x="61422" y="195580"/>
                  <a:pt x="39247" y="173689"/>
                  <a:pt x="39247" y="146685"/>
                </a:cubicBezTo>
                <a:cubicBezTo>
                  <a:pt x="39247" y="119681"/>
                  <a:pt x="61422" y="97790"/>
                  <a:pt x="88777" y="97790"/>
                </a:cubicBezTo>
                <a:close/>
                <a:moveTo>
                  <a:pt x="33020" y="65193"/>
                </a:moveTo>
                <a:cubicBezTo>
                  <a:pt x="23902" y="65193"/>
                  <a:pt x="16510" y="72490"/>
                  <a:pt x="16510" y="81492"/>
                </a:cubicBezTo>
                <a:lnTo>
                  <a:pt x="16510" y="244476"/>
                </a:lnTo>
                <a:cubicBezTo>
                  <a:pt x="16510" y="253477"/>
                  <a:pt x="23902" y="260774"/>
                  <a:pt x="33020" y="260774"/>
                </a:cubicBezTo>
                <a:lnTo>
                  <a:pt x="297180" y="260774"/>
                </a:lnTo>
                <a:cubicBezTo>
                  <a:pt x="306298" y="260774"/>
                  <a:pt x="313690" y="253477"/>
                  <a:pt x="313690" y="244476"/>
                </a:cubicBezTo>
                <a:lnTo>
                  <a:pt x="313690" y="81492"/>
                </a:lnTo>
                <a:cubicBezTo>
                  <a:pt x="313690" y="72490"/>
                  <a:pt x="306298" y="65193"/>
                  <a:pt x="297180" y="65193"/>
                </a:cubicBezTo>
                <a:lnTo>
                  <a:pt x="247650" y="65193"/>
                </a:lnTo>
                <a:cubicBezTo>
                  <a:pt x="247650" y="74195"/>
                  <a:pt x="240258" y="81492"/>
                  <a:pt x="231140" y="81492"/>
                </a:cubicBezTo>
                <a:lnTo>
                  <a:pt x="99060" y="81492"/>
                </a:lnTo>
                <a:cubicBezTo>
                  <a:pt x="89942" y="81492"/>
                  <a:pt x="82550" y="74195"/>
                  <a:pt x="82550" y="65193"/>
                </a:cubicBezTo>
                <a:close/>
                <a:moveTo>
                  <a:pt x="132080" y="16298"/>
                </a:moveTo>
                <a:lnTo>
                  <a:pt x="132080" y="48895"/>
                </a:lnTo>
                <a:lnTo>
                  <a:pt x="99060" y="48895"/>
                </a:lnTo>
                <a:lnTo>
                  <a:pt x="99060" y="65193"/>
                </a:lnTo>
                <a:lnTo>
                  <a:pt x="231140" y="65193"/>
                </a:lnTo>
                <a:lnTo>
                  <a:pt x="231140" y="48895"/>
                </a:lnTo>
                <a:lnTo>
                  <a:pt x="198120" y="48895"/>
                </a:lnTo>
                <a:lnTo>
                  <a:pt x="198120" y="16298"/>
                </a:lnTo>
                <a:close/>
                <a:moveTo>
                  <a:pt x="132080" y="0"/>
                </a:moveTo>
                <a:lnTo>
                  <a:pt x="198120" y="0"/>
                </a:lnTo>
                <a:cubicBezTo>
                  <a:pt x="207238" y="0"/>
                  <a:pt x="214630" y="7297"/>
                  <a:pt x="214630" y="16298"/>
                </a:cubicBezTo>
                <a:lnTo>
                  <a:pt x="214630" y="32597"/>
                </a:lnTo>
                <a:lnTo>
                  <a:pt x="231140" y="32597"/>
                </a:lnTo>
                <a:cubicBezTo>
                  <a:pt x="240258" y="32597"/>
                  <a:pt x="247650" y="39894"/>
                  <a:pt x="247650" y="48895"/>
                </a:cubicBezTo>
                <a:lnTo>
                  <a:pt x="297180" y="48895"/>
                </a:lnTo>
                <a:cubicBezTo>
                  <a:pt x="315416" y="48895"/>
                  <a:pt x="330200" y="63489"/>
                  <a:pt x="330200" y="81492"/>
                </a:cubicBezTo>
                <a:lnTo>
                  <a:pt x="330200" y="244476"/>
                </a:lnTo>
                <a:cubicBezTo>
                  <a:pt x="330200" y="262479"/>
                  <a:pt x="315416" y="277073"/>
                  <a:pt x="297180" y="277073"/>
                </a:cubicBezTo>
                <a:lnTo>
                  <a:pt x="33020" y="277073"/>
                </a:lnTo>
                <a:cubicBezTo>
                  <a:pt x="14784" y="277073"/>
                  <a:pt x="0" y="262479"/>
                  <a:pt x="0" y="244476"/>
                </a:cubicBezTo>
                <a:lnTo>
                  <a:pt x="0" y="81492"/>
                </a:lnTo>
                <a:cubicBezTo>
                  <a:pt x="0" y="63489"/>
                  <a:pt x="14784" y="48895"/>
                  <a:pt x="33020" y="48895"/>
                </a:cubicBezTo>
                <a:lnTo>
                  <a:pt x="82550" y="48895"/>
                </a:lnTo>
                <a:cubicBezTo>
                  <a:pt x="82550" y="39894"/>
                  <a:pt x="89942" y="32597"/>
                  <a:pt x="99060" y="32597"/>
                </a:cubicBezTo>
                <a:lnTo>
                  <a:pt x="115570" y="32597"/>
                </a:lnTo>
                <a:lnTo>
                  <a:pt x="115570" y="16298"/>
                </a:lnTo>
                <a:cubicBezTo>
                  <a:pt x="115570" y="7297"/>
                  <a:pt x="122962" y="0"/>
                  <a:pt x="132080" y="0"/>
                </a:cubicBez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2C3959D-73FE-AD44-8A16-FF5E3C5F30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401" r="13401"/>
          <a:stretch>
            <a:fillRect/>
          </a:stretch>
        </p:blipFill>
        <p:spPr>
          <a:xfrm>
            <a:off x="6347702" y="1296026"/>
            <a:ext cx="4700587" cy="469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ED03D-2F5E-E44C-9973-3745A48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B0F0"/>
                </a:solidFill>
                <a:cs typeface="Calibri Light"/>
              </a:rPr>
              <a:t>Projeto de Solução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306178" y="3169508"/>
            <a:ext cx="2208540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Cadastro</a:t>
            </a:r>
            <a:endParaRPr lang="en-US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DDF576-2959-4C61-ABDD-3CE1CBD2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65" y="1296026"/>
            <a:ext cx="8512935" cy="478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F0E43-80F8-43B4-85F7-96A492DE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65" y="1296026"/>
            <a:ext cx="8512933" cy="4786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4876D3-A612-458A-97AC-87D52AF21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065" y="1308766"/>
            <a:ext cx="8512935" cy="4786189"/>
          </a:xfrm>
          <a:prstGeom prst="rect">
            <a:avLst/>
          </a:prstGeom>
        </p:spPr>
      </p:pic>
      <p:sp>
        <p:nvSpPr>
          <p:cNvPr id="11" name="Chord 10">
            <a:extLst>
              <a:ext uri="{FF2B5EF4-FFF2-40B4-BE49-F238E27FC236}">
                <a16:creationId xmlns:a16="http://schemas.microsoft.com/office/drawing/2014/main" id="{B72E84A2-49A0-2048-9AE3-08819DDDB668}"/>
              </a:ext>
            </a:extLst>
          </p:cNvPr>
          <p:cNvSpPr/>
          <p:nvPr/>
        </p:nvSpPr>
        <p:spPr>
          <a:xfrm>
            <a:off x="7092891" y="23509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Chord 18">
            <a:extLst>
              <a:ext uri="{FF2B5EF4-FFF2-40B4-BE49-F238E27FC236}">
                <a16:creationId xmlns:a16="http://schemas.microsoft.com/office/drawing/2014/main" id="{83185BC3-568B-4D41-BCDE-8B5FE76CB2AB}"/>
              </a:ext>
            </a:extLst>
          </p:cNvPr>
          <p:cNvSpPr/>
          <p:nvPr/>
        </p:nvSpPr>
        <p:spPr>
          <a:xfrm rot="10800000">
            <a:off x="7092891" y="5692961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655D307-FCFE-4A0E-8B02-57FAAC7BA01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4FE2FE-B55E-4328-8F5C-2CEB8781A47B}" type="slidenum">
              <a:rPr lang="de-DE" sz="4000" smtClean="0">
                <a:solidFill>
                  <a:srgbClr val="00B0F0"/>
                </a:solidFill>
              </a:rPr>
              <a:pPr algn="r"/>
              <a:t>8</a:t>
            </a:fld>
            <a:endParaRPr lang="de-DE" sz="4000" dirty="0">
              <a:solidFill>
                <a:srgbClr val="00B0F0"/>
              </a:solidFill>
            </a:endParaRPr>
          </a:p>
        </p:txBody>
      </p:sp>
      <p:sp>
        <p:nvSpPr>
          <p:cNvPr id="15" name="Freeform 295">
            <a:extLst>
              <a:ext uri="{FF2B5EF4-FFF2-40B4-BE49-F238E27FC236}">
                <a16:creationId xmlns:a16="http://schemas.microsoft.com/office/drawing/2014/main" id="{8B1F497C-4790-49C6-BB99-D6A60DF3B8D3}"/>
              </a:ext>
            </a:extLst>
          </p:cNvPr>
          <p:cNvSpPr/>
          <p:nvPr/>
        </p:nvSpPr>
        <p:spPr>
          <a:xfrm>
            <a:off x="838200" y="3220472"/>
            <a:ext cx="467978" cy="468020"/>
          </a:xfrm>
          <a:custGeom>
            <a:avLst/>
            <a:gdLst>
              <a:gd name="connsiteX0" fmla="*/ 160384 w 330171"/>
              <a:gd name="connsiteY0" fmla="*/ 228688 h 330200"/>
              <a:gd name="connsiteX1" fmla="*/ 148685 w 330171"/>
              <a:gd name="connsiteY1" fmla="*/ 264161 h 330200"/>
              <a:gd name="connsiteX2" fmla="*/ 183970 w 330171"/>
              <a:gd name="connsiteY2" fmla="*/ 252274 h 330200"/>
              <a:gd name="connsiteX3" fmla="*/ 33020 w 330171"/>
              <a:gd name="connsiteY3" fmla="*/ 214630 h 330200"/>
              <a:gd name="connsiteX4" fmla="*/ 130760 w 330171"/>
              <a:gd name="connsiteY4" fmla="*/ 214630 h 330200"/>
              <a:gd name="connsiteX5" fmla="*/ 129062 w 330171"/>
              <a:gd name="connsiteY5" fmla="*/ 218215 h 330200"/>
              <a:gd name="connsiteX6" fmla="*/ 124722 w 330171"/>
              <a:gd name="connsiteY6" fmla="*/ 231140 h 330200"/>
              <a:gd name="connsiteX7" fmla="*/ 33020 w 330171"/>
              <a:gd name="connsiteY7" fmla="*/ 231140 h 330200"/>
              <a:gd name="connsiteX8" fmla="*/ 290011 w 330171"/>
              <a:gd name="connsiteY8" fmla="*/ 99155 h 330200"/>
              <a:gd name="connsiteX9" fmla="*/ 172271 w 330171"/>
              <a:gd name="connsiteY9" fmla="*/ 216990 h 330200"/>
              <a:gd name="connsiteX10" fmla="*/ 195857 w 330171"/>
              <a:gd name="connsiteY10" fmla="*/ 240576 h 330200"/>
              <a:gd name="connsiteX11" fmla="*/ 313597 w 330171"/>
              <a:gd name="connsiteY11" fmla="*/ 122740 h 330200"/>
              <a:gd name="connsiteX12" fmla="*/ 148590 w 330171"/>
              <a:gd name="connsiteY12" fmla="*/ 99060 h 330200"/>
              <a:gd name="connsiteX13" fmla="*/ 243217 w 330171"/>
              <a:gd name="connsiteY13" fmla="*/ 99060 h 330200"/>
              <a:gd name="connsiteX14" fmla="*/ 226707 w 330171"/>
              <a:gd name="connsiteY14" fmla="*/ 115570 h 330200"/>
              <a:gd name="connsiteX15" fmla="*/ 148590 w 330171"/>
              <a:gd name="connsiteY15" fmla="*/ 115570 h 330200"/>
              <a:gd name="connsiteX16" fmla="*/ 290105 w 330171"/>
              <a:gd name="connsiteY16" fmla="*/ 82581 h 330200"/>
              <a:gd name="connsiteX17" fmla="*/ 301898 w 330171"/>
              <a:gd name="connsiteY17" fmla="*/ 87456 h 330200"/>
              <a:gd name="connsiteX18" fmla="*/ 325295 w 330171"/>
              <a:gd name="connsiteY18" fmla="*/ 110947 h 330200"/>
              <a:gd name="connsiteX19" fmla="*/ 325295 w 330171"/>
              <a:gd name="connsiteY19" fmla="*/ 134534 h 330200"/>
              <a:gd name="connsiteX20" fmla="*/ 195857 w 330171"/>
              <a:gd name="connsiteY20" fmla="*/ 264161 h 330200"/>
              <a:gd name="connsiteX21" fmla="*/ 189347 w 330171"/>
              <a:gd name="connsiteY21" fmla="*/ 268124 h 330200"/>
              <a:gd name="connsiteX22" fmla="*/ 153969 w 330171"/>
              <a:gd name="connsiteY22" fmla="*/ 279916 h 330200"/>
              <a:gd name="connsiteX23" fmla="*/ 148591 w 330171"/>
              <a:gd name="connsiteY23" fmla="*/ 280671 h 330200"/>
              <a:gd name="connsiteX24" fmla="*/ 33020 w 330171"/>
              <a:gd name="connsiteY24" fmla="*/ 280671 h 330200"/>
              <a:gd name="connsiteX25" fmla="*/ 33020 w 330171"/>
              <a:gd name="connsiteY25" fmla="*/ 264161 h 330200"/>
              <a:gd name="connsiteX26" fmla="*/ 132081 w 330171"/>
              <a:gd name="connsiteY26" fmla="*/ 264161 h 330200"/>
              <a:gd name="connsiteX27" fmla="*/ 132930 w 330171"/>
              <a:gd name="connsiteY27" fmla="*/ 258878 h 330200"/>
              <a:gd name="connsiteX28" fmla="*/ 144723 w 330171"/>
              <a:gd name="connsiteY28" fmla="*/ 223499 h 330200"/>
              <a:gd name="connsiteX29" fmla="*/ 148685 w 330171"/>
              <a:gd name="connsiteY29" fmla="*/ 216990 h 330200"/>
              <a:gd name="connsiteX30" fmla="*/ 278312 w 330171"/>
              <a:gd name="connsiteY30" fmla="*/ 87456 h 330200"/>
              <a:gd name="connsiteX31" fmla="*/ 290105 w 330171"/>
              <a:gd name="connsiteY31" fmla="*/ 82581 h 330200"/>
              <a:gd name="connsiteX32" fmla="*/ 148590 w 330171"/>
              <a:gd name="connsiteY32" fmla="*/ 49530 h 330200"/>
              <a:gd name="connsiteX33" fmla="*/ 247651 w 330171"/>
              <a:gd name="connsiteY33" fmla="*/ 49530 h 330200"/>
              <a:gd name="connsiteX34" fmla="*/ 247651 w 330171"/>
              <a:gd name="connsiteY34" fmla="*/ 66040 h 330200"/>
              <a:gd name="connsiteX35" fmla="*/ 148590 w 330171"/>
              <a:gd name="connsiteY35" fmla="*/ 66040 h 330200"/>
              <a:gd name="connsiteX36" fmla="*/ 88872 w 330171"/>
              <a:gd name="connsiteY36" fmla="*/ 49530 h 330200"/>
              <a:gd name="connsiteX37" fmla="*/ 55851 w 330171"/>
              <a:gd name="connsiteY37" fmla="*/ 82551 h 330200"/>
              <a:gd name="connsiteX38" fmla="*/ 88872 w 330171"/>
              <a:gd name="connsiteY38" fmla="*/ 115571 h 330200"/>
              <a:gd name="connsiteX39" fmla="*/ 121892 w 330171"/>
              <a:gd name="connsiteY39" fmla="*/ 82551 h 330200"/>
              <a:gd name="connsiteX40" fmla="*/ 88872 w 330171"/>
              <a:gd name="connsiteY40" fmla="*/ 49530 h 330200"/>
              <a:gd name="connsiteX41" fmla="*/ 88872 w 330171"/>
              <a:gd name="connsiteY41" fmla="*/ 33020 h 330200"/>
              <a:gd name="connsiteX42" fmla="*/ 138402 w 330171"/>
              <a:gd name="connsiteY42" fmla="*/ 82551 h 330200"/>
              <a:gd name="connsiteX43" fmla="*/ 108135 w 330171"/>
              <a:gd name="connsiteY43" fmla="*/ 128164 h 330200"/>
              <a:gd name="connsiteX44" fmla="*/ 88877 w 330171"/>
              <a:gd name="connsiteY44" fmla="*/ 132080 h 330200"/>
              <a:gd name="connsiteX45" fmla="*/ 121891 w 330171"/>
              <a:gd name="connsiteY45" fmla="*/ 132080 h 330200"/>
              <a:gd name="connsiteX46" fmla="*/ 138118 w 330171"/>
              <a:gd name="connsiteY46" fmla="*/ 145666 h 330200"/>
              <a:gd name="connsiteX47" fmla="*/ 144628 w 330171"/>
              <a:gd name="connsiteY47" fmla="*/ 181610 h 330200"/>
              <a:gd name="connsiteX48" fmla="*/ 127835 w 330171"/>
              <a:gd name="connsiteY48" fmla="*/ 181610 h 330200"/>
              <a:gd name="connsiteX49" fmla="*/ 121891 w 330171"/>
              <a:gd name="connsiteY49" fmla="*/ 148590 h 330200"/>
              <a:gd name="connsiteX50" fmla="*/ 97079 w 330171"/>
              <a:gd name="connsiteY50" fmla="*/ 148590 h 330200"/>
              <a:gd name="connsiteX51" fmla="*/ 97079 w 330171"/>
              <a:gd name="connsiteY51" fmla="*/ 181610 h 330200"/>
              <a:gd name="connsiteX52" fmla="*/ 80569 w 330171"/>
              <a:gd name="connsiteY52" fmla="*/ 181610 h 330200"/>
              <a:gd name="connsiteX53" fmla="*/ 80569 w 330171"/>
              <a:gd name="connsiteY53" fmla="*/ 148590 h 330200"/>
              <a:gd name="connsiteX54" fmla="*/ 55851 w 330171"/>
              <a:gd name="connsiteY54" fmla="*/ 148590 h 330200"/>
              <a:gd name="connsiteX55" fmla="*/ 49813 w 330171"/>
              <a:gd name="connsiteY55" fmla="*/ 181610 h 330200"/>
              <a:gd name="connsiteX56" fmla="*/ 33020 w 330171"/>
              <a:gd name="connsiteY56" fmla="*/ 181610 h 330200"/>
              <a:gd name="connsiteX57" fmla="*/ 39530 w 330171"/>
              <a:gd name="connsiteY57" fmla="*/ 145666 h 330200"/>
              <a:gd name="connsiteX58" fmla="*/ 55851 w 330171"/>
              <a:gd name="connsiteY58" fmla="*/ 132080 h 330200"/>
              <a:gd name="connsiteX59" fmla="*/ 88867 w 330171"/>
              <a:gd name="connsiteY59" fmla="*/ 132080 h 330200"/>
              <a:gd name="connsiteX60" fmla="*/ 69592 w 330171"/>
              <a:gd name="connsiteY60" fmla="*/ 128189 h 330200"/>
              <a:gd name="connsiteX61" fmla="*/ 39341 w 330171"/>
              <a:gd name="connsiteY61" fmla="*/ 82551 h 330200"/>
              <a:gd name="connsiteX62" fmla="*/ 88872 w 330171"/>
              <a:gd name="connsiteY62" fmla="*/ 33020 h 330200"/>
              <a:gd name="connsiteX63" fmla="*/ 0 w 330171"/>
              <a:gd name="connsiteY63" fmla="*/ 0 h 330200"/>
              <a:gd name="connsiteX64" fmla="*/ 280670 w 330171"/>
              <a:gd name="connsiteY64" fmla="*/ 0 h 330200"/>
              <a:gd name="connsiteX65" fmla="*/ 280670 w 330171"/>
              <a:gd name="connsiteY65" fmla="*/ 67266 h 330200"/>
              <a:gd name="connsiteX66" fmla="*/ 266519 w 330171"/>
              <a:gd name="connsiteY66" fmla="*/ 75474 h 330200"/>
              <a:gd name="connsiteX67" fmla="*/ 264160 w 330171"/>
              <a:gd name="connsiteY67" fmla="*/ 78116 h 330200"/>
              <a:gd name="connsiteX68" fmla="*/ 264160 w 330171"/>
              <a:gd name="connsiteY68" fmla="*/ 16510 h 330200"/>
              <a:gd name="connsiteX69" fmla="*/ 16510 w 330171"/>
              <a:gd name="connsiteY69" fmla="*/ 16510 h 330200"/>
              <a:gd name="connsiteX70" fmla="*/ 16510 w 330171"/>
              <a:gd name="connsiteY70" fmla="*/ 313690 h 330200"/>
              <a:gd name="connsiteX71" fmla="*/ 264160 w 330171"/>
              <a:gd name="connsiteY71" fmla="*/ 313690 h 330200"/>
              <a:gd name="connsiteX72" fmla="*/ 264160 w 330171"/>
              <a:gd name="connsiteY72" fmla="*/ 219064 h 330200"/>
              <a:gd name="connsiteX73" fmla="*/ 280670 w 330171"/>
              <a:gd name="connsiteY73" fmla="*/ 202554 h 330200"/>
              <a:gd name="connsiteX74" fmla="*/ 280670 w 330171"/>
              <a:gd name="connsiteY74" fmla="*/ 330200 h 330200"/>
              <a:gd name="connsiteX75" fmla="*/ 0 w 330171"/>
              <a:gd name="connsiteY75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30171" h="330200">
                <a:moveTo>
                  <a:pt x="160384" y="228688"/>
                </a:moveTo>
                <a:lnTo>
                  <a:pt x="148685" y="264161"/>
                </a:lnTo>
                <a:lnTo>
                  <a:pt x="183970" y="252274"/>
                </a:lnTo>
                <a:close/>
                <a:moveTo>
                  <a:pt x="33020" y="214630"/>
                </a:moveTo>
                <a:lnTo>
                  <a:pt x="130760" y="214630"/>
                </a:lnTo>
                <a:cubicBezTo>
                  <a:pt x="130118" y="215787"/>
                  <a:pt x="129550" y="216985"/>
                  <a:pt x="129062" y="218215"/>
                </a:cubicBezTo>
                <a:lnTo>
                  <a:pt x="124722" y="231140"/>
                </a:lnTo>
                <a:lnTo>
                  <a:pt x="33020" y="231140"/>
                </a:lnTo>
                <a:close/>
                <a:moveTo>
                  <a:pt x="290011" y="99155"/>
                </a:moveTo>
                <a:lnTo>
                  <a:pt x="172271" y="216990"/>
                </a:lnTo>
                <a:lnTo>
                  <a:pt x="195857" y="240576"/>
                </a:lnTo>
                <a:lnTo>
                  <a:pt x="313597" y="122740"/>
                </a:lnTo>
                <a:close/>
                <a:moveTo>
                  <a:pt x="148590" y="99060"/>
                </a:moveTo>
                <a:lnTo>
                  <a:pt x="243217" y="99060"/>
                </a:lnTo>
                <a:lnTo>
                  <a:pt x="226707" y="115570"/>
                </a:lnTo>
                <a:lnTo>
                  <a:pt x="148590" y="115570"/>
                </a:lnTo>
                <a:close/>
                <a:moveTo>
                  <a:pt x="290105" y="82581"/>
                </a:moveTo>
                <a:cubicBezTo>
                  <a:pt x="294372" y="82581"/>
                  <a:pt x="298639" y="84206"/>
                  <a:pt x="301898" y="87456"/>
                </a:cubicBezTo>
                <a:lnTo>
                  <a:pt x="325295" y="110947"/>
                </a:lnTo>
                <a:cubicBezTo>
                  <a:pt x="331797" y="117465"/>
                  <a:pt x="331797" y="128015"/>
                  <a:pt x="325295" y="134534"/>
                </a:cubicBezTo>
                <a:lnTo>
                  <a:pt x="195857" y="264161"/>
                </a:lnTo>
                <a:cubicBezTo>
                  <a:pt x="193998" y="265936"/>
                  <a:pt x="191777" y="267287"/>
                  <a:pt x="189347" y="268124"/>
                </a:cubicBezTo>
                <a:lnTo>
                  <a:pt x="153969" y="279916"/>
                </a:lnTo>
                <a:cubicBezTo>
                  <a:pt x="152226" y="280444"/>
                  <a:pt x="150412" y="280699"/>
                  <a:pt x="148591" y="280671"/>
                </a:cubicBezTo>
                <a:lnTo>
                  <a:pt x="33020" y="280671"/>
                </a:lnTo>
                <a:lnTo>
                  <a:pt x="33020" y="264161"/>
                </a:lnTo>
                <a:lnTo>
                  <a:pt x="132081" y="264161"/>
                </a:lnTo>
                <a:cubicBezTo>
                  <a:pt x="132094" y="262367"/>
                  <a:pt x="132380" y="260586"/>
                  <a:pt x="132930" y="258878"/>
                </a:cubicBezTo>
                <a:lnTo>
                  <a:pt x="144723" y="223499"/>
                </a:lnTo>
                <a:cubicBezTo>
                  <a:pt x="145559" y="221069"/>
                  <a:pt x="146911" y="218849"/>
                  <a:pt x="148685" y="216990"/>
                </a:cubicBezTo>
                <a:lnTo>
                  <a:pt x="278312" y="87456"/>
                </a:lnTo>
                <a:cubicBezTo>
                  <a:pt x="281571" y="84206"/>
                  <a:pt x="285838" y="82581"/>
                  <a:pt x="290105" y="82581"/>
                </a:cubicBezTo>
                <a:close/>
                <a:moveTo>
                  <a:pt x="148590" y="49530"/>
                </a:moveTo>
                <a:lnTo>
                  <a:pt x="247651" y="49530"/>
                </a:lnTo>
                <a:lnTo>
                  <a:pt x="247651" y="66040"/>
                </a:lnTo>
                <a:lnTo>
                  <a:pt x="148590" y="66040"/>
                </a:lnTo>
                <a:close/>
                <a:moveTo>
                  <a:pt x="88872" y="49530"/>
                </a:moveTo>
                <a:cubicBezTo>
                  <a:pt x="70636" y="49530"/>
                  <a:pt x="55851" y="64315"/>
                  <a:pt x="55851" y="82551"/>
                </a:cubicBezTo>
                <a:cubicBezTo>
                  <a:pt x="55851" y="100787"/>
                  <a:pt x="70636" y="115571"/>
                  <a:pt x="88872" y="115571"/>
                </a:cubicBezTo>
                <a:cubicBezTo>
                  <a:pt x="107108" y="115571"/>
                  <a:pt x="121892" y="100787"/>
                  <a:pt x="121892" y="82551"/>
                </a:cubicBezTo>
                <a:cubicBezTo>
                  <a:pt x="121892" y="64315"/>
                  <a:pt x="107108" y="49530"/>
                  <a:pt x="88872" y="49530"/>
                </a:cubicBezTo>
                <a:close/>
                <a:moveTo>
                  <a:pt x="88872" y="33020"/>
                </a:moveTo>
                <a:cubicBezTo>
                  <a:pt x="116227" y="33020"/>
                  <a:pt x="138402" y="55195"/>
                  <a:pt x="138402" y="82551"/>
                </a:cubicBezTo>
                <a:cubicBezTo>
                  <a:pt x="138363" y="103051"/>
                  <a:pt x="125897" y="120632"/>
                  <a:pt x="108135" y="128164"/>
                </a:cubicBezTo>
                <a:lnTo>
                  <a:pt x="88877" y="132080"/>
                </a:lnTo>
                <a:lnTo>
                  <a:pt x="121891" y="132080"/>
                </a:lnTo>
                <a:cubicBezTo>
                  <a:pt x="129873" y="132091"/>
                  <a:pt x="136704" y="137810"/>
                  <a:pt x="138118" y="145666"/>
                </a:cubicBezTo>
                <a:lnTo>
                  <a:pt x="144628" y="181610"/>
                </a:lnTo>
                <a:lnTo>
                  <a:pt x="127835" y="181610"/>
                </a:lnTo>
                <a:lnTo>
                  <a:pt x="121891" y="148590"/>
                </a:lnTo>
                <a:lnTo>
                  <a:pt x="97079" y="148590"/>
                </a:lnTo>
                <a:lnTo>
                  <a:pt x="97079" y="181610"/>
                </a:lnTo>
                <a:lnTo>
                  <a:pt x="80569" y="181610"/>
                </a:lnTo>
                <a:lnTo>
                  <a:pt x="80569" y="148590"/>
                </a:lnTo>
                <a:lnTo>
                  <a:pt x="55851" y="148590"/>
                </a:lnTo>
                <a:lnTo>
                  <a:pt x="49813" y="181610"/>
                </a:lnTo>
                <a:lnTo>
                  <a:pt x="33020" y="181610"/>
                </a:lnTo>
                <a:lnTo>
                  <a:pt x="39530" y="145666"/>
                </a:lnTo>
                <a:cubicBezTo>
                  <a:pt x="40950" y="137775"/>
                  <a:pt x="47834" y="132045"/>
                  <a:pt x="55851" y="132080"/>
                </a:cubicBezTo>
                <a:lnTo>
                  <a:pt x="88867" y="132080"/>
                </a:lnTo>
                <a:lnTo>
                  <a:pt x="69592" y="128189"/>
                </a:lnTo>
                <a:cubicBezTo>
                  <a:pt x="51815" y="120670"/>
                  <a:pt x="39341" y="103067"/>
                  <a:pt x="39341" y="82551"/>
                </a:cubicBezTo>
                <a:cubicBezTo>
                  <a:pt x="39341" y="55195"/>
                  <a:pt x="61516" y="33020"/>
                  <a:pt x="88872" y="33020"/>
                </a:cubicBezTo>
                <a:close/>
                <a:moveTo>
                  <a:pt x="0" y="0"/>
                </a:moveTo>
                <a:lnTo>
                  <a:pt x="280670" y="0"/>
                </a:lnTo>
                <a:lnTo>
                  <a:pt x="280670" y="67266"/>
                </a:lnTo>
                <a:cubicBezTo>
                  <a:pt x="275341" y="68776"/>
                  <a:pt x="270475" y="71598"/>
                  <a:pt x="266519" y="75474"/>
                </a:cubicBezTo>
                <a:lnTo>
                  <a:pt x="264160" y="78116"/>
                </a:lnTo>
                <a:lnTo>
                  <a:pt x="264160" y="16510"/>
                </a:lnTo>
                <a:lnTo>
                  <a:pt x="16510" y="16510"/>
                </a:lnTo>
                <a:lnTo>
                  <a:pt x="16510" y="313690"/>
                </a:lnTo>
                <a:lnTo>
                  <a:pt x="264160" y="313690"/>
                </a:lnTo>
                <a:lnTo>
                  <a:pt x="264160" y="219064"/>
                </a:lnTo>
                <a:lnTo>
                  <a:pt x="280670" y="202554"/>
                </a:lnTo>
                <a:lnTo>
                  <a:pt x="280670" y="330200"/>
                </a:lnTo>
                <a:lnTo>
                  <a:pt x="0" y="330200"/>
                </a:ln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2C3959D-73FE-AD44-8A16-FF5E3C5F30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401" r="13401"/>
          <a:stretch>
            <a:fillRect/>
          </a:stretch>
        </p:blipFill>
        <p:spPr>
          <a:xfrm>
            <a:off x="6347702" y="1296026"/>
            <a:ext cx="4700587" cy="469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ED03D-2F5E-E44C-9973-3745A48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B0F0"/>
                </a:solidFill>
                <a:cs typeface="Calibri Light"/>
              </a:rPr>
              <a:t>Projeto de Solução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1355655" y="3169508"/>
            <a:ext cx="4289120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Vídeo</a:t>
            </a:r>
            <a:endParaRPr lang="en-US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DDF576-2959-4C61-ABDD-3CE1CBD2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65" y="1296026"/>
            <a:ext cx="8512935" cy="478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F0E43-80F8-43B4-85F7-96A492DE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65" y="1296026"/>
            <a:ext cx="8512933" cy="4786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9161D2-B9A7-4B8B-80E5-010872B7B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065" y="1296027"/>
            <a:ext cx="8512933" cy="4786188"/>
          </a:xfrm>
          <a:prstGeom prst="rect">
            <a:avLst/>
          </a:prstGeom>
        </p:spPr>
      </p:pic>
      <p:sp>
        <p:nvSpPr>
          <p:cNvPr id="11" name="Chord 10">
            <a:extLst>
              <a:ext uri="{FF2B5EF4-FFF2-40B4-BE49-F238E27FC236}">
                <a16:creationId xmlns:a16="http://schemas.microsoft.com/office/drawing/2014/main" id="{B72E84A2-49A0-2048-9AE3-08819DDDB668}"/>
              </a:ext>
            </a:extLst>
          </p:cNvPr>
          <p:cNvSpPr/>
          <p:nvPr/>
        </p:nvSpPr>
        <p:spPr>
          <a:xfrm>
            <a:off x="7092891" y="23509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Chord 18">
            <a:extLst>
              <a:ext uri="{FF2B5EF4-FFF2-40B4-BE49-F238E27FC236}">
                <a16:creationId xmlns:a16="http://schemas.microsoft.com/office/drawing/2014/main" id="{83185BC3-568B-4D41-BCDE-8B5FE76CB2AB}"/>
              </a:ext>
            </a:extLst>
          </p:cNvPr>
          <p:cNvSpPr/>
          <p:nvPr/>
        </p:nvSpPr>
        <p:spPr>
          <a:xfrm rot="10800000">
            <a:off x="7092891" y="5692961"/>
            <a:ext cx="1685279" cy="1685279"/>
          </a:xfrm>
          <a:prstGeom prst="chord">
            <a:avLst>
              <a:gd name="adj1" fmla="val 1478690"/>
              <a:gd name="adj2" fmla="val 9486650"/>
            </a:avLst>
          </a:prstGeom>
          <a:solidFill>
            <a:schemeClr val="bg1"/>
          </a:solidFill>
          <a:ln>
            <a:noFill/>
          </a:ln>
          <a:effectLst>
            <a:outerShdw blurRad="203200" dist="152400" dir="16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11D618-FB88-4008-9FE0-D08F595AC26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  <a:noFill/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54FE2FE-B55E-4328-8F5C-2CEB8781A47B}" type="slidenum">
              <a:rPr lang="de-DE" sz="4000" smtClean="0">
                <a:solidFill>
                  <a:srgbClr val="00B0F0"/>
                </a:solidFill>
              </a:rPr>
              <a:pPr algn="r"/>
              <a:t>9</a:t>
            </a:fld>
            <a:endParaRPr lang="de-DE" sz="4000" dirty="0">
              <a:solidFill>
                <a:srgbClr val="00B0F0"/>
              </a:solidFill>
            </a:endParaRPr>
          </a:p>
        </p:txBody>
      </p:sp>
      <p:sp>
        <p:nvSpPr>
          <p:cNvPr id="14" name="Freeform 293">
            <a:extLst>
              <a:ext uri="{FF2B5EF4-FFF2-40B4-BE49-F238E27FC236}">
                <a16:creationId xmlns:a16="http://schemas.microsoft.com/office/drawing/2014/main" id="{A58C940F-80FA-449C-9331-72A903409434}"/>
              </a:ext>
            </a:extLst>
          </p:cNvPr>
          <p:cNvSpPr/>
          <p:nvPr/>
        </p:nvSpPr>
        <p:spPr>
          <a:xfrm>
            <a:off x="838200" y="3169508"/>
            <a:ext cx="517453" cy="518984"/>
          </a:xfrm>
          <a:custGeom>
            <a:avLst/>
            <a:gdLst>
              <a:gd name="connsiteX0" fmla="*/ 33303 w 330483"/>
              <a:gd name="connsiteY0" fmla="*/ 132080 h 331461"/>
              <a:gd name="connsiteX1" fmla="*/ 16793 w 330483"/>
              <a:gd name="connsiteY1" fmla="*/ 222838 h 331461"/>
              <a:gd name="connsiteX2" fmla="*/ 42549 w 330483"/>
              <a:gd name="connsiteY2" fmla="*/ 222838 h 331461"/>
              <a:gd name="connsiteX3" fmla="*/ 49813 w 330483"/>
              <a:gd name="connsiteY3" fmla="*/ 313690 h 331461"/>
              <a:gd name="connsiteX4" fmla="*/ 82834 w 330483"/>
              <a:gd name="connsiteY4" fmla="*/ 313690 h 331461"/>
              <a:gd name="connsiteX5" fmla="*/ 99344 w 330483"/>
              <a:gd name="connsiteY5" fmla="*/ 165100 h 331461"/>
              <a:gd name="connsiteX6" fmla="*/ 165384 w 330483"/>
              <a:gd name="connsiteY6" fmla="*/ 181610 h 331461"/>
              <a:gd name="connsiteX7" fmla="*/ 165384 w 330483"/>
              <a:gd name="connsiteY7" fmla="*/ 165100 h 331461"/>
              <a:gd name="connsiteX8" fmla="*/ 99344 w 330483"/>
              <a:gd name="connsiteY8" fmla="*/ 132080 h 331461"/>
              <a:gd name="connsiteX9" fmla="*/ 74532 w 330483"/>
              <a:gd name="connsiteY9" fmla="*/ 132080 h 331461"/>
              <a:gd name="connsiteX10" fmla="*/ 74532 w 330483"/>
              <a:gd name="connsiteY10" fmla="*/ 182271 h 331461"/>
              <a:gd name="connsiteX11" fmla="*/ 74532 w 330483"/>
              <a:gd name="connsiteY11" fmla="*/ 184038 h 331461"/>
              <a:gd name="connsiteX12" fmla="*/ 65392 w 330483"/>
              <a:gd name="connsiteY12" fmla="*/ 191409 h 331461"/>
              <a:gd name="connsiteX13" fmla="*/ 58021 w 330483"/>
              <a:gd name="connsiteY13" fmla="*/ 182271 h 331461"/>
              <a:gd name="connsiteX14" fmla="*/ 58021 w 330483"/>
              <a:gd name="connsiteY14" fmla="*/ 132080 h 331461"/>
              <a:gd name="connsiteX15" fmla="*/ 33397 w 330483"/>
              <a:gd name="connsiteY15" fmla="*/ 115570 h 331461"/>
              <a:gd name="connsiteX16" fmla="*/ 99438 w 330483"/>
              <a:gd name="connsiteY16" fmla="*/ 115570 h 331461"/>
              <a:gd name="connsiteX17" fmla="*/ 106797 w 330483"/>
              <a:gd name="connsiteY17" fmla="*/ 117268 h 331461"/>
              <a:gd name="connsiteX18" fmla="*/ 172837 w 330483"/>
              <a:gd name="connsiteY18" fmla="*/ 150288 h 331461"/>
              <a:gd name="connsiteX19" fmla="*/ 176894 w 330483"/>
              <a:gd name="connsiteY19" fmla="*/ 153213 h 331461"/>
              <a:gd name="connsiteX20" fmla="*/ 278784 w 330483"/>
              <a:gd name="connsiteY20" fmla="*/ 124155 h 331461"/>
              <a:gd name="connsiteX21" fmla="*/ 279033 w 330483"/>
              <a:gd name="connsiteY21" fmla="*/ 124084 h 331461"/>
              <a:gd name="connsiteX22" fmla="*/ 288973 w 330483"/>
              <a:gd name="connsiteY22" fmla="*/ 129816 h 331461"/>
              <a:gd name="connsiteX23" fmla="*/ 288992 w 330483"/>
              <a:gd name="connsiteY23" fmla="*/ 129882 h 331461"/>
              <a:gd name="connsiteX24" fmla="*/ 283313 w 330483"/>
              <a:gd name="connsiteY24" fmla="*/ 140005 h 331461"/>
              <a:gd name="connsiteX25" fmla="*/ 181894 w 330483"/>
              <a:gd name="connsiteY25" fmla="*/ 168968 h 331461"/>
              <a:gd name="connsiteX26" fmla="*/ 181894 w 330483"/>
              <a:gd name="connsiteY26" fmla="*/ 181610 h 331461"/>
              <a:gd name="connsiteX27" fmla="*/ 181894 w 330483"/>
              <a:gd name="connsiteY27" fmla="*/ 181799 h 331461"/>
              <a:gd name="connsiteX28" fmla="*/ 165384 w 330483"/>
              <a:gd name="connsiteY28" fmla="*/ 198120 h 331461"/>
              <a:gd name="connsiteX29" fmla="*/ 161422 w 330483"/>
              <a:gd name="connsiteY29" fmla="*/ 198120 h 331461"/>
              <a:gd name="connsiteX30" fmla="*/ 113495 w 330483"/>
              <a:gd name="connsiteY30" fmla="*/ 185667 h 331461"/>
              <a:gd name="connsiteX31" fmla="*/ 99250 w 330483"/>
              <a:gd name="connsiteY31" fmla="*/ 315483 h 331461"/>
              <a:gd name="connsiteX32" fmla="*/ 82834 w 330483"/>
              <a:gd name="connsiteY32" fmla="*/ 330200 h 331461"/>
              <a:gd name="connsiteX33" fmla="*/ 49813 w 330483"/>
              <a:gd name="connsiteY33" fmla="*/ 330200 h 331461"/>
              <a:gd name="connsiteX34" fmla="*/ 33397 w 330483"/>
              <a:gd name="connsiteY34" fmla="*/ 314822 h 331461"/>
              <a:gd name="connsiteX35" fmla="*/ 27359 w 330483"/>
              <a:gd name="connsiteY35" fmla="*/ 239348 h 331461"/>
              <a:gd name="connsiteX36" fmla="*/ 16510 w 330483"/>
              <a:gd name="connsiteY36" fmla="*/ 239348 h 331461"/>
              <a:gd name="connsiteX37" fmla="*/ 13399 w 330483"/>
              <a:gd name="connsiteY37" fmla="*/ 239068 h 331461"/>
              <a:gd name="connsiteX38" fmla="*/ 283 w 330483"/>
              <a:gd name="connsiteY38" fmla="*/ 219913 h 331461"/>
              <a:gd name="connsiteX39" fmla="*/ 17170 w 330483"/>
              <a:gd name="connsiteY39" fmla="*/ 129155 h 331461"/>
              <a:gd name="connsiteX40" fmla="*/ 33397 w 330483"/>
              <a:gd name="connsiteY40" fmla="*/ 115570 h 331461"/>
              <a:gd name="connsiteX41" fmla="*/ 148873 w 330483"/>
              <a:gd name="connsiteY41" fmla="*/ 82550 h 331461"/>
              <a:gd name="connsiteX42" fmla="*/ 313973 w 330483"/>
              <a:gd name="connsiteY42" fmla="*/ 82550 h 331461"/>
              <a:gd name="connsiteX43" fmla="*/ 330483 w 330483"/>
              <a:gd name="connsiteY43" fmla="*/ 99060 h 331461"/>
              <a:gd name="connsiteX44" fmla="*/ 330483 w 330483"/>
              <a:gd name="connsiteY44" fmla="*/ 231140 h 331461"/>
              <a:gd name="connsiteX45" fmla="*/ 330479 w 330483"/>
              <a:gd name="connsiteY45" fmla="*/ 231522 h 331461"/>
              <a:gd name="connsiteX46" fmla="*/ 313596 w 330483"/>
              <a:gd name="connsiteY46" fmla="*/ 247650 h 331461"/>
              <a:gd name="connsiteX47" fmla="*/ 245574 w 330483"/>
              <a:gd name="connsiteY47" fmla="*/ 247650 h 331461"/>
              <a:gd name="connsiteX48" fmla="*/ 288029 w 330483"/>
              <a:gd name="connsiteY48" fmla="*/ 317275 h 331461"/>
              <a:gd name="connsiteX49" fmla="*/ 288074 w 330483"/>
              <a:gd name="connsiteY49" fmla="*/ 317350 h 331461"/>
              <a:gd name="connsiteX50" fmla="*/ 285198 w 330483"/>
              <a:gd name="connsiteY50" fmla="*/ 328596 h 331461"/>
              <a:gd name="connsiteX51" fmla="*/ 280953 w 330483"/>
              <a:gd name="connsiteY51" fmla="*/ 329823 h 331461"/>
              <a:gd name="connsiteX52" fmla="*/ 273877 w 330483"/>
              <a:gd name="connsiteY52" fmla="*/ 325766 h 331461"/>
              <a:gd name="connsiteX53" fmla="*/ 239725 w 330483"/>
              <a:gd name="connsiteY53" fmla="*/ 269160 h 331461"/>
              <a:gd name="connsiteX54" fmla="*/ 239725 w 330483"/>
              <a:gd name="connsiteY54" fmla="*/ 322275 h 331461"/>
              <a:gd name="connsiteX55" fmla="*/ 239725 w 330483"/>
              <a:gd name="connsiteY55" fmla="*/ 324043 h 331461"/>
              <a:gd name="connsiteX56" fmla="*/ 230586 w 330483"/>
              <a:gd name="connsiteY56" fmla="*/ 331414 h 331461"/>
              <a:gd name="connsiteX57" fmla="*/ 223215 w 330483"/>
              <a:gd name="connsiteY57" fmla="*/ 322275 h 331461"/>
              <a:gd name="connsiteX58" fmla="*/ 223215 w 330483"/>
              <a:gd name="connsiteY58" fmla="*/ 269538 h 331461"/>
              <a:gd name="connsiteX59" fmla="*/ 188969 w 330483"/>
              <a:gd name="connsiteY59" fmla="*/ 326143 h 331461"/>
              <a:gd name="connsiteX60" fmla="*/ 177648 w 330483"/>
              <a:gd name="connsiteY60" fmla="*/ 328974 h 331461"/>
              <a:gd name="connsiteX61" fmla="*/ 174817 w 330483"/>
              <a:gd name="connsiteY61" fmla="*/ 317652 h 331461"/>
              <a:gd name="connsiteX62" fmla="*/ 217272 w 330483"/>
              <a:gd name="connsiteY62" fmla="*/ 247650 h 331461"/>
              <a:gd name="connsiteX63" fmla="*/ 148873 w 330483"/>
              <a:gd name="connsiteY63" fmla="*/ 247650 h 331461"/>
              <a:gd name="connsiteX64" fmla="*/ 132363 w 330483"/>
              <a:gd name="connsiteY64" fmla="*/ 231140 h 331461"/>
              <a:gd name="connsiteX65" fmla="*/ 132363 w 330483"/>
              <a:gd name="connsiteY65" fmla="*/ 207554 h 331461"/>
              <a:gd name="connsiteX66" fmla="*/ 148873 w 330483"/>
              <a:gd name="connsiteY66" fmla="*/ 211517 h 331461"/>
              <a:gd name="connsiteX67" fmla="*/ 148873 w 330483"/>
              <a:gd name="connsiteY67" fmla="*/ 231140 h 331461"/>
              <a:gd name="connsiteX68" fmla="*/ 313973 w 330483"/>
              <a:gd name="connsiteY68" fmla="*/ 231140 h 331461"/>
              <a:gd name="connsiteX69" fmla="*/ 313973 w 330483"/>
              <a:gd name="connsiteY69" fmla="*/ 99060 h 331461"/>
              <a:gd name="connsiteX70" fmla="*/ 148873 w 330483"/>
              <a:gd name="connsiteY70" fmla="*/ 99060 h 331461"/>
              <a:gd name="connsiteX71" fmla="*/ 148873 w 330483"/>
              <a:gd name="connsiteY71" fmla="*/ 119910 h 331461"/>
              <a:gd name="connsiteX72" fmla="*/ 132363 w 330483"/>
              <a:gd name="connsiteY72" fmla="*/ 111702 h 331461"/>
              <a:gd name="connsiteX73" fmla="*/ 132363 w 330483"/>
              <a:gd name="connsiteY73" fmla="*/ 99060 h 331461"/>
              <a:gd name="connsiteX74" fmla="*/ 148873 w 330483"/>
              <a:gd name="connsiteY74" fmla="*/ 82550 h 331461"/>
              <a:gd name="connsiteX75" fmla="*/ 66324 w 330483"/>
              <a:gd name="connsiteY75" fmla="*/ 16510 h 331461"/>
              <a:gd name="connsiteX76" fmla="*/ 33303 w 330483"/>
              <a:gd name="connsiteY76" fmla="*/ 49530 h 331461"/>
              <a:gd name="connsiteX77" fmla="*/ 66324 w 330483"/>
              <a:gd name="connsiteY77" fmla="*/ 82551 h 331461"/>
              <a:gd name="connsiteX78" fmla="*/ 99344 w 330483"/>
              <a:gd name="connsiteY78" fmla="*/ 49530 h 331461"/>
              <a:gd name="connsiteX79" fmla="*/ 66324 w 330483"/>
              <a:gd name="connsiteY79" fmla="*/ 16510 h 331461"/>
              <a:gd name="connsiteX80" fmla="*/ 66324 w 330483"/>
              <a:gd name="connsiteY80" fmla="*/ 0 h 331461"/>
              <a:gd name="connsiteX81" fmla="*/ 115854 w 330483"/>
              <a:gd name="connsiteY81" fmla="*/ 49530 h 331461"/>
              <a:gd name="connsiteX82" fmla="*/ 66324 w 330483"/>
              <a:gd name="connsiteY82" fmla="*/ 99061 h 331461"/>
              <a:gd name="connsiteX83" fmla="*/ 16793 w 330483"/>
              <a:gd name="connsiteY83" fmla="*/ 49530 h 331461"/>
              <a:gd name="connsiteX84" fmla="*/ 66324 w 330483"/>
              <a:gd name="connsiteY84" fmla="*/ 0 h 33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30483" h="331461">
                <a:moveTo>
                  <a:pt x="33303" y="132080"/>
                </a:moveTo>
                <a:lnTo>
                  <a:pt x="16793" y="222838"/>
                </a:lnTo>
                <a:lnTo>
                  <a:pt x="42549" y="222838"/>
                </a:lnTo>
                <a:lnTo>
                  <a:pt x="49813" y="313690"/>
                </a:lnTo>
                <a:lnTo>
                  <a:pt x="82834" y="313690"/>
                </a:lnTo>
                <a:lnTo>
                  <a:pt x="99344" y="165100"/>
                </a:lnTo>
                <a:lnTo>
                  <a:pt x="165384" y="181610"/>
                </a:lnTo>
                <a:lnTo>
                  <a:pt x="165384" y="165100"/>
                </a:lnTo>
                <a:lnTo>
                  <a:pt x="99344" y="132080"/>
                </a:lnTo>
                <a:lnTo>
                  <a:pt x="74532" y="132080"/>
                </a:lnTo>
                <a:lnTo>
                  <a:pt x="74532" y="182271"/>
                </a:lnTo>
                <a:cubicBezTo>
                  <a:pt x="74595" y="182858"/>
                  <a:pt x="74595" y="183451"/>
                  <a:pt x="74532" y="184038"/>
                </a:cubicBezTo>
                <a:cubicBezTo>
                  <a:pt x="74044" y="188597"/>
                  <a:pt x="69951" y="191897"/>
                  <a:pt x="65392" y="191409"/>
                </a:cubicBezTo>
                <a:cubicBezTo>
                  <a:pt x="60833" y="190921"/>
                  <a:pt x="57533" y="186830"/>
                  <a:pt x="58021" y="182271"/>
                </a:cubicBezTo>
                <a:lnTo>
                  <a:pt x="58021" y="132080"/>
                </a:lnTo>
                <a:close/>
                <a:moveTo>
                  <a:pt x="33397" y="115570"/>
                </a:moveTo>
                <a:lnTo>
                  <a:pt x="99438" y="115570"/>
                </a:lnTo>
                <a:cubicBezTo>
                  <a:pt x="101989" y="115560"/>
                  <a:pt x="104508" y="116141"/>
                  <a:pt x="106797" y="117268"/>
                </a:cubicBezTo>
                <a:lnTo>
                  <a:pt x="172837" y="150288"/>
                </a:lnTo>
                <a:cubicBezTo>
                  <a:pt x="174335" y="151044"/>
                  <a:pt x="175704" y="152031"/>
                  <a:pt x="176894" y="153213"/>
                </a:cubicBezTo>
                <a:lnTo>
                  <a:pt x="278784" y="124155"/>
                </a:lnTo>
                <a:cubicBezTo>
                  <a:pt x="278867" y="124130"/>
                  <a:pt x="278950" y="124107"/>
                  <a:pt x="279033" y="124084"/>
                </a:cubicBezTo>
                <a:cubicBezTo>
                  <a:pt x="283361" y="122922"/>
                  <a:pt x="287811" y="125488"/>
                  <a:pt x="288973" y="129816"/>
                </a:cubicBezTo>
                <a:cubicBezTo>
                  <a:pt x="288979" y="129838"/>
                  <a:pt x="288986" y="129860"/>
                  <a:pt x="288992" y="129882"/>
                </a:cubicBezTo>
                <a:cubicBezTo>
                  <a:pt x="290219" y="134245"/>
                  <a:pt x="287676" y="138778"/>
                  <a:pt x="283313" y="140005"/>
                </a:cubicBezTo>
                <a:lnTo>
                  <a:pt x="181894" y="168968"/>
                </a:lnTo>
                <a:lnTo>
                  <a:pt x="181894" y="181610"/>
                </a:lnTo>
                <a:cubicBezTo>
                  <a:pt x="181894" y="181673"/>
                  <a:pt x="181894" y="181736"/>
                  <a:pt x="181894" y="181799"/>
                </a:cubicBezTo>
                <a:cubicBezTo>
                  <a:pt x="181842" y="190865"/>
                  <a:pt x="174450" y="198172"/>
                  <a:pt x="165384" y="198120"/>
                </a:cubicBezTo>
                <a:cubicBezTo>
                  <a:pt x="164067" y="198259"/>
                  <a:pt x="162739" y="198259"/>
                  <a:pt x="161422" y="198120"/>
                </a:cubicBezTo>
                <a:lnTo>
                  <a:pt x="113495" y="185667"/>
                </a:lnTo>
                <a:lnTo>
                  <a:pt x="99250" y="315483"/>
                </a:lnTo>
                <a:cubicBezTo>
                  <a:pt x="98335" y="323859"/>
                  <a:pt x="91260" y="330202"/>
                  <a:pt x="82834" y="330200"/>
                </a:cubicBezTo>
                <a:lnTo>
                  <a:pt x="49813" y="330200"/>
                </a:lnTo>
                <a:cubicBezTo>
                  <a:pt x="41137" y="330217"/>
                  <a:pt x="33946" y="323481"/>
                  <a:pt x="33397" y="314822"/>
                </a:cubicBezTo>
                <a:lnTo>
                  <a:pt x="27359" y="239348"/>
                </a:lnTo>
                <a:lnTo>
                  <a:pt x="16510" y="239348"/>
                </a:lnTo>
                <a:cubicBezTo>
                  <a:pt x="15467" y="239354"/>
                  <a:pt x="14425" y="239260"/>
                  <a:pt x="13399" y="239068"/>
                </a:cubicBezTo>
                <a:cubicBezTo>
                  <a:pt x="4488" y="237401"/>
                  <a:pt x="-1384" y="228825"/>
                  <a:pt x="283" y="219913"/>
                </a:cubicBezTo>
                <a:lnTo>
                  <a:pt x="17170" y="129155"/>
                </a:lnTo>
                <a:cubicBezTo>
                  <a:pt x="18549" y="121279"/>
                  <a:pt x="25402" y="115542"/>
                  <a:pt x="33397" y="115570"/>
                </a:cubicBezTo>
                <a:close/>
                <a:moveTo>
                  <a:pt x="148873" y="82550"/>
                </a:moveTo>
                <a:lnTo>
                  <a:pt x="313973" y="82550"/>
                </a:lnTo>
                <a:cubicBezTo>
                  <a:pt x="323091" y="82550"/>
                  <a:pt x="330483" y="89942"/>
                  <a:pt x="330483" y="99060"/>
                </a:cubicBezTo>
                <a:lnTo>
                  <a:pt x="330483" y="231140"/>
                </a:lnTo>
                <a:cubicBezTo>
                  <a:pt x="330483" y="231267"/>
                  <a:pt x="330482" y="231394"/>
                  <a:pt x="330479" y="231522"/>
                </a:cubicBezTo>
                <a:cubicBezTo>
                  <a:pt x="330270" y="240638"/>
                  <a:pt x="322711" y="247858"/>
                  <a:pt x="313596" y="247650"/>
                </a:cubicBezTo>
                <a:lnTo>
                  <a:pt x="245574" y="247650"/>
                </a:lnTo>
                <a:lnTo>
                  <a:pt x="288029" y="317275"/>
                </a:lnTo>
                <a:cubicBezTo>
                  <a:pt x="288044" y="317300"/>
                  <a:pt x="288059" y="317325"/>
                  <a:pt x="288074" y="317350"/>
                </a:cubicBezTo>
                <a:cubicBezTo>
                  <a:pt x="290385" y="321250"/>
                  <a:pt x="289098" y="326285"/>
                  <a:pt x="285198" y="328596"/>
                </a:cubicBezTo>
                <a:cubicBezTo>
                  <a:pt x="283928" y="329399"/>
                  <a:pt x="282456" y="329825"/>
                  <a:pt x="280953" y="329823"/>
                </a:cubicBezTo>
                <a:cubicBezTo>
                  <a:pt x="278037" y="329840"/>
                  <a:pt x="275335" y="328292"/>
                  <a:pt x="273877" y="325766"/>
                </a:cubicBezTo>
                <a:lnTo>
                  <a:pt x="239725" y="269160"/>
                </a:lnTo>
                <a:lnTo>
                  <a:pt x="239725" y="322275"/>
                </a:lnTo>
                <a:cubicBezTo>
                  <a:pt x="239788" y="322863"/>
                  <a:pt x="239788" y="323455"/>
                  <a:pt x="239725" y="324043"/>
                </a:cubicBezTo>
                <a:cubicBezTo>
                  <a:pt x="239237" y="328602"/>
                  <a:pt x="235146" y="331902"/>
                  <a:pt x="230586" y="331414"/>
                </a:cubicBezTo>
                <a:cubicBezTo>
                  <a:pt x="226027" y="330926"/>
                  <a:pt x="222727" y="326834"/>
                  <a:pt x="223215" y="322275"/>
                </a:cubicBezTo>
                <a:lnTo>
                  <a:pt x="223215" y="269538"/>
                </a:lnTo>
                <a:lnTo>
                  <a:pt x="188969" y="326143"/>
                </a:lnTo>
                <a:cubicBezTo>
                  <a:pt x="186624" y="330051"/>
                  <a:pt x="181555" y="331318"/>
                  <a:pt x="177648" y="328974"/>
                </a:cubicBezTo>
                <a:cubicBezTo>
                  <a:pt x="173740" y="326629"/>
                  <a:pt x="172473" y="321560"/>
                  <a:pt x="174817" y="317652"/>
                </a:cubicBezTo>
                <a:lnTo>
                  <a:pt x="217272" y="247650"/>
                </a:lnTo>
                <a:lnTo>
                  <a:pt x="148873" y="247650"/>
                </a:lnTo>
                <a:cubicBezTo>
                  <a:pt x="139755" y="247650"/>
                  <a:pt x="132363" y="240258"/>
                  <a:pt x="132363" y="231140"/>
                </a:cubicBezTo>
                <a:lnTo>
                  <a:pt x="132363" y="207554"/>
                </a:lnTo>
                <a:lnTo>
                  <a:pt x="148873" y="211517"/>
                </a:lnTo>
                <a:lnTo>
                  <a:pt x="148873" y="231140"/>
                </a:lnTo>
                <a:lnTo>
                  <a:pt x="313973" y="231140"/>
                </a:lnTo>
                <a:lnTo>
                  <a:pt x="313973" y="99060"/>
                </a:lnTo>
                <a:lnTo>
                  <a:pt x="148873" y="99060"/>
                </a:lnTo>
                <a:lnTo>
                  <a:pt x="148873" y="119910"/>
                </a:lnTo>
                <a:lnTo>
                  <a:pt x="132363" y="111702"/>
                </a:lnTo>
                <a:lnTo>
                  <a:pt x="132363" y="99060"/>
                </a:lnTo>
                <a:cubicBezTo>
                  <a:pt x="132363" y="89942"/>
                  <a:pt x="139755" y="82550"/>
                  <a:pt x="148873" y="82550"/>
                </a:cubicBezTo>
                <a:close/>
                <a:moveTo>
                  <a:pt x="66324" y="16510"/>
                </a:moveTo>
                <a:cubicBezTo>
                  <a:pt x="48088" y="16510"/>
                  <a:pt x="33303" y="31294"/>
                  <a:pt x="33303" y="49530"/>
                </a:cubicBezTo>
                <a:cubicBezTo>
                  <a:pt x="33303" y="67766"/>
                  <a:pt x="48088" y="82551"/>
                  <a:pt x="66324" y="82551"/>
                </a:cubicBezTo>
                <a:cubicBezTo>
                  <a:pt x="84560" y="82551"/>
                  <a:pt x="99344" y="67766"/>
                  <a:pt x="99344" y="49530"/>
                </a:cubicBezTo>
                <a:cubicBezTo>
                  <a:pt x="99344" y="31294"/>
                  <a:pt x="84560" y="16510"/>
                  <a:pt x="66324" y="16510"/>
                </a:cubicBezTo>
                <a:close/>
                <a:moveTo>
                  <a:pt x="66324" y="0"/>
                </a:moveTo>
                <a:cubicBezTo>
                  <a:pt x="93679" y="0"/>
                  <a:pt x="115854" y="22175"/>
                  <a:pt x="115854" y="49530"/>
                </a:cubicBezTo>
                <a:cubicBezTo>
                  <a:pt x="115854" y="76886"/>
                  <a:pt x="93679" y="99061"/>
                  <a:pt x="66324" y="99061"/>
                </a:cubicBezTo>
                <a:cubicBezTo>
                  <a:pt x="38990" y="99009"/>
                  <a:pt x="16845" y="76864"/>
                  <a:pt x="16793" y="49530"/>
                </a:cubicBezTo>
                <a:cubicBezTo>
                  <a:pt x="16793" y="22175"/>
                  <a:pt x="38968" y="0"/>
                  <a:pt x="66324" y="0"/>
                </a:cubicBez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670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-PPT-Templates-Seafoam-Bright-Monochrome-Interior-Design-Real-Estate">
  <a:themeElements>
    <a:clrScheme name="2020 Templates - Seafoam - Bright - Monochrome">
      <a:dk1>
        <a:srgbClr val="000000"/>
      </a:dk1>
      <a:lt1>
        <a:srgbClr val="FFFFFF"/>
      </a:lt1>
      <a:dk2>
        <a:srgbClr val="344151"/>
      </a:dk2>
      <a:lt2>
        <a:srgbClr val="FFFFFF"/>
      </a:lt2>
      <a:accent1>
        <a:srgbClr val="46E1FE"/>
      </a:accent1>
      <a:accent2>
        <a:srgbClr val="00BAFF"/>
      </a:accent2>
      <a:accent3>
        <a:srgbClr val="2E84FE"/>
      </a:accent3>
      <a:accent4>
        <a:srgbClr val="96FDE9"/>
      </a:accent4>
      <a:accent5>
        <a:srgbClr val="36AEFE"/>
      </a:accent5>
      <a:accent6>
        <a:srgbClr val="56FED4"/>
      </a:accent6>
      <a:hlink>
        <a:srgbClr val="2E84FE"/>
      </a:hlink>
      <a:folHlink>
        <a:srgbClr val="2165C6"/>
      </a:folHlink>
    </a:clrScheme>
    <a:fontScheme name="Roboto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Roboto Light" panose="02000000000000000000" pitchFamily="2" charset="0"/>
            <a:ea typeface="Roboto Light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F95EF95BC0DB439D684DCED2F3F26C" ma:contentTypeVersion="6" ma:contentTypeDescription="Crie um novo documento." ma:contentTypeScope="" ma:versionID="8fe955436fa82c82934dff73b070a074">
  <xsd:schema xmlns:xsd="http://www.w3.org/2001/XMLSchema" xmlns:xs="http://www.w3.org/2001/XMLSchema" xmlns:p="http://schemas.microsoft.com/office/2006/metadata/properties" xmlns:ns2="7a693da3-430f-4ba8-b83b-854c4fc19a2a" targetNamespace="http://schemas.microsoft.com/office/2006/metadata/properties" ma:root="true" ma:fieldsID="eb5456a9345d63c2f3358b30becf48db" ns2:_="">
    <xsd:import namespace="7a693da3-430f-4ba8-b83b-854c4fc19a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93da3-430f-4ba8-b83b-854c4fc19a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BDDAFD-A86D-4369-80D8-04DEA5CC1B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4E7F5F-3006-45C6-8B32-A26DF7DEC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93da3-430f-4ba8-b83b-854c4fc19a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9D9B11-5B35-4E22-BBB0-4D5F8C007F4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334</Words>
  <Application>Microsoft Office PowerPoint</Application>
  <PresentationFormat>Widescreen</PresentationFormat>
  <Paragraphs>101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Montserrat</vt:lpstr>
      <vt:lpstr>Roboto</vt:lpstr>
      <vt:lpstr>Roboto Light</vt:lpstr>
      <vt:lpstr>Roboto Thin</vt:lpstr>
      <vt:lpstr>Minimal-PPT-Templates-Seafoam-Bright-Monochrome-Interior-Design-Real-Estate</vt:lpstr>
      <vt:lpstr>Bem Estar Mental</vt:lpstr>
      <vt:lpstr>Qual é o problema? </vt:lpstr>
      <vt:lpstr>Solução para o problema</vt:lpstr>
      <vt:lpstr>Metodologia do trabalho</vt:lpstr>
      <vt:lpstr>Funcionalidades de Software</vt:lpstr>
      <vt:lpstr>Projeto de Solução</vt:lpstr>
      <vt:lpstr>Projeto de Solução</vt:lpstr>
      <vt:lpstr>Projeto de Solução</vt:lpstr>
      <vt:lpstr>Projeto de Solução</vt:lpstr>
      <vt:lpstr>Projeto de Solução</vt:lpstr>
      <vt:lpstr>Projeto de Solução</vt:lpstr>
      <vt:lpstr>Projeto de Solução</vt:lpstr>
      <vt:lpstr>Testes de Software e Usabilidade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G Cristino</dc:creator>
  <cp:lastModifiedBy>Raf the DragonLord</cp:lastModifiedBy>
  <cp:revision>22</cp:revision>
  <dcterms:created xsi:type="dcterms:W3CDTF">2021-07-01T20:04:26Z</dcterms:created>
  <dcterms:modified xsi:type="dcterms:W3CDTF">2021-07-06T01:19:25Z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0x010100E6F95EF95BC0DB439D684DCED2F3F26C</vt:lpwstr>
  </property>
</Properties>
</file>