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63" r:id="rId2"/>
    <p:sldId id="256" r:id="rId3"/>
    <p:sldId id="257" r:id="rId4"/>
    <p:sldId id="258" r:id="rId5"/>
    <p:sldId id="260" r:id="rId6"/>
    <p:sldId id="259" r:id="rId7"/>
    <p:sldId id="261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1255" dt="2021-04-16T18:18:55.063"/>
    <p1510:client id="{0416E056-4670-441C-874A-4821B6CA8D90}" v="539" dt="2021-04-16T18:16:10.347"/>
    <p1510:client id="{95476308-7360-3358-865B-D3D507E04785}" v="2236" dt="2021-04-16T18:20:53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Azevedo Andrade Silva" userId="S::924218@sga.pucminas.br::db3df9b5-9888-4ce4-891d-9aa3da3a3905" providerId="AD" clId="Web-{00000000-0000-0000-0000-000000000000}"/>
    <pc:docChg chg="addSld modSld sldOrd">
      <pc:chgData name="Henrique Azevedo Andrade Silva" userId="S::924218@sga.pucminas.br::db3df9b5-9888-4ce4-891d-9aa3da3a3905" providerId="AD" clId="Web-{00000000-0000-0000-0000-000000000000}" dt="2021-04-16T18:18:55.063" v="606" actId="1076"/>
      <pc:docMkLst>
        <pc:docMk/>
      </pc:docMkLst>
      <pc:sldChg chg="modSp">
        <pc:chgData name="Henrique Azevedo Andrade Silva" userId="S::924218@sga.pucminas.br::db3df9b5-9888-4ce4-891d-9aa3da3a3905" providerId="AD" clId="Web-{00000000-0000-0000-0000-000000000000}" dt="2021-04-16T17:51:47.566" v="42" actId="20577"/>
        <pc:sldMkLst>
          <pc:docMk/>
          <pc:sldMk cId="0" sldId="258"/>
        </pc:sldMkLst>
        <pc:spChg chg="mod">
          <ac:chgData name="Henrique Azevedo Andrade Silva" userId="S::924218@sga.pucminas.br::db3df9b5-9888-4ce4-891d-9aa3da3a3905" providerId="AD" clId="Web-{00000000-0000-0000-0000-000000000000}" dt="2021-04-16T17:51:47.566" v="42" actId="20577"/>
          <ac:spMkLst>
            <pc:docMk/>
            <pc:sldMk cId="0" sldId="258"/>
            <ac:spMk id="85" creationId="{00000000-0000-0000-0000-000000000000}"/>
          </ac:spMkLst>
        </pc:spChg>
      </pc:sldChg>
      <pc:sldChg chg="modSp">
        <pc:chgData name="Henrique Azevedo Andrade Silva" userId="S::924218@sga.pucminas.br::db3df9b5-9888-4ce4-891d-9aa3da3a3905" providerId="AD" clId="Web-{00000000-0000-0000-0000-000000000000}" dt="2021-04-16T18:11:12.191" v="377" actId="20577"/>
        <pc:sldMkLst>
          <pc:docMk/>
          <pc:sldMk cId="3225839410" sldId="259"/>
        </pc:sldMkLst>
        <pc:spChg chg="mod">
          <ac:chgData name="Henrique Azevedo Andrade Silva" userId="S::924218@sga.pucminas.br::db3df9b5-9888-4ce4-891d-9aa3da3a3905" providerId="AD" clId="Web-{00000000-0000-0000-0000-000000000000}" dt="2021-04-16T18:11:12.191" v="377" actId="20577"/>
          <ac:spMkLst>
            <pc:docMk/>
            <pc:sldMk cId="3225839410" sldId="259"/>
            <ac:spMk id="3" creationId="{65602A95-EA8C-4C9D-94A3-E8B9CD3B5AE1}"/>
          </ac:spMkLst>
        </pc:spChg>
      </pc:sldChg>
      <pc:sldChg chg="modSp">
        <pc:chgData name="Henrique Azevedo Andrade Silva" userId="S::924218@sga.pucminas.br::db3df9b5-9888-4ce4-891d-9aa3da3a3905" providerId="AD" clId="Web-{00000000-0000-0000-0000-000000000000}" dt="2021-04-16T18:11:18.051" v="378" actId="20577"/>
        <pc:sldMkLst>
          <pc:docMk/>
          <pc:sldMk cId="1905037393" sldId="260"/>
        </pc:sldMkLst>
        <pc:spChg chg="mod">
          <ac:chgData name="Henrique Azevedo Andrade Silva" userId="S::924218@sga.pucminas.br::db3df9b5-9888-4ce4-891d-9aa3da3a3905" providerId="AD" clId="Web-{00000000-0000-0000-0000-000000000000}" dt="2021-04-16T18:11:18.051" v="378" actId="20577"/>
          <ac:spMkLst>
            <pc:docMk/>
            <pc:sldMk cId="1905037393" sldId="260"/>
            <ac:spMk id="3" creationId="{9161ACBE-6909-4788-94BA-064C1763A345}"/>
          </ac:spMkLst>
        </pc:spChg>
      </pc:sldChg>
      <pc:sldChg chg="modSp new">
        <pc:chgData name="Henrique Azevedo Andrade Silva" userId="S::924218@sga.pucminas.br::db3df9b5-9888-4ce4-891d-9aa3da3a3905" providerId="AD" clId="Web-{00000000-0000-0000-0000-000000000000}" dt="2021-04-16T18:09:43.361" v="376" actId="20577"/>
        <pc:sldMkLst>
          <pc:docMk/>
          <pc:sldMk cId="3358088004" sldId="261"/>
        </pc:sldMkLst>
        <pc:spChg chg="mod">
          <ac:chgData name="Henrique Azevedo Andrade Silva" userId="S::924218@sga.pucminas.br::db3df9b5-9888-4ce4-891d-9aa3da3a3905" providerId="AD" clId="Web-{00000000-0000-0000-0000-000000000000}" dt="2021-04-16T18:02:51.928" v="63" actId="20577"/>
          <ac:spMkLst>
            <pc:docMk/>
            <pc:sldMk cId="3358088004" sldId="261"/>
            <ac:spMk id="2" creationId="{7A4C726C-15D3-4BCF-883E-FD923972EEDB}"/>
          </ac:spMkLst>
        </pc:spChg>
        <pc:spChg chg="mod">
          <ac:chgData name="Henrique Azevedo Andrade Silva" userId="S::924218@sga.pucminas.br::db3df9b5-9888-4ce4-891d-9aa3da3a3905" providerId="AD" clId="Web-{00000000-0000-0000-0000-000000000000}" dt="2021-04-16T18:09:43.361" v="376" actId="20577"/>
          <ac:spMkLst>
            <pc:docMk/>
            <pc:sldMk cId="3358088004" sldId="261"/>
            <ac:spMk id="3" creationId="{62DBDC60-6423-4DF7-9045-3AADDCA442A8}"/>
          </ac:spMkLst>
        </pc:spChg>
      </pc:sldChg>
      <pc:sldChg chg="addSp modSp new mod ord modClrScheme chgLayout">
        <pc:chgData name="Henrique Azevedo Andrade Silva" userId="S::924218@sga.pucminas.br::db3df9b5-9888-4ce4-891d-9aa3da3a3905" providerId="AD" clId="Web-{00000000-0000-0000-0000-000000000000}" dt="2021-04-16T18:18:55.063" v="606" actId="1076"/>
        <pc:sldMkLst>
          <pc:docMk/>
          <pc:sldMk cId="2397462643" sldId="263"/>
        </pc:sldMkLst>
        <pc:spChg chg="mod ord">
          <ac:chgData name="Henrique Azevedo Andrade Silva" userId="S::924218@sga.pucminas.br::db3df9b5-9888-4ce4-891d-9aa3da3a3905" providerId="AD" clId="Web-{00000000-0000-0000-0000-000000000000}" dt="2021-04-16T18:12:51.225" v="395" actId="20577"/>
          <ac:spMkLst>
            <pc:docMk/>
            <pc:sldMk cId="2397462643" sldId="263"/>
            <ac:spMk id="2" creationId="{DD830931-2881-4D7D-B1E1-E33FF5201ADC}"/>
          </ac:spMkLst>
        </pc:spChg>
        <pc:spChg chg="add mod ord">
          <ac:chgData name="Henrique Azevedo Andrade Silva" userId="S::924218@sga.pucminas.br::db3df9b5-9888-4ce4-891d-9aa3da3a3905" providerId="AD" clId="Web-{00000000-0000-0000-0000-000000000000}" dt="2021-04-16T18:18:52.470" v="605" actId="20577"/>
          <ac:spMkLst>
            <pc:docMk/>
            <pc:sldMk cId="2397462643" sldId="263"/>
            <ac:spMk id="3" creationId="{AD16EB28-508A-4113-8328-1288CC3D5037}"/>
          </ac:spMkLst>
        </pc:spChg>
        <pc:picChg chg="mod">
          <ac:chgData name="Henrique Azevedo Andrade Silva" userId="S::924218@sga.pucminas.br::db3df9b5-9888-4ce4-891d-9aa3da3a3905" providerId="AD" clId="Web-{00000000-0000-0000-0000-000000000000}" dt="2021-04-16T18:18:55.063" v="606" actId="1076"/>
          <ac:picMkLst>
            <pc:docMk/>
            <pc:sldMk cId="2397462643" sldId="263"/>
            <ac:picMk id="4" creationId="{194EECD2-D84F-4F84-87E9-F0FA772D1226}"/>
          </ac:picMkLst>
        </pc:picChg>
      </pc:sldChg>
    </pc:docChg>
  </pc:docChgLst>
  <pc:docChgLst>
    <pc:chgData name="Arthur Athayde De Queiroz" userId="S::1322128@sga.pucminas.br::72d51166-2846-4c0c-8d24-62b4066a0f40" providerId="AD" clId="Web-{95476308-7360-3358-865B-D3D507E04785}"/>
    <pc:docChg chg="addSld modSld">
      <pc:chgData name="Arthur Athayde De Queiroz" userId="S::1322128@sga.pucminas.br::72d51166-2846-4c0c-8d24-62b4066a0f40" providerId="AD" clId="Web-{95476308-7360-3358-865B-D3D507E04785}" dt="2021-04-16T18:20:47.917" v="1089" actId="20577"/>
      <pc:docMkLst>
        <pc:docMk/>
      </pc:docMkLst>
      <pc:sldChg chg="modSp new">
        <pc:chgData name="Arthur Athayde De Queiroz" userId="S::1322128@sga.pucminas.br::72d51166-2846-4c0c-8d24-62b4066a0f40" providerId="AD" clId="Web-{95476308-7360-3358-865B-D3D507E04785}" dt="2021-04-16T17:57:53.160" v="580" actId="20577"/>
        <pc:sldMkLst>
          <pc:docMk/>
          <pc:sldMk cId="3225839410" sldId="259"/>
        </pc:sldMkLst>
        <pc:spChg chg="mod">
          <ac:chgData name="Arthur Athayde De Queiroz" userId="S::1322128@sga.pucminas.br::72d51166-2846-4c0c-8d24-62b4066a0f40" providerId="AD" clId="Web-{95476308-7360-3358-865B-D3D507E04785}" dt="2021-04-16T17:37:06.243" v="8" actId="20577"/>
          <ac:spMkLst>
            <pc:docMk/>
            <pc:sldMk cId="3225839410" sldId="259"/>
            <ac:spMk id="2" creationId="{536A4C81-BB02-42F9-9C26-86FFE9A56F8A}"/>
          </ac:spMkLst>
        </pc:spChg>
        <pc:spChg chg="mod">
          <ac:chgData name="Arthur Athayde De Queiroz" userId="S::1322128@sga.pucminas.br::72d51166-2846-4c0c-8d24-62b4066a0f40" providerId="AD" clId="Web-{95476308-7360-3358-865B-D3D507E04785}" dt="2021-04-16T17:57:53.160" v="580" actId="20577"/>
          <ac:spMkLst>
            <pc:docMk/>
            <pc:sldMk cId="3225839410" sldId="259"/>
            <ac:spMk id="3" creationId="{65602A95-EA8C-4C9D-94A3-E8B9CD3B5AE1}"/>
          </ac:spMkLst>
        </pc:spChg>
      </pc:sldChg>
      <pc:sldChg chg="modSp new">
        <pc:chgData name="Arthur Athayde De Queiroz" userId="S::1322128@sga.pucminas.br::72d51166-2846-4c0c-8d24-62b4066a0f40" providerId="AD" clId="Web-{95476308-7360-3358-865B-D3D507E04785}" dt="2021-04-16T18:20:47.917" v="1089" actId="20577"/>
        <pc:sldMkLst>
          <pc:docMk/>
          <pc:sldMk cId="2073107764" sldId="262"/>
        </pc:sldMkLst>
        <pc:spChg chg="mod">
          <ac:chgData name="Arthur Athayde De Queiroz" userId="S::1322128@sga.pucminas.br::72d51166-2846-4c0c-8d24-62b4066a0f40" providerId="AD" clId="Web-{95476308-7360-3358-865B-D3D507E04785}" dt="2021-04-16T18:07:21.726" v="593" actId="20577"/>
          <ac:spMkLst>
            <pc:docMk/>
            <pc:sldMk cId="2073107764" sldId="262"/>
            <ac:spMk id="2" creationId="{B16BB6CD-8CFC-4D3B-A9F3-D01345C8715B}"/>
          </ac:spMkLst>
        </pc:spChg>
        <pc:spChg chg="mod">
          <ac:chgData name="Arthur Athayde De Queiroz" userId="S::1322128@sga.pucminas.br::72d51166-2846-4c0c-8d24-62b4066a0f40" providerId="AD" clId="Web-{95476308-7360-3358-865B-D3D507E04785}" dt="2021-04-16T18:20:47.917" v="1089" actId="20577"/>
          <ac:spMkLst>
            <pc:docMk/>
            <pc:sldMk cId="2073107764" sldId="262"/>
            <ac:spMk id="3" creationId="{19262E4E-5A14-40A3-AE87-21009703F3F2}"/>
          </ac:spMkLst>
        </pc:spChg>
      </pc:sldChg>
    </pc:docChg>
  </pc:docChgLst>
  <pc:docChgLst>
    <pc:chgData name="Matheus Silveira Flosi" userId="S::1319881@sga.pucminas.br::5c59075d-d3d9-4277-bcfb-1563af2345d5" providerId="AD" clId="Web-{0416E056-4670-441C-874A-4821B6CA8D90}"/>
    <pc:docChg chg="addSld modSld sldOrd">
      <pc:chgData name="Matheus Silveira Flosi" userId="S::1319881@sga.pucminas.br::5c59075d-d3d9-4277-bcfb-1563af2345d5" providerId="AD" clId="Web-{0416E056-4670-441C-874A-4821B6CA8D90}" dt="2021-04-16T18:16:10.347" v="253" actId="1076"/>
      <pc:docMkLst>
        <pc:docMk/>
      </pc:docMkLst>
      <pc:sldChg chg="modSp new ord">
        <pc:chgData name="Matheus Silveira Flosi" userId="S::1319881@sga.pucminas.br::5c59075d-d3d9-4277-bcfb-1563af2345d5" providerId="AD" clId="Web-{0416E056-4670-441C-874A-4821B6CA8D90}" dt="2021-04-16T17:51:07.974" v="247" actId="20577"/>
        <pc:sldMkLst>
          <pc:docMk/>
          <pc:sldMk cId="1905037393" sldId="260"/>
        </pc:sldMkLst>
        <pc:spChg chg="mod">
          <ac:chgData name="Matheus Silveira Flosi" userId="S::1319881@sga.pucminas.br::5c59075d-d3d9-4277-bcfb-1563af2345d5" providerId="AD" clId="Web-{0416E056-4670-441C-874A-4821B6CA8D90}" dt="2021-04-16T17:46:04.184" v="9" actId="20577"/>
          <ac:spMkLst>
            <pc:docMk/>
            <pc:sldMk cId="1905037393" sldId="260"/>
            <ac:spMk id="2" creationId="{50397E5B-3B3A-4805-A535-23D7F3AC9A73}"/>
          </ac:spMkLst>
        </pc:spChg>
        <pc:spChg chg="mod">
          <ac:chgData name="Matheus Silveira Flosi" userId="S::1319881@sga.pucminas.br::5c59075d-d3d9-4277-bcfb-1563af2345d5" providerId="AD" clId="Web-{0416E056-4670-441C-874A-4821B6CA8D90}" dt="2021-04-16T17:51:07.974" v="247" actId="20577"/>
          <ac:spMkLst>
            <pc:docMk/>
            <pc:sldMk cId="1905037393" sldId="260"/>
            <ac:spMk id="3" creationId="{9161ACBE-6909-4788-94BA-064C1763A345}"/>
          </ac:spMkLst>
        </pc:spChg>
      </pc:sldChg>
      <pc:sldChg chg="addSp modSp">
        <pc:chgData name="Matheus Silveira Flosi" userId="S::1319881@sga.pucminas.br::5c59075d-d3d9-4277-bcfb-1563af2345d5" providerId="AD" clId="Web-{0416E056-4670-441C-874A-4821B6CA8D90}" dt="2021-04-16T18:16:10.347" v="253" actId="1076"/>
        <pc:sldMkLst>
          <pc:docMk/>
          <pc:sldMk cId="2397462643" sldId="263"/>
        </pc:sldMkLst>
        <pc:picChg chg="add mod">
          <ac:chgData name="Matheus Silveira Flosi" userId="S::1319881@sga.pucminas.br::5c59075d-d3d9-4277-bcfb-1563af2345d5" providerId="AD" clId="Web-{0416E056-4670-441C-874A-4821B6CA8D90}" dt="2021-04-16T18:16:10.347" v="253" actId="1076"/>
          <ac:picMkLst>
            <pc:docMk/>
            <pc:sldMk cId="2397462643" sldId="263"/>
            <ac:picMk id="4" creationId="{194EECD2-D84F-4F84-87E9-F0FA772D122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a295efd79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a295efd79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de91881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de91881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30931-2881-4D7D-B1E1-E33FF520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/>
              <a:t>Bem Estar Mental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16EB28-508A-4113-8328-1288CC3D50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pt-BR" b="1" u="sng"/>
              <a:t>Integrantes:</a:t>
            </a:r>
            <a:r>
              <a:rPr lang="pt-BR"/>
              <a:t>                                   </a:t>
            </a:r>
            <a:r>
              <a:rPr lang="pt-BR" b="1" u="sng"/>
              <a:t>Trabalho Interdisciplinar Aplicações Web</a:t>
            </a:r>
            <a:endParaRPr lang="pt-BR">
              <a:solidFill>
                <a:srgbClr val="595959"/>
              </a:solidFill>
            </a:endParaRPr>
          </a:p>
          <a:p>
            <a:pPr>
              <a:lnSpc>
                <a:spcPct val="114999"/>
              </a:lnSpc>
            </a:pPr>
            <a:r>
              <a:rPr lang="pt-BR">
                <a:solidFill>
                  <a:schemeClr val="tx1"/>
                </a:solidFill>
              </a:rPr>
              <a:t>Arthur Athayde;</a:t>
            </a:r>
            <a:endParaRPr lang="en-US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</a:pPr>
            <a:r>
              <a:rPr lang="pt-BR">
                <a:solidFill>
                  <a:schemeClr val="tx1"/>
                </a:solidFill>
              </a:rPr>
              <a:t>Henrique Azevedo;</a:t>
            </a:r>
            <a:endParaRPr lang="en-US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</a:pPr>
            <a:r>
              <a:rPr lang="pt-BR">
                <a:solidFill>
                  <a:schemeClr val="tx1"/>
                </a:solidFill>
              </a:rPr>
              <a:t>Matheus Silveira;</a:t>
            </a:r>
            <a:endParaRPr lang="en-US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</a:pPr>
            <a:r>
              <a:rPr lang="pt-BR">
                <a:solidFill>
                  <a:schemeClr val="tx1"/>
                </a:solidFill>
              </a:rPr>
              <a:t>Rafael Guimarães;</a:t>
            </a:r>
          </a:p>
          <a:p>
            <a:pPr marL="114300" indent="0">
              <a:lnSpc>
                <a:spcPct val="114999"/>
              </a:lnSpc>
              <a:buNone/>
            </a:pPr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194EECD2-D84F-4F84-87E9-F0FA772D1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258" y="1772051"/>
            <a:ext cx="2743200" cy="152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6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195750" y="273675"/>
            <a:ext cx="2752500" cy="3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Matriz CSD - Bem Estar Mental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687600" y="712800"/>
            <a:ext cx="1768800" cy="40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Certezas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940600" y="1212225"/>
            <a:ext cx="3262800" cy="380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Char char="●"/>
            </a:pPr>
            <a:r>
              <a:rPr lang="pt-BR">
                <a:solidFill>
                  <a:srgbClr val="1A1A1A"/>
                </a:solidFill>
                <a:highlight>
                  <a:srgbClr val="F2F2F2"/>
                </a:highlight>
              </a:rPr>
              <a:t>Durante o ano passado houve um aumento de 43% de casos urgentes relacionados a problemas mentais.</a:t>
            </a:r>
            <a:endParaRPr>
              <a:solidFill>
                <a:srgbClr val="1A1A1A"/>
              </a:solidFill>
              <a:highlight>
                <a:srgbClr val="F2F2F2"/>
              </a:highlight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1A1A1A"/>
              </a:buClr>
              <a:buSzPts val="1400"/>
              <a:buChar char="●"/>
            </a:pPr>
            <a:r>
              <a:rPr lang="pt-BR">
                <a:solidFill>
                  <a:srgbClr val="1A1A1A"/>
                </a:solidFill>
                <a:highlight>
                  <a:srgbClr val="F2F2F2"/>
                </a:highlight>
              </a:rPr>
              <a:t>É um problema recorrente para pessoas de todas as idades.</a:t>
            </a:r>
            <a:endParaRPr>
              <a:solidFill>
                <a:srgbClr val="1A1A1A"/>
              </a:solidFill>
              <a:highlight>
                <a:srgbClr val="F2F2F2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A1A1A"/>
              </a:buClr>
              <a:buSzPts val="1400"/>
              <a:buChar char="●"/>
            </a:pPr>
            <a:r>
              <a:rPr lang="pt-BR">
                <a:solidFill>
                  <a:srgbClr val="1A1A1A"/>
                </a:solidFill>
                <a:highlight>
                  <a:srgbClr val="F2F2F2"/>
                </a:highlight>
              </a:rPr>
              <a:t>A ausência de bem estar mental geram diversos sintomas no corpo.</a:t>
            </a:r>
            <a:endParaRPr>
              <a:solidFill>
                <a:srgbClr val="1A1A1A"/>
              </a:solidFill>
              <a:highlight>
                <a:srgbClr val="F2F2F2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1A1A1A"/>
              </a:buClr>
              <a:buSzPts val="1400"/>
              <a:buChar char="●"/>
            </a:pPr>
            <a:r>
              <a:rPr lang="pt-BR">
                <a:solidFill>
                  <a:srgbClr val="1A1A1A"/>
                </a:solidFill>
                <a:highlight>
                  <a:srgbClr val="F2F2F2"/>
                </a:highlight>
              </a:rPr>
              <a:t>A genética aumenta a probabilidade do desencadeamento de uma doença que afete o bem estar mental.</a:t>
            </a:r>
            <a:endParaRPr>
              <a:solidFill>
                <a:srgbClr val="1A1A1A"/>
              </a:solidFill>
              <a:highlight>
                <a:srgbClr val="F2F2F2"/>
              </a:highlight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6930825" y="712800"/>
            <a:ext cx="1768800" cy="40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Suposições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6569025" y="1211950"/>
            <a:ext cx="2492400" cy="380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O bem estar mental pode influenciar na expectativa de vida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As expectativas sociais afetam o bem estar mental das pessoas.</a:t>
            </a:r>
            <a:endParaRPr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1A1A1A"/>
              </a:solidFill>
              <a:highlight>
                <a:srgbClr val="F2F2F2"/>
              </a:highlight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82575" y="1212225"/>
            <a:ext cx="2492400" cy="380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Será que as pessoas sabem o que é ter um bem-estar mental?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Só as pessoas que foram diagnosticadas com alguma doença mental devem procurar ajuda?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Quais são as formas de manter/obter um bem estar mental?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O que tem impedido de obter o bem estar mental?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O que tem impedido de obter o bem estar mental?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Qual público é o mais afetado pela falta de bem estar mental durante a pandemia?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444375" y="712800"/>
            <a:ext cx="1768800" cy="40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Dúvidas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1650125" y="25650"/>
            <a:ext cx="5092200" cy="5092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2535125" y="910650"/>
            <a:ext cx="3322200" cy="3322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3472775" y="1848300"/>
            <a:ext cx="1446900" cy="1446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População idosa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3244825" y="251150"/>
            <a:ext cx="154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7012550" y="86375"/>
            <a:ext cx="1898700" cy="44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Mapa stakeholders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4919675" y="2371650"/>
            <a:ext cx="92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Famílias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608375" y="2371650"/>
            <a:ext cx="80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Jovens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2874400" y="3266900"/>
            <a:ext cx="1215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Empregados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3272975" y="1238700"/>
            <a:ext cx="184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Companheiros(as)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1718100" y="2371650"/>
            <a:ext cx="75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3472775" y="4377550"/>
            <a:ext cx="14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Famosos do ramo de psicologia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3329675" y="365750"/>
            <a:ext cx="173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Influencers digitais</a:t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5443025" y="2371650"/>
            <a:ext cx="166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Neurologista</a:t>
            </a:r>
            <a:endParaRPr sz="1200"/>
          </a:p>
        </p:txBody>
      </p:sp>
      <p:sp>
        <p:nvSpPr>
          <p:cNvPr id="78" name="Google Shape;78;p14"/>
          <p:cNvSpPr txBox="1"/>
          <p:nvPr/>
        </p:nvSpPr>
        <p:spPr>
          <a:xfrm>
            <a:off x="1596450" y="2371650"/>
            <a:ext cx="102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Empresas</a:t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4227725" y="3266900"/>
            <a:ext cx="1215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Psicólogos e Terapeutas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just"/>
            <a:r>
              <a:rPr lang="en-US">
                <a:solidFill>
                  <a:schemeClr val="tx1"/>
                </a:solidFill>
              </a:rPr>
              <a:t>Durante a </a:t>
            </a:r>
            <a:r>
              <a:rPr lang="en-US" err="1">
                <a:solidFill>
                  <a:schemeClr val="tx1"/>
                </a:solidFill>
              </a:rPr>
              <a:t>pandemia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foi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estipulado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manter</a:t>
            </a:r>
            <a:r>
              <a:rPr lang="en-US">
                <a:solidFill>
                  <a:schemeClr val="tx1"/>
                </a:solidFill>
              </a:rPr>
              <a:t> o </a:t>
            </a:r>
            <a:r>
              <a:rPr lang="en-US" err="1">
                <a:solidFill>
                  <a:schemeClr val="tx1"/>
                </a:solidFill>
              </a:rPr>
              <a:t>distanciamento</a:t>
            </a:r>
            <a:r>
              <a:rPr lang="en-US">
                <a:solidFill>
                  <a:schemeClr val="tx1"/>
                </a:solidFill>
              </a:rPr>
              <a:t> social, o que </a:t>
            </a:r>
            <a:r>
              <a:rPr lang="en-US" err="1">
                <a:solidFill>
                  <a:schemeClr val="tx1"/>
                </a:solidFill>
              </a:rPr>
              <a:t>trouxe</a:t>
            </a:r>
            <a:r>
              <a:rPr lang="en-US">
                <a:solidFill>
                  <a:schemeClr val="tx1"/>
                </a:solidFill>
              </a:rPr>
              <a:t>  </a:t>
            </a:r>
            <a:r>
              <a:rPr lang="en-US" err="1">
                <a:solidFill>
                  <a:schemeClr val="tx1"/>
                </a:solidFill>
              </a:rPr>
              <a:t>diversos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impactos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principalmente</a:t>
            </a:r>
            <a:r>
              <a:rPr lang="en-US">
                <a:solidFill>
                  <a:schemeClr val="tx1"/>
                </a:solidFill>
              </a:rPr>
              <a:t> para a </a:t>
            </a:r>
            <a:r>
              <a:rPr lang="en-US" err="1">
                <a:solidFill>
                  <a:schemeClr val="tx1"/>
                </a:solidFill>
              </a:rPr>
              <a:t>população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idosa</a:t>
            </a:r>
            <a:r>
              <a:rPr lang="en-US">
                <a:solidFill>
                  <a:schemeClr val="tx1"/>
                </a:solidFill>
              </a:rPr>
              <a:t>, que </a:t>
            </a:r>
            <a:r>
              <a:rPr lang="en-US" err="1">
                <a:solidFill>
                  <a:schemeClr val="tx1"/>
                </a:solidFill>
              </a:rPr>
              <a:t>além</a:t>
            </a:r>
            <a:r>
              <a:rPr lang="en-US">
                <a:solidFill>
                  <a:schemeClr val="tx1"/>
                </a:solidFill>
              </a:rPr>
              <a:t> de ser um dos </a:t>
            </a:r>
            <a:r>
              <a:rPr lang="en-US" err="1">
                <a:solidFill>
                  <a:schemeClr val="tx1"/>
                </a:solidFill>
              </a:rPr>
              <a:t>principais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grupos</a:t>
            </a:r>
            <a:r>
              <a:rPr lang="en-US">
                <a:solidFill>
                  <a:schemeClr val="tx1"/>
                </a:solidFill>
              </a:rPr>
              <a:t> de </a:t>
            </a:r>
            <a:r>
              <a:rPr lang="en-US" err="1">
                <a:solidFill>
                  <a:schemeClr val="tx1"/>
                </a:solidFill>
              </a:rPr>
              <a:t>risco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 err="1">
                <a:solidFill>
                  <a:schemeClr val="tx1"/>
                </a:solidFill>
              </a:rPr>
              <a:t>sofreu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muito</a:t>
            </a:r>
            <a:r>
              <a:rPr lang="en-US">
                <a:solidFill>
                  <a:schemeClr val="tx1"/>
                </a:solidFill>
              </a:rPr>
              <a:t> por </a:t>
            </a:r>
            <a:r>
              <a:rPr lang="en-US" err="1">
                <a:solidFill>
                  <a:schemeClr val="tx1"/>
                </a:solidFill>
              </a:rPr>
              <a:t>conta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desse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isolamento</a:t>
            </a:r>
            <a:r>
              <a:rPr lang="en-US">
                <a:solidFill>
                  <a:schemeClr val="tx1"/>
                </a:solidFill>
              </a:rPr>
              <a:t>. Devido à </a:t>
            </a:r>
            <a:r>
              <a:rPr lang="en-US" err="1">
                <a:solidFill>
                  <a:schemeClr val="tx1"/>
                </a:solidFill>
              </a:rPr>
              <a:t>essa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solidão</a:t>
            </a:r>
            <a:r>
              <a:rPr lang="en-US">
                <a:solidFill>
                  <a:schemeClr val="tx1"/>
                </a:solidFill>
              </a:rPr>
              <a:t> e o </a:t>
            </a:r>
            <a:r>
              <a:rPr lang="en-US" err="1">
                <a:solidFill>
                  <a:schemeClr val="tx1"/>
                </a:solidFill>
              </a:rPr>
              <a:t>temor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perante</a:t>
            </a:r>
            <a:r>
              <a:rPr lang="en-US">
                <a:solidFill>
                  <a:schemeClr val="tx1"/>
                </a:solidFill>
              </a:rPr>
              <a:t> à Covid-19 </a:t>
            </a:r>
            <a:r>
              <a:rPr lang="en-US" err="1">
                <a:solidFill>
                  <a:schemeClr val="tx1"/>
                </a:solidFill>
              </a:rPr>
              <a:t>houve</a:t>
            </a:r>
            <a:r>
              <a:rPr lang="en-US">
                <a:solidFill>
                  <a:schemeClr val="tx1"/>
                </a:solidFill>
              </a:rPr>
              <a:t> um </a:t>
            </a:r>
            <a:r>
              <a:rPr lang="en-US" err="1">
                <a:solidFill>
                  <a:schemeClr val="tx1"/>
                </a:solidFill>
              </a:rPr>
              <a:t>expressivo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aumento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nos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casos</a:t>
            </a:r>
            <a:r>
              <a:rPr lang="en-US">
                <a:solidFill>
                  <a:schemeClr val="tx1"/>
                </a:solidFill>
              </a:rPr>
              <a:t> de </a:t>
            </a:r>
            <a:r>
              <a:rPr lang="en-US" err="1">
                <a:solidFill>
                  <a:schemeClr val="tx1"/>
                </a:solidFill>
              </a:rPr>
              <a:t>depressão</a:t>
            </a:r>
            <a:r>
              <a:rPr lang="en-US">
                <a:solidFill>
                  <a:schemeClr val="tx1"/>
                </a:solidFill>
              </a:rPr>
              <a:t> e </a:t>
            </a:r>
            <a:r>
              <a:rPr lang="en-US" err="1">
                <a:solidFill>
                  <a:schemeClr val="tx1"/>
                </a:solidFill>
              </a:rPr>
              <a:t>ansiedade</a:t>
            </a:r>
            <a:r>
              <a:rPr lang="en-US">
                <a:solidFill>
                  <a:schemeClr val="tx1"/>
                </a:solidFill>
              </a:rPr>
              <a:t>.</a:t>
            </a:r>
            <a:endParaRPr lang="pt-BR">
              <a:solidFill>
                <a:schemeClr val="tx1"/>
              </a:solidFill>
            </a:endParaRPr>
          </a:p>
          <a:p>
            <a:pPr algn="just">
              <a:lnSpc>
                <a:spcPct val="114999"/>
              </a:lnSpc>
            </a:pPr>
            <a:endParaRPr lang="en-US">
              <a:solidFill>
                <a:schemeClr val="tx1"/>
              </a:solidFill>
            </a:endParaRPr>
          </a:p>
          <a:p>
            <a:pPr algn="just">
              <a:lnSpc>
                <a:spcPct val="114999"/>
              </a:lnSpc>
            </a:pPr>
            <a:r>
              <a:rPr lang="en-US">
                <a:solidFill>
                  <a:schemeClr val="tx1"/>
                </a:solidFill>
              </a:rPr>
              <a:t>Com </a:t>
            </a:r>
            <a:r>
              <a:rPr lang="en-US" err="1">
                <a:solidFill>
                  <a:schemeClr val="tx1"/>
                </a:solidFill>
              </a:rPr>
              <a:t>esse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período</a:t>
            </a:r>
            <a:r>
              <a:rPr lang="en-US">
                <a:solidFill>
                  <a:schemeClr val="tx1"/>
                </a:solidFill>
              </a:rPr>
              <a:t> é </a:t>
            </a:r>
            <a:r>
              <a:rPr lang="en-US" err="1">
                <a:solidFill>
                  <a:schemeClr val="tx1"/>
                </a:solidFill>
              </a:rPr>
              <a:t>notório</a:t>
            </a:r>
            <a:r>
              <a:rPr lang="en-US">
                <a:solidFill>
                  <a:schemeClr val="tx1"/>
                </a:solidFill>
              </a:rPr>
              <a:t> que se </a:t>
            </a:r>
            <a:r>
              <a:rPr lang="en-US" err="1">
                <a:solidFill>
                  <a:schemeClr val="tx1"/>
                </a:solidFill>
              </a:rPr>
              <a:t>deve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dar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mais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atenção</a:t>
            </a:r>
            <a:r>
              <a:rPr lang="en-US">
                <a:solidFill>
                  <a:schemeClr val="tx1"/>
                </a:solidFill>
              </a:rPr>
              <a:t> à </a:t>
            </a:r>
            <a:r>
              <a:rPr lang="en-US" err="1">
                <a:solidFill>
                  <a:schemeClr val="tx1"/>
                </a:solidFill>
              </a:rPr>
              <a:t>esse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grupo</a:t>
            </a:r>
            <a:r>
              <a:rPr lang="en-US">
                <a:solidFill>
                  <a:schemeClr val="tx1"/>
                </a:solidFill>
              </a:rPr>
              <a:t> de </a:t>
            </a:r>
            <a:r>
              <a:rPr lang="en-US" err="1">
                <a:solidFill>
                  <a:schemeClr val="tx1"/>
                </a:solidFill>
              </a:rPr>
              <a:t>pessoas</a:t>
            </a:r>
            <a:r>
              <a:rPr lang="en-US">
                <a:solidFill>
                  <a:schemeClr val="tx1"/>
                </a:solidFill>
              </a:rPr>
              <a:t>, e a </a:t>
            </a:r>
            <a:r>
              <a:rPr lang="en-US" err="1">
                <a:solidFill>
                  <a:schemeClr val="tx1"/>
                </a:solidFill>
              </a:rPr>
              <a:t>partir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disso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promover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uma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melhor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qualidade</a:t>
            </a:r>
            <a:r>
              <a:rPr lang="en-US">
                <a:solidFill>
                  <a:schemeClr val="tx1"/>
                </a:solidFill>
              </a:rPr>
              <a:t> de </a:t>
            </a:r>
            <a:r>
              <a:rPr lang="en-US" err="1">
                <a:solidFill>
                  <a:schemeClr val="tx1"/>
                </a:solidFill>
              </a:rPr>
              <a:t>vida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 err="1">
                <a:solidFill>
                  <a:schemeClr val="tx1"/>
                </a:solidFill>
              </a:rPr>
              <a:t>assim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como</a:t>
            </a:r>
            <a:r>
              <a:rPr lang="en-US">
                <a:solidFill>
                  <a:schemeClr val="tx1"/>
                </a:solidFill>
              </a:rPr>
              <a:t> um </a:t>
            </a:r>
            <a:r>
              <a:rPr lang="en-US" err="1">
                <a:solidFill>
                  <a:schemeClr val="tx1"/>
                </a:solidFill>
              </a:rPr>
              <a:t>envelhecimento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saudável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 err="1">
                <a:solidFill>
                  <a:schemeClr val="tx1"/>
                </a:solidFill>
              </a:rPr>
              <a:t>mantendo</a:t>
            </a:r>
            <a:r>
              <a:rPr lang="en-US">
                <a:solidFill>
                  <a:schemeClr val="tx1"/>
                </a:solidFill>
              </a:rPr>
              <a:t> um boa </a:t>
            </a:r>
            <a:r>
              <a:rPr lang="en-US" err="1">
                <a:solidFill>
                  <a:schemeClr val="tx1"/>
                </a:solidFill>
              </a:rPr>
              <a:t>saúde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física</a:t>
            </a:r>
            <a:r>
              <a:rPr lang="en-US">
                <a:solidFill>
                  <a:schemeClr val="tx1"/>
                </a:solidFill>
              </a:rPr>
              <a:t> e um </a:t>
            </a:r>
            <a:r>
              <a:rPr lang="en-US" err="1">
                <a:solidFill>
                  <a:schemeClr val="tx1"/>
                </a:solidFill>
              </a:rPr>
              <a:t>bem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estar</a:t>
            </a:r>
            <a:r>
              <a:rPr lang="en-US">
                <a:solidFill>
                  <a:schemeClr val="tx1"/>
                </a:solidFill>
              </a:rPr>
              <a:t> mental.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97E5B-3B3A-4805-A535-23D7F3AC9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Problema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61ACBE-6909-4788-94BA-064C1763A3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>
                <a:solidFill>
                  <a:schemeClr val="tx1"/>
                </a:solidFill>
              </a:rPr>
              <a:t>Muitos idosos encontram dificuldades com a tecnologia em geral;</a:t>
            </a:r>
          </a:p>
          <a:p>
            <a:pPr>
              <a:lnSpc>
                <a:spcPct val="114999"/>
              </a:lnSpc>
            </a:pPr>
            <a:endParaRPr lang="pt-BR" sz="2800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</a:pPr>
            <a:r>
              <a:rPr lang="pt-BR" sz="2800">
                <a:solidFill>
                  <a:schemeClr val="tx1"/>
                </a:solidFill>
              </a:rPr>
              <a:t>Durante o período de pandemia e isolamento social alguns idosos tiveram problemas para socializar, principalmente em redes socias.</a:t>
            </a:r>
          </a:p>
        </p:txBody>
      </p:sp>
    </p:spTree>
    <p:extLst>
      <p:ext uri="{BB962C8B-B14F-4D97-AF65-F5344CB8AC3E}">
        <p14:creationId xmlns:p14="http://schemas.microsoft.com/office/powerpoint/2010/main" val="1905037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A4C81-BB02-42F9-9C26-86FFE9A56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Objetivos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602A95-EA8C-4C9D-94A3-E8B9CD3B5A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>
                <a:solidFill>
                  <a:schemeClr val="tx1"/>
                </a:solidFill>
              </a:rPr>
              <a:t>O objetivo deste trabalho é proporcionar a maior integração de idosos nas redes, visando amenizar a distância e promover a socialização e o afeto. A partir disto, nosso foco é facilitar o aprendizado e o acesso para essa geração, em busca de diminuir os impactos psicológicos da pandemia.</a:t>
            </a:r>
          </a:p>
          <a:p>
            <a:pPr marL="114300" indent="0">
              <a:lnSpc>
                <a:spcPct val="114999"/>
              </a:lnSpc>
              <a:buNone/>
            </a:pPr>
            <a:endParaRPr lang="pt-BR">
              <a:solidFill>
                <a:schemeClr val="tx1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pt-BR">
                <a:solidFill>
                  <a:schemeClr val="tx1"/>
                </a:solidFill>
              </a:rPr>
              <a:t>Como objetivos específicos, podemos ressaltar:</a:t>
            </a:r>
          </a:p>
          <a:p>
            <a:pPr>
              <a:lnSpc>
                <a:spcPct val="114999"/>
              </a:lnSpc>
            </a:pPr>
            <a:r>
              <a:rPr lang="pt-BR">
                <a:solidFill>
                  <a:schemeClr val="tx1"/>
                </a:solidFill>
              </a:rPr>
              <a:t>Promover maior interação entre idosos na pandemia;</a:t>
            </a:r>
          </a:p>
          <a:p>
            <a:pPr>
              <a:lnSpc>
                <a:spcPct val="114999"/>
              </a:lnSpc>
            </a:pPr>
            <a:r>
              <a:rPr lang="pt-BR">
                <a:solidFill>
                  <a:schemeClr val="tx1"/>
                </a:solidFill>
              </a:rPr>
              <a:t>Facilitar o acesso dos idosos na Web;</a:t>
            </a:r>
          </a:p>
          <a:p>
            <a:pPr>
              <a:lnSpc>
                <a:spcPct val="114999"/>
              </a:lnSpc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839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C726C-15D3-4BCF-883E-FD923972E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Justificativa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DBDC60-6423-4DF7-9045-3AADDCA44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>
                <a:solidFill>
                  <a:schemeClr val="tx1"/>
                </a:solidFill>
              </a:rPr>
              <a:t>Pesquisas feitas pelo Instituto de Psicologia da Universidade do Estado do Rio de Janeiro (Uerj) entrevistaram 1.460 pessoas em 23 estados de todas as regiões do Brasil. E é possível identificar que durante o período de pandemia os casos de depressão dobraram, assim como os casos de ansiedade aumentaram em 80%. </a:t>
            </a:r>
          </a:p>
          <a:p>
            <a:pPr>
              <a:lnSpc>
                <a:spcPct val="114999"/>
              </a:lnSpc>
            </a:pPr>
            <a:r>
              <a:rPr lang="pt-BR">
                <a:solidFill>
                  <a:schemeClr val="tx1"/>
                </a:solidFill>
              </a:rPr>
              <a:t>Baseado na pesquisa pode-se afirmar que houve um comprometimento no bem estar mental da maioria dos idosos.</a:t>
            </a:r>
          </a:p>
        </p:txBody>
      </p:sp>
    </p:spTree>
    <p:extLst>
      <p:ext uri="{BB962C8B-B14F-4D97-AF65-F5344CB8AC3E}">
        <p14:creationId xmlns:p14="http://schemas.microsoft.com/office/powerpoint/2010/main" val="335808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BB6CD-8CFC-4D3B-A9F3-D01345C87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Público Alvo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262E4E-5A14-40A3-AE87-21009703F3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/>
              <a:t>Embora sejamos conhecidos como "A era da tecnologia", nem todas as idades acompanham esse rápido crescimento, sendo o nosso objetivo incluir essas pessoas, focando no público acima de 50 anos em busca de  estimular o aprendizado dos mecanismos e ferramentas que a Web proporciona, e consequentemente aumentando a interação através dela.</a:t>
            </a:r>
          </a:p>
        </p:txBody>
      </p:sp>
    </p:spTree>
    <p:extLst>
      <p:ext uri="{BB962C8B-B14F-4D97-AF65-F5344CB8AC3E}">
        <p14:creationId xmlns:p14="http://schemas.microsoft.com/office/powerpoint/2010/main" val="207310776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8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Simple Light</vt:lpstr>
      <vt:lpstr>Bem Estar Mental</vt:lpstr>
      <vt:lpstr>PowerPoint Presentation</vt:lpstr>
      <vt:lpstr>PowerPoint Presentation</vt:lpstr>
      <vt:lpstr>Introdução</vt:lpstr>
      <vt:lpstr>Problema</vt:lpstr>
      <vt:lpstr>Objetivos</vt:lpstr>
      <vt:lpstr>Justificativa</vt:lpstr>
      <vt:lpstr>Público Alvo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2021-04-16T18:21:11Z</dcterms:modified>
</cp:coreProperties>
</file>