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57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0EF4C0-54B0-43E6-87DD-991433826756}" type="datetime1">
              <a:rPr lang="pt-BR" smtClean="0"/>
              <a:t>13/12/2021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4C841E-C153-4851-8BF9-3DFCF8F47F1D}" type="datetime1">
              <a:rPr lang="pt-BR" smtClean="0"/>
              <a:t>13/12/2021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FFD15E36-3546-4058-A67A-CE66647F0299}" type="datetime1">
              <a:rPr lang="pt-BR" smtClean="0"/>
              <a:t>13/12/2021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B6C087-FAEC-4E8D-89AF-2503A0913A00}" type="datetime1">
              <a:rPr lang="pt-BR" smtClean="0"/>
              <a:t>13/12/2021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F898D5-74DD-41B6-863E-F1EE41F35290}" type="datetime1">
              <a:rPr lang="pt-BR" smtClean="0"/>
              <a:t>13/12/2021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3C61A-2130-4DD3-BD81-FB607DFE6B46}" type="datetime1">
              <a:rPr lang="pt-BR" smtClean="0"/>
              <a:t>13/12/2021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FDBF30C-8C09-4128-A16A-C1617D6399D2}" type="datetime1">
              <a:rPr lang="pt-BR" smtClean="0"/>
              <a:t>13/12/2021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ADF912-20C1-46D1-8345-480BEDCA0224}" type="datetime1">
              <a:rPr lang="pt-BR" smtClean="0"/>
              <a:t>13/12/2021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1E497-9307-409F-8AEC-B53B40E61F59}" type="datetime1">
              <a:rPr lang="pt-BR" smtClean="0"/>
              <a:t>13/12/2021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129C1E-CCA7-4AA4-AF68-A215B910E9F5}" type="datetime1">
              <a:rPr lang="pt-BR" smtClean="0"/>
              <a:t>13/12/2021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CEA199-39B4-4756-A553-3383EF56B6FD}" type="datetime1">
              <a:rPr lang="pt-BR" smtClean="0"/>
              <a:t>13/12/2021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720A7334-6CEE-41FD-9367-A8ED5ABC486D}" type="datetime1">
              <a:rPr lang="pt-BR" smtClean="0"/>
              <a:t>13/12/2021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990CEC7-3E1D-45CC-9C20-4D46100D3C38}" type="datetime1">
              <a:rPr lang="pt-BR" smtClean="0"/>
              <a:t>13/12/2021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F12B8EA-5458-4494-9544-86300F85E6D0}" type="datetime1">
              <a:rPr lang="pt-BR" smtClean="0"/>
              <a:t>13/12/2021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CATÁLOGO DE SÉRIES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Phillipe Raul Batista Cobra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Matheus </a:t>
            </a:r>
            <a:r>
              <a:rPr lang="pt-br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Kayky</a:t>
            </a: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Ferreira Santos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Davi </a:t>
            </a:r>
            <a:r>
              <a:rPr lang="pt-br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Montalvao</a:t>
            </a: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Ferreira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3FD950-F110-4CD2-B7C9-FDA07D21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BCB44-3AEE-4BE7-B7E4-8176E5EB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Contexto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5880B-5011-4D2B-A502-089D04A00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Dificuldade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com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organização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Problemas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pessoais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Estilo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vida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Falta de tempo</a:t>
            </a: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Praticidade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Lazer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pensar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muito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opções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Procurar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indicações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acordo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com 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gosto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acordo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notas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dadas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pelos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próprios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usuários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acordo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avaliação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profissionais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6DB26F-5784-4A8E-9252-65B88F9C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99715-6744-4012-897C-D6A88425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Nossa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proposta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FD7B0D-D55F-414B-AD47-DE8718BF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espaço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no qual o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usuário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pode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colocar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tudo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já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assistiu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e que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deseja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assistir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marcar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para que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não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precise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memorizar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todo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conteúdo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já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consumido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Um site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interativo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no qual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próprios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usuários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fazem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avaliações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indicações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também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conta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com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avaliações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profissionais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informações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aonde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assistir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série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filme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desejado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860646-BBE4-4959-A70C-5286ACE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0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4479B-C4D6-4A5E-9DAC-A0BA1F7C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Metodologia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7B7B7-A891-42C5-B97C-E575DD4A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Divisão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tarefas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acordo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com o que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desenvolvedores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mais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facilidade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t-BR" sz="2000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ferramentas empregadas no projeto são: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Visual Studio </a:t>
            </a:r>
            <a:r>
              <a:rPr lang="pt-BR" sz="2000" i="0" dirty="0" err="1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pt-BR" sz="2000" i="0" dirty="0">
              <a:solidFill>
                <a:srgbClr val="24292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i="0" dirty="0" err="1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Discord</a:t>
            </a:r>
            <a:endParaRPr lang="pt-BR" sz="2000" i="0" dirty="0">
              <a:solidFill>
                <a:srgbClr val="24292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i="0" dirty="0" err="1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Trello</a:t>
            </a:r>
            <a:endParaRPr lang="pt-BR" sz="2000" i="0" dirty="0">
              <a:solidFill>
                <a:srgbClr val="24292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i="0" dirty="0" err="1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Figma</a:t>
            </a:r>
            <a:endParaRPr lang="pt-BR" sz="2000" i="0" dirty="0">
              <a:solidFill>
                <a:srgbClr val="24292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Miro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Google softwares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Adobe </a:t>
            </a:r>
            <a:r>
              <a:rPr lang="pt-BR" sz="2000" i="0" dirty="0" err="1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Xd</a:t>
            </a:r>
            <a:endParaRPr lang="pt-BR" sz="2000" i="0" dirty="0">
              <a:solidFill>
                <a:srgbClr val="24292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Desenvolvimento e aplicação dos métodos utilizados ao longo do prazo</a:t>
            </a:r>
            <a:endParaRPr lang="pt-BR" sz="2000" b="1" i="0" dirty="0">
              <a:solidFill>
                <a:srgbClr val="24292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F7AB46-810E-427F-AD7E-7FCC66BB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2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1776D-014E-4AAF-AF58-B73DE1D6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Arquitetura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solução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91A83C-04A5-4766-B0F0-DEED96BF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longo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primeiro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período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tivemos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contato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vários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softwares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diferenciados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fomos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adquirindo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conhecimento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utilizá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-los da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melhor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forma para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conclusão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deste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projeto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VSCode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oferece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interface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limpa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o que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ajudou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escrever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códigos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o Discord para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reuniões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chamadas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voz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 video, e o Miro e o Figma para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organização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 brainstorming.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439F29-E173-4CC3-AD20-7FD798BF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9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AA468-748A-40B9-8C1F-41557138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0" y="2917164"/>
            <a:ext cx="10058400" cy="1371600"/>
          </a:xfrm>
        </p:spPr>
        <p:txBody>
          <a:bodyPr>
            <a:norm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Obrigado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todos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!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5CD2E5B-EAE2-442F-A428-A225904F7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46D841-FCFF-42BF-9634-FF911D89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06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{5AB5629A-29D6-487C-9F7B-A052F37EDDD9}tf78438558_win32</Template>
  <TotalTime>35</TotalTime>
  <Words>252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Garamond</vt:lpstr>
      <vt:lpstr>SavonVTI</vt:lpstr>
      <vt:lpstr>CATÁLOGO DE SÉRIES 2</vt:lpstr>
      <vt:lpstr>Contexto do Problema</vt:lpstr>
      <vt:lpstr>Nossa proposta</vt:lpstr>
      <vt:lpstr>Metodologia</vt:lpstr>
      <vt:lpstr>Arquitetura da solução</vt:lpstr>
      <vt:lpstr>Obrigado a todos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CATÁLOGO DE SÉRIES 2</dc:title>
  <dc:creator>raul .</dc:creator>
  <cp:lastModifiedBy>raul .</cp:lastModifiedBy>
  <cp:revision>2</cp:revision>
  <dcterms:created xsi:type="dcterms:W3CDTF">2021-12-14T01:05:05Z</dcterms:created>
  <dcterms:modified xsi:type="dcterms:W3CDTF">2021-12-14T01:42:59Z</dcterms:modified>
</cp:coreProperties>
</file>