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A2E69-33F9-43C9-B1E1-A620A585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664" y="1520455"/>
            <a:ext cx="5518066" cy="2268559"/>
          </a:xfrm>
        </p:spPr>
        <p:txBody>
          <a:bodyPr/>
          <a:lstStyle/>
          <a:p>
            <a:r>
              <a:rPr lang="en-US" dirty="0" err="1"/>
              <a:t>Catálogo</a:t>
            </a:r>
            <a:r>
              <a:rPr lang="en-US" dirty="0"/>
              <a:t> de </a:t>
            </a:r>
            <a:r>
              <a:rPr lang="en-US" dirty="0" err="1"/>
              <a:t>Séries</a:t>
            </a:r>
            <a:r>
              <a:rPr lang="en-US" dirty="0"/>
              <a:t>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314244-EEC1-455D-802D-5C8750874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809" y="312395"/>
            <a:ext cx="5357600" cy="1160213"/>
          </a:xfrm>
        </p:spPr>
        <p:txBody>
          <a:bodyPr/>
          <a:lstStyle/>
          <a:p>
            <a:r>
              <a:rPr lang="en-US" dirty="0"/>
              <a:t>PUC MINAS – </a:t>
            </a:r>
            <a:r>
              <a:rPr lang="en-US" dirty="0" err="1"/>
              <a:t>Ciência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r>
              <a:rPr lang="en-US" dirty="0"/>
              <a:t> – </a:t>
            </a:r>
            <a:r>
              <a:rPr lang="en-US" dirty="0" err="1"/>
              <a:t>Manhã</a:t>
            </a:r>
            <a:endParaRPr lang="en-US" dirty="0"/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DA423E-C8DC-43CF-932E-39EE60382C81}"/>
              </a:ext>
            </a:extLst>
          </p:cNvPr>
          <p:cNvSpPr txBox="1"/>
          <p:nvPr/>
        </p:nvSpPr>
        <p:spPr>
          <a:xfrm>
            <a:off x="2420422" y="3604348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Phillipe Raul Batista Cobra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5F21A3-0674-42BF-91E1-68729CCC4327}"/>
              </a:ext>
            </a:extLst>
          </p:cNvPr>
          <p:cNvSpPr txBox="1"/>
          <p:nvPr/>
        </p:nvSpPr>
        <p:spPr>
          <a:xfrm>
            <a:off x="2420422" y="39736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Matheus Kayky Ferreira Santos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BF59F7-8669-4138-B9E1-EC9DB9862545}"/>
              </a:ext>
            </a:extLst>
          </p:cNvPr>
          <p:cNvSpPr txBox="1"/>
          <p:nvPr/>
        </p:nvSpPr>
        <p:spPr>
          <a:xfrm>
            <a:off x="2420422" y="433730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Davi</a:t>
            </a:r>
            <a:r>
              <a:rPr lang="en-US" dirty="0"/>
              <a:t> </a:t>
            </a:r>
            <a:r>
              <a:rPr lang="en-US" dirty="0" err="1"/>
              <a:t>Montalvão</a:t>
            </a:r>
            <a:r>
              <a:rPr lang="en-US" dirty="0"/>
              <a:t> Ferreira</a:t>
            </a:r>
          </a:p>
        </p:txBody>
      </p:sp>
    </p:spTree>
    <p:extLst>
      <p:ext uri="{BB962C8B-B14F-4D97-AF65-F5344CB8AC3E}">
        <p14:creationId xmlns:p14="http://schemas.microsoft.com/office/powerpoint/2010/main" val="243756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D6957A-283C-407A-8A9D-8E675D17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7" y="1004224"/>
            <a:ext cx="9983972" cy="56411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56690A-4D81-4D2D-A2C1-3755A2B521EB}"/>
              </a:ext>
            </a:extLst>
          </p:cNvPr>
          <p:cNvSpPr txBox="1"/>
          <p:nvPr/>
        </p:nvSpPr>
        <p:spPr>
          <a:xfrm>
            <a:off x="4880344" y="435935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Página</a:t>
            </a:r>
            <a:r>
              <a:rPr lang="en-US" dirty="0"/>
              <a:t> principal </a:t>
            </a:r>
            <a:r>
              <a:rPr lang="en-US" dirty="0" err="1"/>
              <a:t>interativa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1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EB89BA-906D-480C-B78C-C1AFB4A4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  <a:r>
              <a:rPr lang="en-US" dirty="0"/>
              <a:t> :					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7FB87C-5BF5-4DFA-A568-FC181579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Esperamos</a:t>
            </a:r>
            <a:r>
              <a:rPr lang="en-US" dirty="0"/>
              <a:t> </a:t>
            </a:r>
            <a:r>
              <a:rPr lang="en-US" dirty="0" err="1"/>
              <a:t>entregar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que </a:t>
            </a:r>
            <a:r>
              <a:rPr lang="en-US" dirty="0" err="1"/>
              <a:t>ajude</a:t>
            </a:r>
            <a:r>
              <a:rPr lang="en-US" dirty="0"/>
              <a:t> as </a:t>
            </a:r>
            <a:r>
              <a:rPr lang="en-US" dirty="0" err="1"/>
              <a:t>pessoas</a:t>
            </a:r>
            <a:r>
              <a:rPr lang="en-US" dirty="0"/>
              <a:t> a se </a:t>
            </a:r>
            <a:r>
              <a:rPr lang="en-US" dirty="0" err="1"/>
              <a:t>organizar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que </a:t>
            </a:r>
            <a:r>
              <a:rPr lang="en-US" dirty="0" err="1"/>
              <a:t>consomem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momentos</a:t>
            </a:r>
            <a:r>
              <a:rPr lang="en-US" dirty="0"/>
              <a:t> de </a:t>
            </a:r>
            <a:r>
              <a:rPr lang="en-US" dirty="0" err="1"/>
              <a:t>lazer</a:t>
            </a:r>
            <a:r>
              <a:rPr lang="en-US" dirty="0"/>
              <a:t>, com </a:t>
            </a:r>
            <a:r>
              <a:rPr lang="en-US" dirty="0" err="1"/>
              <a:t>recomendações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interesses, </a:t>
            </a:r>
            <a:r>
              <a:rPr lang="en-US" dirty="0" err="1"/>
              <a:t>avaliação</a:t>
            </a:r>
            <a:r>
              <a:rPr lang="en-US" dirty="0"/>
              <a:t> dos </a:t>
            </a:r>
            <a:r>
              <a:rPr lang="en-US" dirty="0" err="1"/>
              <a:t>filmes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crítica</a:t>
            </a:r>
            <a:r>
              <a:rPr lang="en-US" dirty="0"/>
              <a:t>,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plataformas</a:t>
            </a:r>
            <a:r>
              <a:rPr lang="en-US" dirty="0"/>
              <a:t> de </a:t>
            </a:r>
            <a:r>
              <a:rPr lang="en-US" dirty="0" err="1"/>
              <a:t>filmes</a:t>
            </a:r>
            <a:r>
              <a:rPr lang="en-US" dirty="0"/>
              <a:t> e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8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95F69-9F18-4FB0-8C4D-99502039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17" y="914382"/>
            <a:ext cx="7958331" cy="1077229"/>
          </a:xfrm>
        </p:spPr>
        <p:txBody>
          <a:bodyPr/>
          <a:lstStyle/>
          <a:p>
            <a:r>
              <a:rPr lang="en-US" dirty="0" err="1"/>
              <a:t>Índice</a:t>
            </a:r>
            <a:r>
              <a:rPr lang="en-US" dirty="0"/>
              <a:t>							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FE6BC-9D14-435C-9426-40441A5A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81" y="1669344"/>
            <a:ext cx="7796540" cy="3997828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Objetivos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Introdução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Matriz</a:t>
            </a:r>
            <a:r>
              <a:rPr lang="en-US" dirty="0"/>
              <a:t> CSD</a:t>
            </a:r>
          </a:p>
          <a:p>
            <a:r>
              <a:rPr lang="en-US" dirty="0"/>
              <a:t>4. Stakeholders</a:t>
            </a:r>
          </a:p>
          <a:p>
            <a:r>
              <a:rPr lang="en-US" dirty="0"/>
              <a:t>5. Personas</a:t>
            </a:r>
          </a:p>
          <a:p>
            <a:r>
              <a:rPr lang="en-US" dirty="0"/>
              <a:t>6. </a:t>
            </a:r>
            <a:r>
              <a:rPr lang="en-US" dirty="0" err="1"/>
              <a:t>Metodologia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Identidade</a:t>
            </a:r>
            <a:r>
              <a:rPr lang="en-US" dirty="0"/>
              <a:t> Visual</a:t>
            </a:r>
          </a:p>
        </p:txBody>
      </p:sp>
    </p:spTree>
    <p:extLst>
      <p:ext uri="{BB962C8B-B14F-4D97-AF65-F5344CB8AC3E}">
        <p14:creationId xmlns:p14="http://schemas.microsoft.com/office/powerpoint/2010/main" val="154019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A0F76-D2E7-476A-9557-B7F7633C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Nosso Objetivo :				                 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0F85A-9820-4D16-A91C-AE15A785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en-US" dirty="0"/>
              <a:t>    O </a:t>
            </a:r>
            <a:r>
              <a:rPr lang="en-US" dirty="0" err="1"/>
              <a:t>mundo</a:t>
            </a:r>
            <a:r>
              <a:rPr lang="en-US" dirty="0"/>
              <a:t> de </a:t>
            </a:r>
            <a:r>
              <a:rPr lang="en-US" dirty="0" err="1"/>
              <a:t>hoje</a:t>
            </a:r>
            <a:r>
              <a:rPr lang="en-US" dirty="0"/>
              <a:t> é </a:t>
            </a:r>
            <a:r>
              <a:rPr lang="en-US" dirty="0" err="1"/>
              <a:t>muito</a:t>
            </a:r>
            <a:r>
              <a:rPr lang="en-US" dirty="0"/>
              <a:t> corrido,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 e </a:t>
            </a:r>
            <a:r>
              <a:rPr lang="en-US" dirty="0" err="1"/>
              <a:t>obrigações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dias</a:t>
            </a:r>
            <a:r>
              <a:rPr lang="en-US" dirty="0"/>
              <a:t>,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sobrecarregada</a:t>
            </a:r>
            <a:r>
              <a:rPr lang="en-US" dirty="0"/>
              <a:t>, 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chega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casa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descansar</a:t>
            </a:r>
            <a:r>
              <a:rPr lang="en-US" dirty="0"/>
              <a:t> e </a:t>
            </a:r>
            <a:r>
              <a:rPr lang="en-US" dirty="0" err="1"/>
              <a:t>assistir</a:t>
            </a:r>
            <a:r>
              <a:rPr lang="en-US" dirty="0"/>
              <a:t> um </a:t>
            </a:r>
            <a:r>
              <a:rPr lang="en-US" dirty="0" err="1"/>
              <a:t>filme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, mas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por </a:t>
            </a:r>
            <a:r>
              <a:rPr lang="en-US" dirty="0" err="1"/>
              <a:t>estar</a:t>
            </a:r>
            <a:r>
              <a:rPr lang="en-US" dirty="0"/>
              <a:t> com a </a:t>
            </a:r>
            <a:r>
              <a:rPr lang="en-US" dirty="0" err="1"/>
              <a:t>cabeça</a:t>
            </a:r>
            <a:r>
              <a:rPr lang="en-US" dirty="0"/>
              <a:t> </a:t>
            </a:r>
            <a:r>
              <a:rPr lang="en-US" dirty="0" err="1"/>
              <a:t>cansada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esquece</a:t>
            </a:r>
            <a:r>
              <a:rPr lang="en-US" dirty="0"/>
              <a:t> do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assistiu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sabe o que </a:t>
            </a:r>
            <a:r>
              <a:rPr lang="en-US" dirty="0" err="1"/>
              <a:t>poderia</a:t>
            </a:r>
            <a:r>
              <a:rPr lang="en-US" dirty="0"/>
              <a:t> ser </a:t>
            </a:r>
            <a:r>
              <a:rPr lang="en-US" dirty="0" err="1"/>
              <a:t>interessante</a:t>
            </a:r>
            <a:r>
              <a:rPr lang="en-US" dirty="0"/>
              <a:t> para </a:t>
            </a:r>
            <a:r>
              <a:rPr lang="en-US" dirty="0" err="1"/>
              <a:t>começar</a:t>
            </a:r>
            <a:r>
              <a:rPr lang="en-US" dirty="0"/>
              <a:t> a </a:t>
            </a:r>
            <a:r>
              <a:rPr lang="en-US" dirty="0" err="1"/>
              <a:t>ver</a:t>
            </a:r>
            <a:r>
              <a:rPr lang="en-US" dirty="0"/>
              <a:t>,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pensamos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facilitar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escolhas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ajudar</a:t>
            </a:r>
            <a:r>
              <a:rPr lang="en-US" dirty="0"/>
              <a:t> a </a:t>
            </a:r>
            <a:r>
              <a:rPr lang="en-US" dirty="0" err="1"/>
              <a:t>pessoa</a:t>
            </a:r>
            <a:r>
              <a:rPr lang="en-US" dirty="0"/>
              <a:t> a se </a:t>
            </a:r>
            <a:r>
              <a:rPr lang="en-US" dirty="0" err="1"/>
              <a:t>organizar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recomendações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gosto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82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236F3D-5FAB-4AC5-9662-A52AFB3F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Variedades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B30D3-46B1-43F6-B3E4-9FD881A3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Ter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boa, mas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tempo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difícil</a:t>
            </a:r>
            <a:r>
              <a:rPr lang="en-US" dirty="0"/>
              <a:t> se </a:t>
            </a:r>
            <a:r>
              <a:rPr lang="en-US" dirty="0" err="1"/>
              <a:t>organizar</a:t>
            </a:r>
            <a:endParaRPr lang="en-US" dirty="0"/>
          </a:p>
          <a:p>
            <a:endParaRPr lang="en-US" dirty="0"/>
          </a:p>
        </p:txBody>
      </p:sp>
      <p:pic>
        <p:nvPicPr>
          <p:cNvPr id="28" name="Espaço Reservado para Imagem 27">
            <a:extLst>
              <a:ext uri="{FF2B5EF4-FFF2-40B4-BE49-F238E27FC236}">
                <a16:creationId xmlns:a16="http://schemas.microsoft.com/office/drawing/2014/main" id="{B3D4F335-6080-4F57-8C7A-C9B5606B85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249775" y="372138"/>
            <a:ext cx="2594343" cy="139286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C10006C-6328-4002-A515-28AC1832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619" y="1927152"/>
            <a:ext cx="2771996" cy="125577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633F62E5-12CE-4059-A959-EF3D1EA47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48" y="3429000"/>
            <a:ext cx="2771996" cy="11589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915CE44E-F043-4397-84E0-36D3A7AB0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618" y="4846923"/>
            <a:ext cx="2771995" cy="11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FC9683-7555-4B4C-82E5-9CA2BD83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6" y="1083929"/>
            <a:ext cx="10058400" cy="46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5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6761D3-3603-49ED-B81E-DF6E0563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62" y="154172"/>
            <a:ext cx="4948779" cy="65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AF86-2737-42E7-B1B9-002502C8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e </a:t>
            </a:r>
            <a:r>
              <a:rPr lang="en-US" dirty="0" err="1"/>
              <a:t>Usuários</a:t>
            </a:r>
            <a:endParaRPr lang="en-US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6370988-1028-44C9-96CF-F9D1192B3E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518" r="27518"/>
          <a:stretch>
            <a:fillRect/>
          </a:stretch>
        </p:blipFill>
        <p:spPr>
          <a:xfrm>
            <a:off x="7510130" y="289167"/>
            <a:ext cx="2243470" cy="306388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CB011E-630E-4A4C-BB57-2F1536ED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Cecília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mãe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sucedida</a:t>
            </a:r>
            <a:r>
              <a:rPr lang="en-US" dirty="0"/>
              <a:t>, Nicolas </a:t>
            </a:r>
            <a:r>
              <a:rPr lang="en-US" dirty="0" err="1"/>
              <a:t>está</a:t>
            </a:r>
            <a:r>
              <a:rPr lang="en-US" dirty="0"/>
              <a:t> no final da </a:t>
            </a:r>
            <a:r>
              <a:rPr lang="en-US" dirty="0" err="1"/>
              <a:t>faculdade</a:t>
            </a:r>
            <a:r>
              <a:rPr lang="en-US" dirty="0"/>
              <a:t>,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atende</a:t>
            </a:r>
            <a:r>
              <a:rPr lang="en-US" dirty="0"/>
              <a:t> e </a:t>
            </a:r>
            <a:r>
              <a:rPr lang="en-US" dirty="0" err="1"/>
              <a:t>escuta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gêneros</a:t>
            </a:r>
            <a:r>
              <a:rPr lang="en-US" dirty="0"/>
              <a:t> e </a:t>
            </a:r>
            <a:r>
              <a:rPr lang="en-US" dirty="0" err="1"/>
              <a:t>idades</a:t>
            </a:r>
            <a:r>
              <a:rPr lang="en-US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5A1113-DAE0-41BE-88E2-0C763E7D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07" y="3675075"/>
            <a:ext cx="3739116" cy="22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1FD9C9-1872-4712-A38E-73D75A49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					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6ADFDFB-E473-423F-9CA2-CB8ECFA7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Pensamos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concluir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Trello para </a:t>
            </a:r>
            <a:r>
              <a:rPr lang="en-US" dirty="0" err="1"/>
              <a:t>organização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alguns</a:t>
            </a:r>
            <a:r>
              <a:rPr lang="en-US" dirty="0"/>
              <a:t> websites e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 Miro, o Figma, o Adobe </a:t>
            </a:r>
            <a:r>
              <a:rPr lang="en-US" dirty="0" err="1"/>
              <a:t>Xd</a:t>
            </a:r>
            <a:r>
              <a:rPr lang="en-US" dirty="0"/>
              <a:t> e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da Google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auxiliam</a:t>
            </a:r>
            <a:r>
              <a:rPr lang="en-US" dirty="0"/>
              <a:t> </a:t>
            </a:r>
            <a:r>
              <a:rPr lang="en-US" dirty="0" err="1"/>
              <a:t>diariamente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7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9B8D668-E699-4650-BF3B-A7DC6D0D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15" y="956931"/>
            <a:ext cx="10143460" cy="55714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58410E-C8E6-4B72-9531-86CDEB4F7180}"/>
              </a:ext>
            </a:extLst>
          </p:cNvPr>
          <p:cNvSpPr txBox="1"/>
          <p:nvPr/>
        </p:nvSpPr>
        <p:spPr>
          <a:xfrm>
            <a:off x="3703779" y="470088"/>
            <a:ext cx="509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Tela de Login, com </a:t>
            </a:r>
            <a:r>
              <a:rPr lang="en-US" dirty="0" err="1"/>
              <a:t>suporte</a:t>
            </a:r>
            <a:r>
              <a:rPr lang="en-US" dirty="0"/>
              <a:t> a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plataformas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0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40</TotalTime>
  <Words>344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Catálogo de Séries 2</vt:lpstr>
      <vt:lpstr>Índice         </vt:lpstr>
      <vt:lpstr>Nosso Objetivo :                        </vt:lpstr>
      <vt:lpstr> Variedades</vt:lpstr>
      <vt:lpstr>Apresentação do PowerPoint</vt:lpstr>
      <vt:lpstr>Apresentação do PowerPoint</vt:lpstr>
      <vt:lpstr>Personas e Usuários</vt:lpstr>
      <vt:lpstr>Organização de tarefas     </vt:lpstr>
      <vt:lpstr>Apresentação do PowerPoint</vt:lpstr>
      <vt:lpstr>Apresentação do PowerPoint</vt:lpstr>
      <vt:lpstr>Conclusão :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de Séries 2</dc:title>
  <dc:creator>raul .</dc:creator>
  <cp:lastModifiedBy>raul .</cp:lastModifiedBy>
  <cp:revision>2</cp:revision>
  <dcterms:created xsi:type="dcterms:W3CDTF">2021-10-10T15:12:54Z</dcterms:created>
  <dcterms:modified xsi:type="dcterms:W3CDTF">2021-10-10T15:57:57Z</dcterms:modified>
</cp:coreProperties>
</file>