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700e3718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700e3718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700e3718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700e3718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700e3718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700e3718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40acbe1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40acbe1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40acbe1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40acbe1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8425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Descontrole Financeiro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219500" y="1857200"/>
            <a:ext cx="3254700" cy="17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Caio Henrique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Luan Tadeu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Luana Policarpo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Thiago Torres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Vinícius Figueiredo</a:t>
            </a:r>
            <a:endParaRPr sz="200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925" y="2414025"/>
            <a:ext cx="3096749" cy="181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 do Problema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Dívidas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Causas</a:t>
            </a:r>
            <a:endParaRPr sz="2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Fatores psicológicos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Desemprego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Gastos desnecessários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Falta de planejamento</a:t>
            </a:r>
            <a:endParaRPr sz="1500"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975" y="716275"/>
            <a:ext cx="2675350" cy="18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7975" y="2729925"/>
            <a:ext cx="2278400" cy="17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 de solução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Interface de usuário interativa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1500"/>
              <a:t>Planejamento e controle de gasto</a:t>
            </a:r>
            <a:r>
              <a:rPr lang="pt-BR" sz="1500"/>
              <a:t>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Dicas de administração financeira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518" y="845593"/>
            <a:ext cx="2427525" cy="15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5123" y="2783050"/>
            <a:ext cx="2482324" cy="1655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do grupo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000"/>
              <a:t>Divisão de tarefas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000"/>
              <a:t>Ferramentas/Plataformas Utilizadas</a:t>
            </a:r>
            <a:endParaRPr sz="20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500"/>
              <a:t>GitHub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500"/>
              <a:t>Visual Studio Code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500"/>
              <a:t>W3school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500"/>
              <a:t>Replit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500"/>
              <a:t>Figma</a:t>
            </a:r>
            <a:endParaRPr sz="15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000"/>
              <a:t>Desenvolvimento do projeto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855" y="1800200"/>
            <a:ext cx="3419370" cy="22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da solução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367250" y="1990725"/>
            <a:ext cx="5207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Utilizando o banco de dados do site w3school, nosso projeto se tornou mais </a:t>
            </a:r>
            <a:r>
              <a:rPr lang="pt-BR"/>
              <a:t>fácil</a:t>
            </a:r>
            <a:r>
              <a:rPr lang="pt-BR"/>
              <a:t> e </a:t>
            </a:r>
            <a:r>
              <a:rPr lang="pt-BR"/>
              <a:t>prático</a:t>
            </a:r>
            <a:r>
              <a:rPr lang="pt-BR"/>
              <a:t> quanto ao armazenamento de dados.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Com isso, foi </a:t>
            </a:r>
            <a:r>
              <a:rPr lang="pt-BR"/>
              <a:t>possível</a:t>
            </a:r>
            <a:r>
              <a:rPr lang="pt-BR"/>
              <a:t> criar </a:t>
            </a:r>
            <a:r>
              <a:rPr lang="pt-BR"/>
              <a:t>várias páginas HTML (como o cadastro, perfil e index) com seus próprios scripts de maneira que eles interagissem facilmente e gravassem os passos que foram dados para o usuário.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Além disso, utilizamos de recursos próprios do w3school para fazer a parte do CSS, como o layout e o Slideshow.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147" y="655300"/>
            <a:ext cx="3060475" cy="296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pela atenção.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