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6DA4-D0D3-41F9-8E78-7179A8FBB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Gamificação na Educação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5B7E-1FA3-422D-BAC2-B94FBBEAC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pt-BR" sz="1600" dirty="0">
                <a:latin typeface="Eras Demi ITC" panose="020B0805030504020804" pitchFamily="34" charset="0"/>
              </a:rPr>
              <a:t>Carlos Augusto lopes Xavier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Gabriel parfan guimarães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MARCELO MENDES ROCHA DE FREITAS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Paulo campos dias </a:t>
            </a:r>
          </a:p>
          <a:p>
            <a:pPr algn="r"/>
            <a:r>
              <a:rPr lang="pt-BR" sz="1600" dirty="0">
                <a:latin typeface="Eras Demi ITC" panose="020B0805030504020804" pitchFamily="34" charset="0"/>
              </a:rPr>
              <a:t>Ivan pereira reis nascimento</a:t>
            </a:r>
          </a:p>
        </p:txBody>
      </p:sp>
    </p:spTree>
    <p:extLst>
      <p:ext uri="{BB962C8B-B14F-4D97-AF65-F5344CB8AC3E}">
        <p14:creationId xmlns:p14="http://schemas.microsoft.com/office/powerpoint/2010/main" val="332588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B36-B542-4CF8-98F1-1C1A07F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0533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Mapas de empatia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577802-00F3-4B05-8C20-1003F7ABC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70" y="1124071"/>
            <a:ext cx="8204400" cy="5422909"/>
          </a:xfrm>
        </p:spPr>
      </p:pic>
    </p:spTree>
    <p:extLst>
      <p:ext uri="{BB962C8B-B14F-4D97-AF65-F5344CB8AC3E}">
        <p14:creationId xmlns:p14="http://schemas.microsoft.com/office/powerpoint/2010/main" val="40781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91E6-0DA3-4449-AE22-1F5AAB7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547" y="-146592"/>
            <a:ext cx="9905998" cy="1478570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Entrevistas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83A89-A6FC-4C46-95A1-340A19C4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008" y="1012777"/>
            <a:ext cx="4309427" cy="57425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096DA-F9E4-414E-A417-208057B3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4" y="1012776"/>
            <a:ext cx="4309426" cy="57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3720-5CD1-40A5-A5D3-DE572AB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Estado da educação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44CA-F535-4B1B-A88A-7652D451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-Modelo ultrapassado;</a:t>
            </a:r>
          </a:p>
          <a:p>
            <a:r>
              <a:rPr lang="pt-BR" dirty="0">
                <a:latin typeface="Eras Demi ITC" panose="020B0805030504020804" pitchFamily="34" charset="0"/>
              </a:rPr>
              <a:t>-Falta de Estrutura;</a:t>
            </a:r>
          </a:p>
          <a:p>
            <a:r>
              <a:rPr lang="pt-BR" dirty="0">
                <a:latin typeface="Eras Demi ITC" panose="020B0805030504020804" pitchFamily="34" charset="0"/>
              </a:rPr>
              <a:t>-Falta de Incentivos;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1580-BEC0-4D93-8E79-18FD632D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07" y="2249487"/>
            <a:ext cx="4093204" cy="2724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96E45-9CB0-4553-AFCA-EBC3D5DF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68" y="3611756"/>
            <a:ext cx="3113759" cy="27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66EA-1CBB-46E5-9236-124BB0F6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Gamificação – o que 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1D2B-0E62-415D-B81A-6858248F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94074" cy="3541714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Utilização de jogos (ou elementos de jogos) em situações diversas;</a:t>
            </a:r>
          </a:p>
          <a:p>
            <a:r>
              <a:rPr lang="pt-BR" dirty="0">
                <a:latin typeface="Eras Demi ITC" panose="020B0805030504020804" pitchFamily="34" charset="0"/>
              </a:rPr>
              <a:t>Competição, cooperação, resolução de problemas, passar de fases, ganhar prêmios;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AEF39-6D32-4E95-B2F0-645877F7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7" y="2080728"/>
            <a:ext cx="4604519" cy="26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49" y="1627579"/>
            <a:ext cx="4074399" cy="1845161"/>
          </a:xfrm>
        </p:spPr>
        <p:txBody>
          <a:bodyPr/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sabemos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ECC05-81C5-4DAF-B955-A94E12593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744"/>
          <a:stretch/>
        </p:blipFill>
        <p:spPr>
          <a:xfrm>
            <a:off x="6701994" y="1238059"/>
            <a:ext cx="2600627" cy="4381881"/>
          </a:xfrm>
        </p:spPr>
      </p:pic>
    </p:spTree>
    <p:extLst>
      <p:ext uri="{BB962C8B-B14F-4D97-AF65-F5344CB8AC3E}">
        <p14:creationId xmlns:p14="http://schemas.microsoft.com/office/powerpoint/2010/main" val="423098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931437"/>
            <a:ext cx="3514563" cy="17331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achamos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2576CB-6AED-4B8F-8C83-0A9A502B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143" y="381665"/>
            <a:ext cx="3956619" cy="6094670"/>
          </a:xfrm>
        </p:spPr>
      </p:pic>
    </p:spTree>
    <p:extLst>
      <p:ext uri="{BB962C8B-B14F-4D97-AF65-F5344CB8AC3E}">
        <p14:creationId xmlns:p14="http://schemas.microsoft.com/office/powerpoint/2010/main" val="17372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1241-7CD3-45D0-85A6-7B3D2790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13" y="1751790"/>
            <a:ext cx="3458579" cy="2022443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Eras Demi ITC" panose="020B0805030504020804" pitchFamily="34" charset="0"/>
              </a:rPr>
              <a:t>Matriz de alinhamento- o que não sabemos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0CD36-262F-4196-84AF-D8222A169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6590" y="286469"/>
            <a:ext cx="2788707" cy="6285061"/>
          </a:xfrm>
        </p:spPr>
      </p:pic>
    </p:spTree>
    <p:extLst>
      <p:ext uri="{BB962C8B-B14F-4D97-AF65-F5344CB8AC3E}">
        <p14:creationId xmlns:p14="http://schemas.microsoft.com/office/powerpoint/2010/main" val="19899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E162-CD15-4726-ABA1-B53AD164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36" y="2547256"/>
            <a:ext cx="3392369" cy="1453276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Eras Demi ITC" panose="020B0805030504020804" pitchFamily="34" charset="0"/>
              </a:rPr>
              <a:t>Stakeholders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E4D90-0B4A-487C-8900-3536E32D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806" y="366761"/>
            <a:ext cx="6967654" cy="6124477"/>
          </a:xfrm>
        </p:spPr>
      </p:pic>
    </p:spTree>
    <p:extLst>
      <p:ext uri="{BB962C8B-B14F-4D97-AF65-F5344CB8AC3E}">
        <p14:creationId xmlns:p14="http://schemas.microsoft.com/office/powerpoint/2010/main" val="172788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223F-BB00-404B-A12E-C75AD0B8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Eras Demi ITC" panose="020B0805030504020804" pitchFamily="34" charset="0"/>
              </a:rPr>
              <a:t>Personas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D3D1A-E7D7-440F-9C67-71C460475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44" y="1866934"/>
            <a:ext cx="5312568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97D89-BF75-4912-AB4E-B3947C36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34" y="1866934"/>
            <a:ext cx="5395645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6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EB36-B542-4CF8-98F1-1C1A07F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0533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Mapas de empatia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EFBBB3-DD22-4AEC-B3F5-16F6831D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509" y="1266664"/>
            <a:ext cx="8016601" cy="5318268"/>
          </a:xfrm>
        </p:spPr>
      </p:pic>
    </p:spTree>
    <p:extLst>
      <p:ext uri="{BB962C8B-B14F-4D97-AF65-F5344CB8AC3E}">
        <p14:creationId xmlns:p14="http://schemas.microsoft.com/office/powerpoint/2010/main" val="138543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</TotalTime>
  <Words>100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Eras Demi ITC</vt:lpstr>
      <vt:lpstr>Tw Cen MT</vt:lpstr>
      <vt:lpstr>Circuit</vt:lpstr>
      <vt:lpstr>Gamificação na Educação</vt:lpstr>
      <vt:lpstr>Estado da educação</vt:lpstr>
      <vt:lpstr>Gamificação – o que é</vt:lpstr>
      <vt:lpstr>Matriz de alinhamento- o que sabemos</vt:lpstr>
      <vt:lpstr>Matriz de alinhamento- o que achamos</vt:lpstr>
      <vt:lpstr>Matriz de alinhamento- o que não sabemos</vt:lpstr>
      <vt:lpstr>Stakeholders</vt:lpstr>
      <vt:lpstr>Personas</vt:lpstr>
      <vt:lpstr>Mapas de empatia</vt:lpstr>
      <vt:lpstr>Mapas de empatia</vt:lpstr>
      <vt:lpstr>Entrevistas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Gamificação na Educação</dc:title>
  <dc:creator>marcelo freitas</dc:creator>
  <cp:lastModifiedBy>marcelo freitas</cp:lastModifiedBy>
  <cp:revision>3</cp:revision>
  <dcterms:created xsi:type="dcterms:W3CDTF">2021-10-04T18:18:46Z</dcterms:created>
  <dcterms:modified xsi:type="dcterms:W3CDTF">2021-10-04T22:17:51Z</dcterms:modified>
</cp:coreProperties>
</file>