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56DA4-D0D3-41F9-8E78-7179A8FBB5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latin typeface="Eras Demi ITC" panose="020B0805030504020804" pitchFamily="34" charset="0"/>
              </a:rPr>
              <a:t>Gamificação na Educação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105B7E-1FA3-422D-BAC2-B94FBBEAC4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r"/>
            <a:r>
              <a:rPr lang="pt-BR" sz="1600" dirty="0">
                <a:latin typeface="Eras Demi ITC" panose="020B0805030504020804" pitchFamily="34" charset="0"/>
              </a:rPr>
              <a:t>Carlos Augusto lopes Xavier</a:t>
            </a:r>
          </a:p>
          <a:p>
            <a:pPr algn="r"/>
            <a:r>
              <a:rPr lang="pt-BR" sz="1600" dirty="0">
                <a:latin typeface="Eras Demi ITC" panose="020B0805030504020804" pitchFamily="34" charset="0"/>
              </a:rPr>
              <a:t>Gabriel parfan guimarães</a:t>
            </a:r>
          </a:p>
          <a:p>
            <a:pPr algn="r"/>
            <a:r>
              <a:rPr lang="pt-BR" sz="1600" dirty="0">
                <a:latin typeface="Eras Demi ITC" panose="020B0805030504020804" pitchFamily="34" charset="0"/>
              </a:rPr>
              <a:t>MARCELO MENDES ROCHA DE FREITAS</a:t>
            </a:r>
          </a:p>
          <a:p>
            <a:pPr algn="r"/>
            <a:r>
              <a:rPr lang="pt-BR" sz="1600" dirty="0">
                <a:latin typeface="Eras Demi ITC" panose="020B0805030504020804" pitchFamily="34" charset="0"/>
              </a:rPr>
              <a:t>Paulo campos dias </a:t>
            </a:r>
          </a:p>
          <a:p>
            <a:pPr algn="r"/>
            <a:r>
              <a:rPr lang="pt-BR" sz="1600" dirty="0">
                <a:latin typeface="Eras Demi ITC" panose="020B0805030504020804" pitchFamily="34" charset="0"/>
              </a:rPr>
              <a:t>Ivan pereira reis nascimento</a:t>
            </a:r>
          </a:p>
        </p:txBody>
      </p:sp>
    </p:spTree>
    <p:extLst>
      <p:ext uri="{BB962C8B-B14F-4D97-AF65-F5344CB8AC3E}">
        <p14:creationId xmlns:p14="http://schemas.microsoft.com/office/powerpoint/2010/main" val="3325889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0EB36-B542-4CF8-98F1-1C1A07F94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727" y="105334"/>
            <a:ext cx="9905998" cy="1478570"/>
          </a:xfrm>
        </p:spPr>
        <p:txBody>
          <a:bodyPr/>
          <a:lstStyle/>
          <a:p>
            <a:pPr algn="ctr"/>
            <a:r>
              <a:rPr lang="pt-BR" dirty="0"/>
              <a:t>Mapas de empatia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F577802-00F3-4B05-8C20-1003F7ABC9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9470" y="1124071"/>
            <a:ext cx="8204400" cy="5422909"/>
          </a:xfrm>
        </p:spPr>
      </p:pic>
    </p:spTree>
    <p:extLst>
      <p:ext uri="{BB962C8B-B14F-4D97-AF65-F5344CB8AC3E}">
        <p14:creationId xmlns:p14="http://schemas.microsoft.com/office/powerpoint/2010/main" val="4078150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691E6-0DA3-4449-AE22-1F5AAB7F5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547" y="-146592"/>
            <a:ext cx="9905998" cy="1478570"/>
          </a:xfrm>
        </p:spPr>
        <p:txBody>
          <a:bodyPr/>
          <a:lstStyle/>
          <a:p>
            <a:r>
              <a:rPr lang="pt-BR" dirty="0">
                <a:latin typeface="Eras Demi ITC" panose="020B0805030504020804" pitchFamily="34" charset="0"/>
              </a:rPr>
              <a:t>Entrevistas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E83A89-A6FC-4C46-95A1-340A19C44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4008" y="1012777"/>
            <a:ext cx="4309427" cy="574258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A096DA-F9E4-414E-A417-208057B38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624" y="1012776"/>
            <a:ext cx="4309426" cy="579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441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3720-5CD1-40A5-A5D3-DE572AB12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Eras Demi ITC" panose="020B0805030504020804" pitchFamily="34" charset="0"/>
              </a:rPr>
              <a:t>Estado da educação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44CA-F535-4B1B-A88A-7652D4514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Eras Demi ITC" panose="020B0805030504020804" pitchFamily="34" charset="0"/>
              </a:rPr>
              <a:t>-Modelo ultrapasado;</a:t>
            </a:r>
          </a:p>
          <a:p>
            <a:r>
              <a:rPr lang="pt-BR" dirty="0">
                <a:latin typeface="Eras Demi ITC" panose="020B0805030504020804" pitchFamily="34" charset="0"/>
              </a:rPr>
              <a:t>-Falta de Estrutura;</a:t>
            </a:r>
          </a:p>
          <a:p>
            <a:r>
              <a:rPr lang="pt-BR" dirty="0">
                <a:latin typeface="Eras Demi ITC" panose="020B0805030504020804" pitchFamily="34" charset="0"/>
              </a:rPr>
              <a:t>-Falta de Insentivos;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231580-BEC0-4D93-8E79-18FD632D2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207" y="2249487"/>
            <a:ext cx="4093204" cy="27245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296E45-9CB0-4553-AFCA-EBC3D5DF2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068" y="3611756"/>
            <a:ext cx="3113759" cy="272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288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066EA-1CBB-46E5-9236-124BB0F66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Eras Demi ITC" panose="020B0805030504020804" pitchFamily="34" charset="0"/>
              </a:rPr>
              <a:t>Gamificação – o que 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51D2B-0E62-415D-B81A-6858248F4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194074" cy="3541714"/>
          </a:xfrm>
        </p:spPr>
        <p:txBody>
          <a:bodyPr/>
          <a:lstStyle/>
          <a:p>
            <a:r>
              <a:rPr lang="pt-BR" dirty="0">
                <a:latin typeface="Eras Demi ITC" panose="020B0805030504020804" pitchFamily="34" charset="0"/>
              </a:rPr>
              <a:t>Utilização de jogos (ou elementos de jogos) em situações diversas;</a:t>
            </a:r>
          </a:p>
          <a:p>
            <a:r>
              <a:rPr lang="pt-BR" dirty="0">
                <a:latin typeface="Eras Demi ITC" panose="020B0805030504020804" pitchFamily="34" charset="0"/>
              </a:rPr>
              <a:t>Competição, cooperação, resolução de problemas, passar de fases, ganhar prêmios;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3AEF39-6D32-4E95-B2F0-645877F79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157" y="2080728"/>
            <a:ext cx="4604519" cy="260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466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B1241-7CD3-45D0-85A6-7B3D27909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049" y="1627579"/>
            <a:ext cx="4074399" cy="1845161"/>
          </a:xfrm>
        </p:spPr>
        <p:txBody>
          <a:bodyPr/>
          <a:lstStyle/>
          <a:p>
            <a:r>
              <a:rPr lang="pt-BR" dirty="0">
                <a:latin typeface="Eras Demi ITC" panose="020B0805030504020804" pitchFamily="34" charset="0"/>
              </a:rPr>
              <a:t>Matriz de alinhamento- o que sabemos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DECC05-81C5-4DAF-B955-A94E125936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1744"/>
          <a:stretch/>
        </p:blipFill>
        <p:spPr>
          <a:xfrm>
            <a:off x="6701994" y="1238059"/>
            <a:ext cx="2600627" cy="4381881"/>
          </a:xfrm>
        </p:spPr>
      </p:pic>
    </p:spTree>
    <p:extLst>
      <p:ext uri="{BB962C8B-B14F-4D97-AF65-F5344CB8AC3E}">
        <p14:creationId xmlns:p14="http://schemas.microsoft.com/office/powerpoint/2010/main" val="4230980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B1241-7CD3-45D0-85A6-7B3D27909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727" y="1931437"/>
            <a:ext cx="3514563" cy="1733194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Eras Demi ITC" panose="020B0805030504020804" pitchFamily="34" charset="0"/>
              </a:rPr>
              <a:t>Matriz de alinhamento- o que achamos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52576CB-6AED-4B8F-8C83-0A9A502BA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9143" y="381665"/>
            <a:ext cx="3956619" cy="6094670"/>
          </a:xfrm>
        </p:spPr>
      </p:pic>
    </p:spTree>
    <p:extLst>
      <p:ext uri="{BB962C8B-B14F-4D97-AF65-F5344CB8AC3E}">
        <p14:creationId xmlns:p14="http://schemas.microsoft.com/office/powerpoint/2010/main" val="1737217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B1241-7CD3-45D0-85A6-7B3D27909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413" y="1751790"/>
            <a:ext cx="3458579" cy="2022443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Eras Demi ITC" panose="020B0805030504020804" pitchFamily="34" charset="0"/>
              </a:rPr>
              <a:t>Matriz de alinhamento- o que não sabemos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DB0CD36-262F-4196-84AF-D8222A169D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6590" y="286469"/>
            <a:ext cx="2788707" cy="6285061"/>
          </a:xfrm>
        </p:spPr>
      </p:pic>
    </p:spTree>
    <p:extLst>
      <p:ext uri="{BB962C8B-B14F-4D97-AF65-F5344CB8AC3E}">
        <p14:creationId xmlns:p14="http://schemas.microsoft.com/office/powerpoint/2010/main" val="1989947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DE162-CD15-4726-ABA1-B53AD1647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436" y="2547256"/>
            <a:ext cx="3392369" cy="1453276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Eras Demi ITC" panose="020B0805030504020804" pitchFamily="34" charset="0"/>
              </a:rPr>
              <a:t>Stakeholders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4E4D90-0B4A-487C-8900-3536E32D14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1806" y="366761"/>
            <a:ext cx="6967654" cy="6124477"/>
          </a:xfrm>
        </p:spPr>
      </p:pic>
    </p:spTree>
    <p:extLst>
      <p:ext uri="{BB962C8B-B14F-4D97-AF65-F5344CB8AC3E}">
        <p14:creationId xmlns:p14="http://schemas.microsoft.com/office/powerpoint/2010/main" val="1727882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2223F-BB00-404B-A12E-C75AD0B8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Eras Demi ITC" panose="020B0805030504020804" pitchFamily="34" charset="0"/>
              </a:rPr>
              <a:t>Personas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8D3D1A-E7D7-440F-9C67-71C460475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844" y="1866934"/>
            <a:ext cx="5312568" cy="35417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F97D89-BF75-4912-AB4E-B3947C369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934" y="1866934"/>
            <a:ext cx="5395645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065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0EB36-B542-4CF8-98F1-1C1A07F94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727" y="105334"/>
            <a:ext cx="9905998" cy="1478570"/>
          </a:xfrm>
        </p:spPr>
        <p:txBody>
          <a:bodyPr/>
          <a:lstStyle/>
          <a:p>
            <a:pPr algn="ctr"/>
            <a:r>
              <a:rPr lang="pt-BR" dirty="0"/>
              <a:t>Mapas de empatia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3EFBBB3-DD22-4AEC-B3F5-16F6831D39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2509" y="1266664"/>
            <a:ext cx="8016601" cy="5318268"/>
          </a:xfrm>
        </p:spPr>
      </p:pic>
    </p:spTree>
    <p:extLst>
      <p:ext uri="{BB962C8B-B14F-4D97-AF65-F5344CB8AC3E}">
        <p14:creationId xmlns:p14="http://schemas.microsoft.com/office/powerpoint/2010/main" val="1385439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71</TotalTime>
  <Words>100</Words>
  <Application>Microsoft Office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Eras Demi ITC</vt:lpstr>
      <vt:lpstr>Tw Cen MT</vt:lpstr>
      <vt:lpstr>Circuit</vt:lpstr>
      <vt:lpstr>Gamificação na Educação</vt:lpstr>
      <vt:lpstr>Estado da educação</vt:lpstr>
      <vt:lpstr>Gamificação – o que é</vt:lpstr>
      <vt:lpstr>Matriz de alinhamento- o que sabemos</vt:lpstr>
      <vt:lpstr>Matriz de alinhamento- o que achamos</vt:lpstr>
      <vt:lpstr>Matriz de alinhamento- o que não sabemos</vt:lpstr>
      <vt:lpstr>Stakeholders</vt:lpstr>
      <vt:lpstr>Personas</vt:lpstr>
      <vt:lpstr>Mapas de empatia</vt:lpstr>
      <vt:lpstr>Mapas de empatia</vt:lpstr>
      <vt:lpstr>Entrevistas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Gamificação na Educação</dc:title>
  <dc:creator>marcelo freitas</dc:creator>
  <cp:lastModifiedBy>marcelo freitas</cp:lastModifiedBy>
  <cp:revision>2</cp:revision>
  <dcterms:created xsi:type="dcterms:W3CDTF">2021-10-04T18:18:46Z</dcterms:created>
  <dcterms:modified xsi:type="dcterms:W3CDTF">2021-10-04T22:14:50Z</dcterms:modified>
</cp:coreProperties>
</file>