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JG6GPVFBnH/E+45CriT5TMx9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Felipe Erasmo Cabral Ne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05T00:44:12.604">
    <p:pos x="7242" y="1242"/>
    <p:text>Os sites de culinária são pouco amigaveis;​
(Falar: grande parte dos sites não possuem receitas que levam em conta os ingredientes utilizados, os valores e formas alternativas de preparo, etc etc.)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7RCOOQ"/>
      </p:ext>
    </p:extLst>
  </p:cm>
  <p:cm authorId="0" idx="2" dt="2021-10-05T00:43:59.307">
    <p:pos x="7146" y="1146"/>
    <p:text>PROBLEMA 1
( Falar: A grande maioria dos sites não conseguem proporcionar uma experiência de excelência, pois os sites são genéricos, tem poucas opções, etc etc. Falta diversidade de informações necessárias para o usufruto completo do usuário)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7RCOO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0-05T00:46:03.154">
    <p:pos x="7146" y="1146"/>
    <p:text>Nossa solução: criar um site, que busca extrair o melhor dos ingredientes selecionados, levando em conta a melhor forma de harmonização do prato e acompanhamentos como as bebidas e o custo para fazê-lo em sua casa. etc etc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7RCOO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10-05T00:43:32.572">
    <p:pos x="6852" y="3912"/>
    <p:text>Nesse slide falar basicamente: Com base no problema que identificamos realizamos uma pesquisa para identificar pontos chaves do projeto que queremos desenvolver, etc, etc.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7RCOO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10-05T01:03:13.215">
    <p:pos x="7146" y="228"/>
    <p:text>Explicar que o nosso trabalho pensa em ser bem abrangente na questão de idade e classes sociais, bem como pessoas que cozinham esporadicamente.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7RCOO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hyperlink" Target="https://www.figma.com/file/uAEthv151mhegzpjdWXzSw/Untitled?node-id=0%3A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de personagem de desenho animado&#10;&#10;Descrição gerada automaticamente com confiança média" id="101" name="Google Shape;101;p1"/>
          <p:cNvPicPr preferRelativeResize="0"/>
          <p:nvPr/>
        </p:nvPicPr>
        <p:blipFill rotWithShape="1">
          <a:blip r:embed="rId3">
            <a:alphaModFix/>
          </a:blip>
          <a:srcRect b="2" l="0" r="1094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pt-BR" sz="4800"/>
              <a:t>Drunken Sailor</a:t>
            </a:r>
            <a:endParaRPr b="1" sz="48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477980" y="4872922"/>
            <a:ext cx="40233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pt-BR" sz="1200"/>
              <a:t>Integrantes:  Matheus Marinho Gonçalves Vieira – 680671; Felipe Erasmo Cabral Neto – 755320; Priscila Silva Soares – 724421; Gabriel Lisa Visconti Silva- 750165; Pedro Augusto Gomes Ferreira de Albuquerque – 753066.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pt-BR" sz="1200"/>
              <a:t>Professores: Rommel Vieira Carneiro; Fátima Da Lima Procopio Duarte; João Carlos Oliveira Caetano</a:t>
            </a:r>
            <a:endParaRPr sz="1200"/>
          </a:p>
        </p:txBody>
      </p:sp>
      <p:sp>
        <p:nvSpPr>
          <p:cNvPr id="105" name="Google Shape;105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5349" l="0" r="-2" t="25156"/>
          <a:stretch/>
        </p:blipFill>
        <p:spPr>
          <a:xfrm>
            <a:off x="4883025" y="10"/>
            <a:ext cx="7308975" cy="3364982"/>
          </a:xfrm>
          <a:custGeom>
            <a:rect b="b" l="l" r="r" t="t"/>
            <a:pathLst>
              <a:path extrusionOk="0" h="3364992" w="7308975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11559" l="0" r="-2" t="18417"/>
          <a:stretch/>
        </p:blipFill>
        <p:spPr>
          <a:xfrm>
            <a:off x="4883025" y="3493008"/>
            <a:ext cx="7308975" cy="3364992"/>
          </a:xfrm>
          <a:custGeom>
            <a:rect b="b" l="l" r="r" t="t"/>
            <a:pathLst>
              <a:path extrusionOk="0" h="3364992" w="7308975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0" y="0"/>
            <a:ext cx="6096001" cy="6858000"/>
          </a:xfrm>
          <a:custGeom>
            <a:rect b="b" l="l" r="r" t="t"/>
            <a:pathLst>
              <a:path extrusionOk="0" h="6858000" w="6096001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" y="0"/>
            <a:ext cx="6087332" cy="6858000"/>
          </a:xfrm>
          <a:custGeom>
            <a:rect b="b" l="l" r="r" t="t"/>
            <a:pathLst>
              <a:path extrusionOk="0" h="6858000" w="6087332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448056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pt-BR" sz="2600"/>
              <a:t>Por quê é tão difícil encontrar um site de culinária e harmonização?</a:t>
            </a:r>
            <a:endParaRPr b="1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</p:txBody>
      </p:sp>
      <p:sp>
        <p:nvSpPr>
          <p:cNvPr id="117" name="Google Shape;117;p2"/>
          <p:cNvSpPr/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48056" y="2512611"/>
            <a:ext cx="4832803" cy="366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PROBLEMA IDENTIFICADO: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sites de bebidas são incompletos;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sites de bebidas são pouco amigáveis;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Deficiência na diversidade de informações;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24893" l="0" r="-2" t="13721"/>
          <a:stretch/>
        </p:blipFill>
        <p:spPr>
          <a:xfrm>
            <a:off x="4883025" y="10"/>
            <a:ext cx="7308975" cy="3364982"/>
          </a:xfrm>
          <a:custGeom>
            <a:rect b="b" l="l" r="r" t="t"/>
            <a:pathLst>
              <a:path extrusionOk="0" h="3364992" w="7308975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Comida pronta num prato sobre a mesa&#10;&#10;Descrição gerada automaticamente" id="127" name="Google Shape;127;p3"/>
          <p:cNvPicPr preferRelativeResize="0"/>
          <p:nvPr/>
        </p:nvPicPr>
        <p:blipFill rotWithShape="1">
          <a:blip r:embed="rId5">
            <a:alphaModFix/>
          </a:blip>
          <a:srcRect b="4268" l="0" r="-2" t="26758"/>
          <a:stretch/>
        </p:blipFill>
        <p:spPr>
          <a:xfrm>
            <a:off x="4883025" y="3493008"/>
            <a:ext cx="7308975" cy="3364992"/>
          </a:xfrm>
          <a:custGeom>
            <a:rect b="b" l="l" r="r" t="t"/>
            <a:pathLst>
              <a:path extrusionOk="0" h="3364992" w="7308975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0"/>
            <a:ext cx="6096001" cy="6858000"/>
          </a:xfrm>
          <a:custGeom>
            <a:rect b="b" l="l" r="r" t="t"/>
            <a:pathLst>
              <a:path extrusionOk="0" h="6858000" w="6096001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" y="0"/>
            <a:ext cx="6087332" cy="6858000"/>
          </a:xfrm>
          <a:custGeom>
            <a:rect b="b" l="l" r="r" t="t"/>
            <a:pathLst>
              <a:path extrusionOk="0" h="6858000" w="6087332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448056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pt-BR" sz="2600"/>
              <a:t>Sabendo desses problemas, criamos algumas soluções para resolvê-los...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448056" y="2512611"/>
            <a:ext cx="4832803" cy="366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criação de um site/aplicativo </a:t>
            </a:r>
            <a:b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culinária e harmonização;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amigável para todos os públicos;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informações mais completas sobre os produtos, democratizando o conhecimento sobre o cenário gastronômico.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esa de vidro&#10;&#10;Descrição gerada automaticamente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11798" r="30746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>
            <p:ph type="ctrTitle"/>
          </p:nvPr>
        </p:nvSpPr>
        <p:spPr>
          <a:xfrm>
            <a:off x="371094" y="1161288"/>
            <a:ext cx="3438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pt-BR" sz="2400"/>
              <a:t>Metodologia do Grupo</a:t>
            </a:r>
            <a:br>
              <a:rPr lang="pt-BR" sz="2400"/>
            </a:br>
            <a:endParaRPr sz="2400"/>
          </a:p>
        </p:txBody>
      </p:sp>
      <p:sp>
        <p:nvSpPr>
          <p:cNvPr id="144" name="Google Shape;144;p4"/>
          <p:cNvSpPr/>
          <p:nvPr/>
        </p:nvSpPr>
        <p:spPr>
          <a:xfrm rot="10785968">
            <a:off x="4704" y="1449452"/>
            <a:ext cx="73501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D5D5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em equipe, por meio de reuniões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em equipe no desenvolvimento e conclusão de tarefas;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 de tarefas a serem cumpridas no Trello;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do GitHub para manutenção ao projeto e edição do mesmo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do Replit para edição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 com personas sobre a necessidades e perspectivas do site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stakeholders;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personas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do Figma  para compor a estrutura do projeto;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828904" y="6453326"/>
            <a:ext cx="997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zza com molho de tomate e queijo&#10;&#10;Descrição gerada automaticamente" id="153" name="Google Shape;153;p5"/>
          <p:cNvPicPr preferRelativeResize="0"/>
          <p:nvPr/>
        </p:nvPicPr>
        <p:blipFill rotWithShape="1">
          <a:blip r:embed="rId4">
            <a:alphaModFix/>
          </a:blip>
          <a:srcRect b="2" l="16346" r="2779" t="0"/>
          <a:stretch/>
        </p:blipFill>
        <p:spPr>
          <a:xfrm>
            <a:off x="3136389" y="10"/>
            <a:ext cx="4979304" cy="3401558"/>
          </a:xfrm>
          <a:custGeom>
            <a:rect b="b" l="l" r="r" t="t"/>
            <a:pathLst>
              <a:path extrusionOk="0" h="3364992" w="4979304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Xícara com bebida e prato com comida&#10;&#10;Descrição gerada automaticamente" id="154" name="Google Shape;154;p5"/>
          <p:cNvPicPr preferRelativeResize="0"/>
          <p:nvPr/>
        </p:nvPicPr>
        <p:blipFill rotWithShape="1">
          <a:blip r:embed="rId5">
            <a:alphaModFix/>
          </a:blip>
          <a:srcRect b="1" l="0" r="5959" t="0"/>
          <a:stretch/>
        </p:blipFill>
        <p:spPr>
          <a:xfrm>
            <a:off x="7381690" y="3456433"/>
            <a:ext cx="4810310" cy="3401568"/>
          </a:xfrm>
          <a:custGeom>
            <a:rect b="b" l="l" r="r" t="t"/>
            <a:pathLst>
              <a:path extrusionOk="0" h="3401568" w="4810310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Fatia de pão com queijo em cima de uma superfície de madeira&#10;&#10;Descrição gerada automaticamente" id="155" name="Google Shape;155;p5"/>
          <p:cNvPicPr preferRelativeResize="0"/>
          <p:nvPr/>
        </p:nvPicPr>
        <p:blipFill rotWithShape="1">
          <a:blip r:embed="rId6">
            <a:alphaModFix/>
          </a:blip>
          <a:srcRect b="0" l="0" r="3346" t="0"/>
          <a:stretch/>
        </p:blipFill>
        <p:spPr>
          <a:xfrm>
            <a:off x="3189428" y="3456432"/>
            <a:ext cx="4925479" cy="3401568"/>
          </a:xfrm>
          <a:custGeom>
            <a:rect b="b" l="l" r="r" t="t"/>
            <a:pathLst>
              <a:path extrusionOk="0" h="3364992" w="4925479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0" y="0"/>
            <a:ext cx="3945815" cy="6858000"/>
          </a:xfrm>
          <a:custGeom>
            <a:rect b="b" l="l" r="r" t="t"/>
            <a:pathLst>
              <a:path extrusionOk="0" h="6858000" w="3945815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0" y="0"/>
            <a:ext cx="3936670" cy="6858000"/>
          </a:xfrm>
          <a:custGeom>
            <a:rect b="b" l="l" r="r" t="t"/>
            <a:pathLst>
              <a:path extrusionOk="0" h="6858000" w="393667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>
            <a:off x="448056" y="685800"/>
            <a:ext cx="28072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 sz="2800"/>
              <a:t>Arquitetura da Solução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48056" y="2258568"/>
            <a:ext cx="2807208" cy="3922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pt-BR" sz="1700"/>
              <a:t>Diversidade;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pt-BR" sz="1700"/>
              <a:t>Harmonização;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pt-BR" sz="1700"/>
              <a:t>Comida e bebida em um só lugar;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pt-BR" sz="1700"/>
              <a:t>Simplicidade e usabilidade;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Mesa com xícara e prato com comida e bebida&#10;&#10;Descrição gerada automaticamente" id="162" name="Google Shape;162;p5"/>
          <p:cNvPicPr preferRelativeResize="0"/>
          <p:nvPr/>
        </p:nvPicPr>
        <p:blipFill rotWithShape="1">
          <a:blip r:embed="rId7">
            <a:alphaModFix/>
          </a:blip>
          <a:srcRect b="-2" l="3452" r="9570" t="0"/>
          <a:stretch/>
        </p:blipFill>
        <p:spPr>
          <a:xfrm>
            <a:off x="7404372" y="10"/>
            <a:ext cx="4787628" cy="3401558"/>
          </a:xfrm>
          <a:custGeom>
            <a:rect b="b" l="l" r="r" t="t"/>
            <a:pathLst>
              <a:path extrusionOk="0" h="3401568" w="478762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neca de cerveja&#10;&#10;Descrição gerada automaticamente"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23297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 sz="2800"/>
              <a:t>Tecnologia Utilizada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D5D5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/>
              <a:t>Para desenvolvimento do trabalho utilizamos as seguintes ferramentas: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/>
              <a:t>Figma - Criação do protótipo do wireframe: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/>
              <a:t>Interface desenvolvida utilizando a ferramenta Figma.</a:t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https://www.figma.com/file/uAEthv151mhegzpjdWXzSw/Untitled?node-id=0%3A1</a:t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/>
              <a:t>Miro - Organização da parte conceitual do trabalho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/>
              <a:t>Github - Repositórios com a documentação utilizada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/>
              <a:t>Trello - Organização das tarafas em andamento</a:t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pt-BR" sz="1100"/>
              <a:t>Replit para codificação e exposição do site;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de personagem de desenho animado&#10;&#10;Descrição gerada automaticamente com confiança média" id="179" name="Google Shape;179;p7"/>
          <p:cNvPicPr preferRelativeResize="0"/>
          <p:nvPr/>
        </p:nvPicPr>
        <p:blipFill rotWithShape="1">
          <a:blip r:embed="rId3">
            <a:alphaModFix/>
          </a:blip>
          <a:srcRect b="2" l="0" r="1094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Drunken Sailor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2021-10-05T00:16:43Z</dcterms:created>
  <dc:creator>Matheus Marinho</dc:creator>
</cp:coreProperties>
</file>