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eUzLoS64PhttntFkeHtDMNG0x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CSD, mapa de stakeholders, entrevistas, brainstorming, detalhamento das ideias</a:t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124b7661497_1_36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124b7661497_1_36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24b7661497_1_36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24b7661497_1_36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124b7661497_1_36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124b7661497_1_36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124b7661497_1_366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124b7661497_1_366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24b7661497_1_36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24b7661497_1_42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124b7661497_1_4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24b7661497_1_4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24b7661497_1_4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24b7661497_1_4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24b7661497_1_4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g124b7661497_1_426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124b7661497_1_426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g124b7661497_1_42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b7661497_1_43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b7661497_1_43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g124b7661497_1_438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g124b7661497_1_43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24b7661497_1_43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4b7661497_1_43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b7661497_1_444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3" name="Google Shape;93;g124b7661497_1_444"/>
          <p:cNvSpPr/>
          <p:nvPr>
            <p:ph idx="2" type="pic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94" name="Google Shape;94;g124b7661497_1_444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g124b7661497_1_444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24b7661497_1_444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24b7661497_1_44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8" name="Google Shape;98;g124b7661497_1_44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124b7661497_1_37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124b7661497_1_3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24b7661497_1_3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24b7661497_1_3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24b7661497_1_3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24b7661497_1_3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g124b7661497_1_376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124b7661497_1_37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124b7661497_1_385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124b7661497_1_38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24b7661497_1_38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24b7661497_1_38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24b7661497_1_38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24b7661497_1_38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24b7661497_1_38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124b7661497_1_385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g124b7661497_1_38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4b7661497_1_39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g124b7661497_1_39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124b7661497_1_39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g124b7661497_1_39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b7661497_1_40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9" name="Google Shape;49;g124b7661497_1_40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b7661497_1_40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124b7661497_1_403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g124b7661497_1_40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124b7661497_1_407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124b7661497_1_40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124b7661497_1_40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24b7661497_1_40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24b7661497_1_40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124b7661497_1_40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g124b7661497_1_407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g124b7661497_1_40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b7661497_1_416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g124b7661497_1_41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124b7661497_1_416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7" name="Google Shape;67;g124b7661497_1_416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g124b7661497_1_4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124b7661497_1_41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b7661497_1_423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2" name="Google Shape;72;g124b7661497_1_4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b7661497_1_36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124b7661497_1_36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124b7661497_1_36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40050" y="4888775"/>
            <a:ext cx="71472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89285"/>
              <a:buFont typeface="Twentieth Century"/>
              <a:buNone/>
            </a:pPr>
            <a:r>
              <a:rPr lang="pt-BR"/>
              <a:t>Dificuldade de acesso à tecnologia para idosos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8376625" y="4817525"/>
            <a:ext cx="36993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Arthur Patrocínio Neves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Leandro Guido Lorenzini Santos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Marcelo Augusto Moreira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Gabriel Máximo de Castro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Pedro Corrêa Rigotto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Igor Rodrigues de Abreu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224828" y="47666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é importante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Idosos têm dificuldade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Muitos deles querem ajuda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Nós podemos ajudar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575" y="2286000"/>
            <a:ext cx="4579450" cy="254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Idosos de 65 a 85 anos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sabem o básico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Têm interesse em aprender mais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25619" l="27626" r="21794" t="12556"/>
          <a:stretch/>
        </p:blipFill>
        <p:spPr>
          <a:xfrm>
            <a:off x="8819100" y="2886100"/>
            <a:ext cx="1495601" cy="148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32732" l="28489" r="28494" t="0"/>
          <a:stretch/>
        </p:blipFill>
        <p:spPr>
          <a:xfrm>
            <a:off x="8875475" y="4844125"/>
            <a:ext cx="1495600" cy="146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21042" l="10625" r="27420" t="0"/>
          <a:stretch/>
        </p:blipFill>
        <p:spPr>
          <a:xfrm>
            <a:off x="8815396" y="1041470"/>
            <a:ext cx="1495608" cy="13749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3"/>
          <p:cNvSpPr txBox="1"/>
          <p:nvPr/>
        </p:nvSpPr>
        <p:spPr>
          <a:xfrm>
            <a:off x="8755276" y="649850"/>
            <a:ext cx="16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Gertrudes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832488" y="4422738"/>
            <a:ext cx="146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Paulo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832538" y="2496675"/>
            <a:ext cx="146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Clotilde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</a:t>
            </a:r>
            <a:r>
              <a:rPr lang="pt-BR"/>
              <a:t>tivo: ensinar os idosos a usar a tecnologia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Solução: site com conteúdo educativo    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425" y="3503000"/>
            <a:ext cx="4885550" cy="2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949000" y="1639975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Histórias de Usuários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Clotilde deseja saber como utilizar o aplicativo do banco</a:t>
            </a:r>
            <a:endParaRPr/>
          </a:p>
          <a:p>
            <a:pPr indent="-266700" lvl="0" marL="2667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Paulo quer aprender a mudar configurações em seu celular</a:t>
            </a:r>
            <a:endParaRPr/>
          </a:p>
        </p:txBody>
      </p:sp>
      <p:sp>
        <p:nvSpPr>
          <p:cNvPr id="137" name="Google Shape;137;p5"/>
          <p:cNvSpPr txBox="1"/>
          <p:nvPr>
            <p:ph idx="2" type="body"/>
          </p:nvPr>
        </p:nvSpPr>
        <p:spPr>
          <a:xfrm>
            <a:off x="6177875" y="15637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/>
              <a:t>Requisitos Funcionais</a:t>
            </a:r>
            <a:endParaRPr/>
          </a:p>
          <a:p>
            <a:pPr indent="-444500" lvl="0" marL="609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O site deve conter tutoriais de uso da tecnologia</a:t>
            </a:r>
            <a:endParaRPr/>
          </a:p>
          <a:p>
            <a:pPr indent="-444500" lvl="0" marL="609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O site deve ter versão premium e gratuita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  <a:p>
            <a:pPr indent="-444500" lvl="0" marL="609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O site deve ser responsivo</a:t>
            </a:r>
            <a:endParaRPr/>
          </a:p>
          <a:p>
            <a:pPr indent="-444500" lvl="0" marL="609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O site deve ser limpo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984653" y="23452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Chat bot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Categorias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</a:t>
            </a:r>
            <a:r>
              <a:rPr lang="pt-BR"/>
              <a:t>utoriais ao longo de todo o site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Contato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contas gratuita e premium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550" y="737626"/>
            <a:ext cx="1512675" cy="327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702" y="4178373"/>
            <a:ext cx="4098523" cy="230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Processo de trabalho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Design Thinking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Scrum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Ferramentas: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GitHub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VScode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Google Drive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Figma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Miro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Trello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Discord</a:t>
            </a:r>
            <a:endParaRPr/>
          </a:p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Divisão de Papéis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Scrum master: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Pedro Corrêa Rigotto</a:t>
            </a:r>
            <a:endParaRPr sz="19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Product owner:</a:t>
            </a:r>
            <a:endParaRPr sz="19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Leandro Guido Lorenzini Santos</a:t>
            </a:r>
            <a:endParaRPr sz="19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Desenvolvedores: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Arthur Patrocínio Neves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Marcelo Augusto Moreira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Gabriel Máximo de Castro 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Igor Rodrigues de Abreu</a:t>
            </a:r>
            <a:endParaRPr sz="1900"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98" y="1505723"/>
            <a:ext cx="1277800" cy="7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925" y="2358700"/>
            <a:ext cx="551751" cy="5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925" y="3057856"/>
            <a:ext cx="551750" cy="49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5938" y="3699749"/>
            <a:ext cx="1067735" cy="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0253" y="4370275"/>
            <a:ext cx="993159" cy="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7278" y="4922025"/>
            <a:ext cx="879109" cy="4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0941" y="5396241"/>
            <a:ext cx="551750" cy="5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Dificuldade de acesso à tecnologia para idosos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Arthur Patrocínio Neves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Leandro Guido Lorenzini Santos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Marcelo Augusto Moreira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Gabriel Máximo de Castro 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Pedro Corrêa Rigotto</a:t>
            </a:r>
            <a:endParaRPr b="1"/>
          </a:p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Igor Rodrigues de Abreu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6" name="Google Shape;166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-99150" y="-148725"/>
            <a:ext cx="12426900" cy="475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2366700" y="654450"/>
            <a:ext cx="749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Obrigado!</a:t>
            </a:r>
            <a:endParaRPr b="1" i="1" sz="20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