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matic SC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sNpQERMt89v8Ss+/teU2SpZBQ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Matriz CSD, mapa de stakeholders, entrevistas, brainstorming, detalhamento das ideias</a:t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a22bed0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a22bed0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a22bed0a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a22bed0a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a22bed0a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3a22bed0a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124b7661497_1_366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5" name="Google Shape;15;g124b7661497_1_36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124b7661497_1_36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124b7661497_1_36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124b7661497_1_36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124b7661497_1_36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124b7661497_1_366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124b7661497_1_366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24b7661497_1_36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b7661497_1_416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g124b7661497_1_41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g124b7661497_1_416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81" name="Google Shape;81;g124b7661497_1_416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g124b7661497_1_41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124b7661497_1_41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b7661497_1_423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86" name="Google Shape;86;g124b7661497_1_42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124b7661497_1_426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89" name="Google Shape;89;g124b7661497_1_4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24b7661497_1_4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24b7661497_1_4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24b7661497_1_4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24b7661497_1_4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124b7661497_1_426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g124b7661497_1_426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g124b7661497_1_42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b7661497_1_43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4b7661497_1_43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" name="Google Shape;25;g124b7661497_1_438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g124b7661497_1_43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24b7661497_1_43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124b7661497_1_43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4b7661497_1_39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124b7661497_1_395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124b7661497_1_395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124b7661497_1_39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4b7661497_1_444"/>
          <p:cNvSpPr txBox="1"/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124b7661497_1_444"/>
          <p:cNvSpPr/>
          <p:nvPr>
            <p:ph idx="2" type="pic"/>
          </p:nvPr>
        </p:nvSpPr>
        <p:spPr>
          <a:xfrm>
            <a:off x="0" y="-1"/>
            <a:ext cx="121890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7" name="Google Shape;37;g124b7661497_1_444"/>
          <p:cNvSpPr txBox="1"/>
          <p:nvPr>
            <p:ph idx="1" type="body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g124b7661497_1_444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124b7661497_1_444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g124b7661497_1_44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g124b7661497_1_44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g124b7661497_1_376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44" name="Google Shape;44;g124b7661497_1_37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24b7661497_1_37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24b7661497_1_37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24b7661497_1_37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24b7661497_1_37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g124b7661497_1_376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g124b7661497_1_37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g124b7661497_1_385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53" name="Google Shape;53;g124b7661497_1_38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124b7661497_1_38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124b7661497_1_38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124b7661497_1_38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124b7661497_1_38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124b7661497_1_38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9" name="Google Shape;59;g124b7661497_1_385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" name="Google Shape;60;g124b7661497_1_38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b7661497_1_40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" name="Google Shape;63;g124b7661497_1_40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b7661497_1_40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6" name="Google Shape;66;g124b7661497_1_403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g124b7661497_1_40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24b7661497_1_407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0" name="Google Shape;70;g124b7661497_1_40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24b7661497_1_40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124b7661497_1_40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124b7661497_1_40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124b7661497_1_40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g124b7661497_1_407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g124b7661497_1_40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b7661497_1_36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124b7661497_1_362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124b7661497_1_36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aw-dificuldade-de-acesso-a-tecnologia-por-idosos.pedrocorrea10.repl.co/inicio-login/inicio.html" TargetMode="External"/><Relationship Id="rId4" Type="http://schemas.openxmlformats.org/officeDocument/2006/relationships/hyperlink" Target="https://tiaw-dificuldade-de-acesso-a-tecnologia-por-idosos.pedrocorrea10.repl.co/loginAdm/LoginAdm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40050" y="4888775"/>
            <a:ext cx="71472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89285"/>
              <a:buFont typeface="Twentieth Century"/>
              <a:buNone/>
            </a:pPr>
            <a:r>
              <a:rPr lang="pt-BR"/>
              <a:t>Dificuldade de acesso à tecnologia para idosos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8376625" y="4817525"/>
            <a:ext cx="36993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2400"/>
              <a:t>Equipe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Arthur Patrocínio Neves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Leandro Guido Lorenzini Santos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Marcelo Augusto Moreira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Gabriel Máximo de Castro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pt-BR"/>
              <a:t>Pedro Corrêa Rigotto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236003" y="4515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Internet é importante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Idosos têm dificuldade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Muitos deles querem ajuda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Nós podemos ajudar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575" y="2286000"/>
            <a:ext cx="4579450" cy="254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Objetivo: ensinar os idosos a usar a tecnologia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Solução: site com conteúdo educativo 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500" y="4150150"/>
            <a:ext cx="5191800" cy="25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Processo de trabalho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Design Thinking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Scrum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Ferramentas: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GitHub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VScode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Google Drive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Figma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Miro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Trello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Discord</a:t>
            </a:r>
            <a:endParaRPr/>
          </a:p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Divisão de Papéis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900"/>
              <a:t>Scrum master: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Pedro Corrêa Rigotto</a:t>
            </a:r>
            <a:endParaRPr sz="19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900"/>
              <a:t>Product owner:</a:t>
            </a:r>
            <a:endParaRPr sz="19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Leandro Guido Lorenzini Santos</a:t>
            </a:r>
            <a:endParaRPr sz="19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900"/>
              <a:t>Desenvolvedores: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Arthur Patrocínio Neves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Marcelo Augusto Moreira</a:t>
            </a:r>
            <a:endParaRPr sz="19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900"/>
              <a:t>Gabriel Máximo de Castro </a:t>
            </a:r>
            <a:endParaRPr sz="1900"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898" y="1505723"/>
            <a:ext cx="1277800" cy="7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3925" y="2358700"/>
            <a:ext cx="551751" cy="55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3925" y="3057856"/>
            <a:ext cx="551750" cy="49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5938" y="3699749"/>
            <a:ext cx="1067735" cy="5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0253" y="4370275"/>
            <a:ext cx="993159" cy="5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7278" y="4922025"/>
            <a:ext cx="879109" cy="4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90941" y="5396241"/>
            <a:ext cx="551750" cy="5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a22bed0ac_0_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/>
          </a:p>
        </p:txBody>
      </p:sp>
      <p:sp>
        <p:nvSpPr>
          <p:cNvPr id="139" name="Google Shape;139;g13a22bed0ac_0_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13a22bed0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62" y="1647425"/>
            <a:ext cx="10509325" cy="48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a22bed0ac_1_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funcional</a:t>
            </a:r>
            <a:endParaRPr/>
          </a:p>
        </p:txBody>
      </p:sp>
      <p:sp>
        <p:nvSpPr>
          <p:cNvPr id="147" name="Google Shape;147;g13a22bed0ac_1_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Acesso geral: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https://tiaw-dificuldade-de-acesso-a-tecnologia-por-idosos.pedrocorrea10.repl.co/inicio-login/inicio.html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Parte administrativa: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https://tiaw-dificuldade-de-acesso-a-tecnologia-por-idosos.pedrocorrea10.repl.co/loginAdm/LoginAdm.html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Dificuldade de acesso à tecnologia para idosos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2400"/>
              <a:t>Equipe</a:t>
            </a:r>
            <a:endParaRPr b="1"/>
          </a:p>
          <a:p>
            <a:pPr indent="-8858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Arthur Patrocínio Neves</a:t>
            </a:r>
            <a:endParaRPr b="1"/>
          </a:p>
          <a:p>
            <a:pPr indent="-8858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Leandro Guido Lorenzini Santos</a:t>
            </a:r>
            <a:endParaRPr b="1"/>
          </a:p>
          <a:p>
            <a:pPr indent="-8858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Marcelo Augusto Moreira</a:t>
            </a:r>
            <a:endParaRPr b="1"/>
          </a:p>
          <a:p>
            <a:pPr indent="-8858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Gabriel Máximo de Castro </a:t>
            </a:r>
            <a:endParaRPr b="1"/>
          </a:p>
          <a:p>
            <a:pPr indent="-88582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pt-BR"/>
              <a:t>Pedro Corrêa Rigotto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4" name="Google Shape;154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75" l="0" r="0" t="14275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/>
          <p:nvPr/>
        </p:nvSpPr>
        <p:spPr>
          <a:xfrm>
            <a:off x="-99150" y="-148725"/>
            <a:ext cx="12426900" cy="475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2366700" y="654450"/>
            <a:ext cx="7495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1" lang="pt-BR" sz="20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Obrigado!</a:t>
            </a:r>
            <a:endParaRPr b="1" i="1" sz="200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</cp:coreProperties>
</file>