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Roboto Mono Thin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Bree Serif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MonoThin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RobotoMonoThin-italic.fntdata"/><Relationship Id="rId23" Type="http://schemas.openxmlformats.org/officeDocument/2006/relationships/font" Target="fonts/RobotoMonoTh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MonoThin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reeSerif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RobotoThin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bb3dc62fd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bb3dc62fd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bb3dc62f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bb3dc62f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bb3dc62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5bb3dc62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874650" y="993450"/>
            <a:ext cx="4901400" cy="1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>
                <a:solidFill>
                  <a:schemeClr val="accent1"/>
                </a:solidFill>
              </a:rPr>
              <a:t>PLANEJY</a:t>
            </a:r>
            <a:endParaRPr sz="800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5901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8217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9104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9761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27301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8746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61184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0064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829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3456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3456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3456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3456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3456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3456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3456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3456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-590436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-590436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-590436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4602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-87693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624077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568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7368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6903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941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2618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5724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9302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20360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6796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1110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5583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2542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7102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5920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29745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5428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10170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11580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8578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6824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7368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144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48519" y="40123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3743251" y="41101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3743251" y="41835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3743251" y="42568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3107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901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8352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1374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2878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478907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2011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14966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7973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0809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809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25604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-479963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0403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2267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1304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2191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0021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0021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2970810" y="23913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077756" y="23883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008203" y="1906910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3156420" y="1906910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3292424" y="1906910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3533862" y="1906910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636291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455968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1533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4476700" y="2098700"/>
            <a:ext cx="418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Colabore, gerencie projetos e alcance novos picos de produtividade. Seja em um arranha-céu ou em casa, o seu jeito de viver é único, e o Planejy pode ajudar você a produzir cada vez mais!</a:t>
            </a:r>
            <a:endParaRPr sz="2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7"/>
          <p:cNvSpPr txBox="1"/>
          <p:nvPr>
            <p:ph type="ctrTitle"/>
          </p:nvPr>
        </p:nvSpPr>
        <p:spPr>
          <a:xfrm>
            <a:off x="4233150" y="1006500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OBRIGADO!</a:t>
            </a:r>
            <a:endParaRPr/>
          </a:p>
        </p:txBody>
      </p:sp>
      <p:sp>
        <p:nvSpPr>
          <p:cNvPr id="868" name="Google Shape;868;p27"/>
          <p:cNvSpPr txBox="1"/>
          <p:nvPr>
            <p:ph idx="1" type="subTitle"/>
          </p:nvPr>
        </p:nvSpPr>
        <p:spPr>
          <a:xfrm>
            <a:off x="4204950" y="1900300"/>
            <a:ext cx="44709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Alguma </a:t>
            </a:r>
            <a:r>
              <a:rPr lang="es" sz="1600"/>
              <a:t>dúvida</a:t>
            </a:r>
            <a:r>
              <a:rPr lang="es" sz="1600"/>
              <a:t> sobre o trabalho?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Gabriel Martins Vinci Almeida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Gabriel Ramos Ferreira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João Vitor Romero Sales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Marcos Antônio Lommez Cândido Ribeiro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Matheus Moreira Sorrentino</a:t>
            </a:r>
            <a:endParaRPr/>
          </a:p>
        </p:txBody>
      </p:sp>
      <p:grpSp>
        <p:nvGrpSpPr>
          <p:cNvPr id="869" name="Google Shape;869;p27"/>
          <p:cNvGrpSpPr/>
          <p:nvPr/>
        </p:nvGrpSpPr>
        <p:grpSpPr>
          <a:xfrm flipH="1">
            <a:off x="-4249576" y="-110222"/>
            <a:ext cx="7324051" cy="5378088"/>
            <a:chOff x="238125" y="262775"/>
            <a:chExt cx="7092825" cy="5151425"/>
          </a:xfrm>
        </p:grpSpPr>
        <p:sp>
          <p:nvSpPr>
            <p:cNvPr id="870" name="Google Shape;870;p27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ctrTitle"/>
          </p:nvPr>
        </p:nvSpPr>
        <p:spPr>
          <a:xfrm>
            <a:off x="4136250" y="1737500"/>
            <a:ext cx="4581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Planejar = Planejy</a:t>
            </a:r>
            <a:endParaRPr sz="4000"/>
          </a:p>
        </p:txBody>
      </p:sp>
      <p:sp>
        <p:nvSpPr>
          <p:cNvPr id="208" name="Google Shape;208;p19"/>
          <p:cNvSpPr txBox="1"/>
          <p:nvPr>
            <p:ph idx="1" type="subTitle"/>
          </p:nvPr>
        </p:nvSpPr>
        <p:spPr>
          <a:xfrm>
            <a:off x="4189800" y="2532075"/>
            <a:ext cx="44739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9 a cada 10 pessoas concordam que um melhor planejamento de sua rotina afeta diretamente em sua vida financeira.</a:t>
            </a:r>
            <a:endParaRPr sz="2000"/>
          </a:p>
        </p:txBody>
      </p:sp>
      <p:cxnSp>
        <p:nvCxnSpPr>
          <p:cNvPr id="209" name="Google Shape;209;p19"/>
          <p:cNvCxnSpPr/>
          <p:nvPr/>
        </p:nvCxnSpPr>
        <p:spPr>
          <a:xfrm>
            <a:off x="4243400" y="2283850"/>
            <a:ext cx="490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9"/>
          <p:cNvSpPr txBox="1"/>
          <p:nvPr>
            <p:ph type="ctrTitle"/>
          </p:nvPr>
        </p:nvSpPr>
        <p:spPr>
          <a:xfrm>
            <a:off x="960825" y="3679775"/>
            <a:ext cx="2467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PLANEJY</a:t>
            </a:r>
            <a:endParaRPr sz="4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87" y="721276"/>
            <a:ext cx="2788977" cy="278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 MOTIVOS PARA USAR O PLANEJY</a:t>
            </a:r>
            <a:endParaRPr/>
          </a:p>
        </p:txBody>
      </p: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6411225" y="2121900"/>
            <a:ext cx="26613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Todos temos nossas dificuldades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nós estamos aqui para lhe ajudar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18" name="Google Shape;218;p20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20"/>
          <p:cNvSpPr txBox="1"/>
          <p:nvPr>
            <p:ph idx="3" type="subTitle"/>
          </p:nvPr>
        </p:nvSpPr>
        <p:spPr>
          <a:xfrm>
            <a:off x="6411225" y="3046600"/>
            <a:ext cx="26613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Viva a vida e nós planejamos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para ajudar você!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20" name="Google Shape;220;p20"/>
          <p:cNvSpPr txBox="1"/>
          <p:nvPr>
            <p:ph idx="4" type="title"/>
          </p:nvPr>
        </p:nvSpPr>
        <p:spPr>
          <a:xfrm>
            <a:off x="5722150" y="2797975"/>
            <a:ext cx="621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0"/>
          <p:cNvSpPr txBox="1"/>
          <p:nvPr>
            <p:ph idx="5" type="subTitle"/>
          </p:nvPr>
        </p:nvSpPr>
        <p:spPr>
          <a:xfrm>
            <a:off x="6411225" y="3935450"/>
            <a:ext cx="2564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Venha com nós alcançar seus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tão sonhados objetivos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22" name="Google Shape;222;p20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0"/>
          <p:cNvSpPr txBox="1"/>
          <p:nvPr>
            <p:ph idx="7" type="subTitle"/>
          </p:nvPr>
        </p:nvSpPr>
        <p:spPr>
          <a:xfrm>
            <a:off x="171450" y="2121900"/>
            <a:ext cx="2564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Tempo significa dinheiro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e viver nossa vida não tem preço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24" name="Google Shape;224;p20"/>
          <p:cNvSpPr txBox="1"/>
          <p:nvPr>
            <p:ph idx="9" type="subTitle"/>
          </p:nvPr>
        </p:nvSpPr>
        <p:spPr>
          <a:xfrm>
            <a:off x="207175" y="3046600"/>
            <a:ext cx="25287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Notas melhores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Mais tempo para o social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25" name="Google Shape;225;p20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0"/>
          <p:cNvSpPr txBox="1"/>
          <p:nvPr>
            <p:ph idx="14" type="subTitle"/>
          </p:nvPr>
        </p:nvSpPr>
        <p:spPr>
          <a:xfrm>
            <a:off x="0" y="3935450"/>
            <a:ext cx="27357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Mais tempo significa mais lazer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As </a:t>
            </a:r>
            <a:r>
              <a:rPr lang="es" sz="1200">
                <a:solidFill>
                  <a:schemeClr val="accent1"/>
                </a:solidFill>
              </a:rPr>
              <a:t>férias</a:t>
            </a:r>
            <a:r>
              <a:rPr lang="es" sz="1200">
                <a:solidFill>
                  <a:schemeClr val="accent1"/>
                </a:solidFill>
              </a:rPr>
              <a:t> não precisam ser tão distantes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27" name="Google Shape;227;p20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0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Trabalho</a:t>
            </a:r>
            <a:endParaRPr sz="2000"/>
          </a:p>
        </p:txBody>
      </p:sp>
      <p:sp>
        <p:nvSpPr>
          <p:cNvPr id="229" name="Google Shape;229;p20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Estudos</a:t>
            </a:r>
            <a:endParaRPr sz="2000"/>
          </a:p>
        </p:txBody>
      </p:sp>
      <p:sp>
        <p:nvSpPr>
          <p:cNvPr id="230" name="Google Shape;230;p20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Tempo</a:t>
            </a:r>
            <a:endParaRPr sz="2000"/>
          </a:p>
        </p:txBody>
      </p:sp>
      <p:sp>
        <p:nvSpPr>
          <p:cNvPr id="231" name="Google Shape;231;p20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Procrastinação</a:t>
            </a:r>
            <a:endParaRPr sz="2000"/>
          </a:p>
        </p:txBody>
      </p:sp>
      <p:sp>
        <p:nvSpPr>
          <p:cNvPr id="232" name="Google Shape;232;p20"/>
          <p:cNvSpPr txBox="1"/>
          <p:nvPr>
            <p:ph idx="8" type="title"/>
          </p:nvPr>
        </p:nvSpPr>
        <p:spPr>
          <a:xfrm>
            <a:off x="2827575" y="1901250"/>
            <a:ext cx="621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20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Motivação</a:t>
            </a:r>
            <a:endParaRPr sz="2000"/>
          </a:p>
        </p:txBody>
      </p:sp>
      <p:sp>
        <p:nvSpPr>
          <p:cNvPr id="234" name="Google Shape;234;p20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Sonhos</a:t>
            </a:r>
            <a:endParaRPr sz="2000"/>
          </a:p>
        </p:txBody>
      </p:sp>
      <p:sp>
        <p:nvSpPr>
          <p:cNvPr id="235" name="Google Shape;235;p20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0"/>
          <p:cNvSpPr/>
          <p:nvPr/>
        </p:nvSpPr>
        <p:spPr>
          <a:xfrm>
            <a:off x="3667162" y="3872493"/>
            <a:ext cx="139509" cy="346222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3820455" y="3871276"/>
            <a:ext cx="140772" cy="347438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3741292" y="3941488"/>
            <a:ext cx="145784" cy="8838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3814180" y="4060111"/>
            <a:ext cx="20" cy="19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3635749" y="3832540"/>
            <a:ext cx="353133" cy="30279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3635749" y="4228362"/>
            <a:ext cx="353133" cy="30279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0"/>
          <p:cNvGrpSpPr/>
          <p:nvPr/>
        </p:nvGrpSpPr>
        <p:grpSpPr>
          <a:xfrm>
            <a:off x="3599725" y="2012965"/>
            <a:ext cx="428933" cy="428999"/>
            <a:chOff x="-46410500" y="3201275"/>
            <a:chExt cx="300100" cy="300125"/>
          </a:xfrm>
        </p:grpSpPr>
        <p:sp>
          <p:nvSpPr>
            <p:cNvPr id="244" name="Google Shape;244;p20"/>
            <p:cNvSpPr/>
            <p:nvPr/>
          </p:nvSpPr>
          <p:spPr>
            <a:xfrm>
              <a:off x="-46358500" y="3201275"/>
              <a:ext cx="37825" cy="87450"/>
            </a:xfrm>
            <a:custGeom>
              <a:rect b="b" l="l" r="r" t="t"/>
              <a:pathLst>
                <a:path extrusionOk="0" h="3498" w="1513">
                  <a:moveTo>
                    <a:pt x="768" y="1"/>
                  </a:moveTo>
                  <a:cubicBezTo>
                    <a:pt x="677" y="1"/>
                    <a:pt x="583" y="32"/>
                    <a:pt x="504" y="95"/>
                  </a:cubicBezTo>
                  <a:cubicBezTo>
                    <a:pt x="0" y="599"/>
                    <a:pt x="0" y="1482"/>
                    <a:pt x="504" y="1986"/>
                  </a:cubicBezTo>
                  <a:cubicBezTo>
                    <a:pt x="725" y="2238"/>
                    <a:pt x="725" y="2616"/>
                    <a:pt x="504" y="2899"/>
                  </a:cubicBezTo>
                  <a:cubicBezTo>
                    <a:pt x="378" y="3025"/>
                    <a:pt x="378" y="3246"/>
                    <a:pt x="504" y="3403"/>
                  </a:cubicBezTo>
                  <a:cubicBezTo>
                    <a:pt x="567" y="3466"/>
                    <a:pt x="654" y="3498"/>
                    <a:pt x="744" y="3498"/>
                  </a:cubicBezTo>
                  <a:cubicBezTo>
                    <a:pt x="835" y="3498"/>
                    <a:pt x="929" y="3466"/>
                    <a:pt x="1008" y="3403"/>
                  </a:cubicBezTo>
                  <a:cubicBezTo>
                    <a:pt x="1512" y="2899"/>
                    <a:pt x="1512" y="2017"/>
                    <a:pt x="1008" y="1513"/>
                  </a:cubicBezTo>
                  <a:cubicBezTo>
                    <a:pt x="788" y="1293"/>
                    <a:pt x="788" y="851"/>
                    <a:pt x="1008" y="599"/>
                  </a:cubicBezTo>
                  <a:cubicBezTo>
                    <a:pt x="1134" y="505"/>
                    <a:pt x="1134" y="253"/>
                    <a:pt x="1008" y="95"/>
                  </a:cubicBezTo>
                  <a:cubicBezTo>
                    <a:pt x="945" y="32"/>
                    <a:pt x="859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-46307325" y="3201275"/>
              <a:ext cx="38625" cy="88250"/>
            </a:xfrm>
            <a:custGeom>
              <a:rect b="b" l="l" r="r" t="t"/>
              <a:pathLst>
                <a:path extrusionOk="0" h="3530" w="1545">
                  <a:moveTo>
                    <a:pt x="781" y="1"/>
                  </a:moveTo>
                  <a:cubicBezTo>
                    <a:pt x="686" y="1"/>
                    <a:pt x="584" y="32"/>
                    <a:pt x="505" y="95"/>
                  </a:cubicBezTo>
                  <a:cubicBezTo>
                    <a:pt x="1" y="599"/>
                    <a:pt x="1" y="1482"/>
                    <a:pt x="505" y="1986"/>
                  </a:cubicBezTo>
                  <a:cubicBezTo>
                    <a:pt x="788" y="2238"/>
                    <a:pt x="788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631" y="3498"/>
                    <a:pt x="694" y="3529"/>
                    <a:pt x="788" y="3529"/>
                  </a:cubicBezTo>
                  <a:cubicBezTo>
                    <a:pt x="851" y="3529"/>
                    <a:pt x="978" y="3498"/>
                    <a:pt x="1009" y="3403"/>
                  </a:cubicBezTo>
                  <a:cubicBezTo>
                    <a:pt x="1545" y="2899"/>
                    <a:pt x="1545" y="2017"/>
                    <a:pt x="1009" y="1513"/>
                  </a:cubicBezTo>
                  <a:cubicBezTo>
                    <a:pt x="788" y="1293"/>
                    <a:pt x="788" y="851"/>
                    <a:pt x="1009" y="599"/>
                  </a:cubicBezTo>
                  <a:cubicBezTo>
                    <a:pt x="1135" y="505"/>
                    <a:pt x="1135" y="253"/>
                    <a:pt x="1009" y="95"/>
                  </a:cubicBezTo>
                  <a:cubicBezTo>
                    <a:pt x="962" y="32"/>
                    <a:pt x="875" y="1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46253750" y="3201275"/>
              <a:ext cx="38600" cy="87450"/>
            </a:xfrm>
            <a:custGeom>
              <a:rect b="b" l="l" r="r" t="t"/>
              <a:pathLst>
                <a:path extrusionOk="0" h="3498" w="1544">
                  <a:moveTo>
                    <a:pt x="800" y="1"/>
                  </a:moveTo>
                  <a:cubicBezTo>
                    <a:pt x="709" y="1"/>
                    <a:pt x="615" y="32"/>
                    <a:pt x="536" y="95"/>
                  </a:cubicBezTo>
                  <a:cubicBezTo>
                    <a:pt x="0" y="599"/>
                    <a:pt x="0" y="1482"/>
                    <a:pt x="536" y="1986"/>
                  </a:cubicBezTo>
                  <a:cubicBezTo>
                    <a:pt x="756" y="2238"/>
                    <a:pt x="756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599" y="3466"/>
                    <a:pt x="685" y="3498"/>
                    <a:pt x="776" y="3498"/>
                  </a:cubicBezTo>
                  <a:cubicBezTo>
                    <a:pt x="867" y="3498"/>
                    <a:pt x="961" y="3466"/>
                    <a:pt x="1040" y="3403"/>
                  </a:cubicBezTo>
                  <a:cubicBezTo>
                    <a:pt x="1544" y="2899"/>
                    <a:pt x="1544" y="2017"/>
                    <a:pt x="1040" y="1513"/>
                  </a:cubicBezTo>
                  <a:cubicBezTo>
                    <a:pt x="788" y="1293"/>
                    <a:pt x="788" y="851"/>
                    <a:pt x="1040" y="599"/>
                  </a:cubicBezTo>
                  <a:cubicBezTo>
                    <a:pt x="1166" y="505"/>
                    <a:pt x="1166" y="253"/>
                    <a:pt x="1040" y="95"/>
                  </a:cubicBezTo>
                  <a:cubicBezTo>
                    <a:pt x="977" y="32"/>
                    <a:pt x="890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46410500" y="3306025"/>
              <a:ext cx="300100" cy="141025"/>
            </a:xfrm>
            <a:custGeom>
              <a:rect b="b" l="l" r="r" t="t"/>
              <a:pathLst>
                <a:path extrusionOk="0" h="5641" w="12004">
                  <a:moveTo>
                    <a:pt x="10933" y="1419"/>
                  </a:moveTo>
                  <a:cubicBezTo>
                    <a:pt x="11122" y="1419"/>
                    <a:pt x="11279" y="1576"/>
                    <a:pt x="11279" y="1765"/>
                  </a:cubicBezTo>
                  <a:cubicBezTo>
                    <a:pt x="11248" y="3057"/>
                    <a:pt x="10208" y="4128"/>
                    <a:pt x="8980" y="4223"/>
                  </a:cubicBezTo>
                  <a:cubicBezTo>
                    <a:pt x="9389" y="3404"/>
                    <a:pt x="9673" y="2458"/>
                    <a:pt x="9799" y="1419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2458"/>
                    <a:pt x="694" y="4412"/>
                    <a:pt x="1923" y="5640"/>
                  </a:cubicBezTo>
                  <a:lnTo>
                    <a:pt x="7971" y="5640"/>
                  </a:lnTo>
                  <a:cubicBezTo>
                    <a:pt x="8192" y="5420"/>
                    <a:pt x="8381" y="5168"/>
                    <a:pt x="8539" y="4916"/>
                  </a:cubicBezTo>
                  <a:lnTo>
                    <a:pt x="8854" y="4916"/>
                  </a:lnTo>
                  <a:cubicBezTo>
                    <a:pt x="10586" y="4916"/>
                    <a:pt x="12004" y="3498"/>
                    <a:pt x="12004" y="1765"/>
                  </a:cubicBezTo>
                  <a:cubicBezTo>
                    <a:pt x="11941" y="1198"/>
                    <a:pt x="11469" y="726"/>
                    <a:pt x="10933" y="726"/>
                  </a:cubicBezTo>
                  <a:lnTo>
                    <a:pt x="9862" y="726"/>
                  </a:lnTo>
                  <a:lnTo>
                    <a:pt x="9862" y="348"/>
                  </a:lnTo>
                  <a:cubicBezTo>
                    <a:pt x="9862" y="159"/>
                    <a:pt x="9704" y="1"/>
                    <a:pt x="9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46401050" y="3465925"/>
              <a:ext cx="226075" cy="35475"/>
            </a:xfrm>
            <a:custGeom>
              <a:rect b="b" l="l" r="r" t="t"/>
              <a:pathLst>
                <a:path extrusionOk="0" h="1419" w="9043">
                  <a:moveTo>
                    <a:pt x="473" y="0"/>
                  </a:moveTo>
                  <a:cubicBezTo>
                    <a:pt x="158" y="0"/>
                    <a:pt x="1" y="379"/>
                    <a:pt x="221" y="631"/>
                  </a:cubicBezTo>
                  <a:cubicBezTo>
                    <a:pt x="757" y="1135"/>
                    <a:pt x="1450" y="1418"/>
                    <a:pt x="2206" y="1418"/>
                  </a:cubicBezTo>
                  <a:lnTo>
                    <a:pt x="6837" y="1418"/>
                  </a:lnTo>
                  <a:cubicBezTo>
                    <a:pt x="7593" y="1418"/>
                    <a:pt x="8318" y="1135"/>
                    <a:pt x="8822" y="631"/>
                  </a:cubicBezTo>
                  <a:cubicBezTo>
                    <a:pt x="9043" y="379"/>
                    <a:pt x="8948" y="0"/>
                    <a:pt x="8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49" name="Google Shape;249;p20"/>
          <p:cNvGrpSpPr/>
          <p:nvPr/>
        </p:nvGrpSpPr>
        <p:grpSpPr>
          <a:xfrm>
            <a:off x="5111506" y="2955742"/>
            <a:ext cx="428921" cy="428921"/>
            <a:chOff x="5049725" y="3806450"/>
            <a:chExt cx="481825" cy="481825"/>
          </a:xfrm>
        </p:grpSpPr>
        <p:sp>
          <p:nvSpPr>
            <p:cNvPr id="250" name="Google Shape;250;p20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3" name="Google Shape;253;p20"/>
          <p:cNvGrpSpPr/>
          <p:nvPr/>
        </p:nvGrpSpPr>
        <p:grpSpPr>
          <a:xfrm>
            <a:off x="3574213" y="2914795"/>
            <a:ext cx="476177" cy="484901"/>
            <a:chOff x="-40742750" y="3972175"/>
            <a:chExt cx="311125" cy="316825"/>
          </a:xfrm>
        </p:grpSpPr>
        <p:sp>
          <p:nvSpPr>
            <p:cNvPr id="254" name="Google Shape;254;p20"/>
            <p:cNvSpPr/>
            <p:nvPr/>
          </p:nvSpPr>
          <p:spPr>
            <a:xfrm>
              <a:off x="-40699425" y="4118075"/>
              <a:ext cx="226850" cy="101625"/>
            </a:xfrm>
            <a:custGeom>
              <a:rect b="b" l="l" r="r" t="t"/>
              <a:pathLst>
                <a:path extrusionOk="0" h="4065" w="9074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-40742750" y="3972175"/>
              <a:ext cx="311125" cy="316825"/>
            </a:xfrm>
            <a:custGeom>
              <a:rect b="b" l="l" r="r" t="t"/>
              <a:pathLst>
                <a:path extrusionOk="0" h="12673" w="12445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0"/>
          <p:cNvGrpSpPr/>
          <p:nvPr/>
        </p:nvGrpSpPr>
        <p:grpSpPr>
          <a:xfrm>
            <a:off x="5109471" y="1990670"/>
            <a:ext cx="432998" cy="427760"/>
            <a:chOff x="3858100" y="1435075"/>
            <a:chExt cx="487775" cy="481875"/>
          </a:xfrm>
        </p:grpSpPr>
        <p:sp>
          <p:nvSpPr>
            <p:cNvPr id="257" name="Google Shape;257;p20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SOBRE O PROJETO</a:t>
            </a:r>
            <a:endParaRPr sz="4000">
              <a:solidFill>
                <a:srgbClr val="FFFFFF"/>
              </a:solidFill>
            </a:endParaRPr>
          </a:p>
        </p:txBody>
      </p:sp>
      <p:cxnSp>
        <p:nvCxnSpPr>
          <p:cNvPr id="267" name="Google Shape;267;p21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1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1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16" name="Google Shape;316;p21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18" name="Google Shape;318;p21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19" name="Google Shape;319;p21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1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24" name="Google Shape;324;p21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1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29" name="Google Shape;329;p21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35" name="Google Shape;335;p21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21"/>
          <p:cNvSpPr txBox="1"/>
          <p:nvPr/>
        </p:nvSpPr>
        <p:spPr>
          <a:xfrm>
            <a:off x="4893700" y="2535513"/>
            <a:ext cx="4114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Vamos entender um pouco sobre: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&gt; Design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&gt; Funcionalidades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&gt; Futuro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 txBox="1"/>
          <p:nvPr>
            <p:ph idx="4" type="ctrTitle"/>
          </p:nvPr>
        </p:nvSpPr>
        <p:spPr>
          <a:xfrm>
            <a:off x="5308150" y="637925"/>
            <a:ext cx="2076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DESIGN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8021111" y="266798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8009275" y="1985963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357" name="Google Shape;357;p22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22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2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E2A47"/>
                </a:solidFill>
              </a:rPr>
              <a:t>DESIGN </a:t>
            </a:r>
            <a:r>
              <a:rPr lang="es" sz="1200">
                <a:solidFill>
                  <a:srgbClr val="0E2A47"/>
                </a:solidFill>
              </a:rPr>
              <a:t>AMIGÁVEL</a:t>
            </a:r>
            <a:endParaRPr sz="1200">
              <a:solidFill>
                <a:srgbClr val="0E2A47"/>
              </a:solidFill>
            </a:endParaRPr>
          </a:p>
        </p:txBody>
      </p:sp>
      <p:sp>
        <p:nvSpPr>
          <p:cNvPr id="458" name="Google Shape;458;p22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PARA VOCÊ!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59" name="Google Shape;459;p22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FÁCIL</a:t>
            </a:r>
            <a:r>
              <a:rPr lang="es">
                <a:solidFill>
                  <a:srgbClr val="0E2A47"/>
                </a:solidFill>
              </a:rPr>
              <a:t> DE UTILIZAR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66" name="Google Shape;466;p23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67" name="Google Shape;467;p23"/>
          <p:cNvSpPr txBox="1"/>
          <p:nvPr>
            <p:ph idx="4" type="ctrTitle"/>
          </p:nvPr>
        </p:nvSpPr>
        <p:spPr>
          <a:xfrm>
            <a:off x="656725" y="630275"/>
            <a:ext cx="3878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23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CALENDARIO </a:t>
            </a:r>
            <a:r>
              <a:rPr lang="es">
                <a:solidFill>
                  <a:schemeClr val="dk1"/>
                </a:solidFill>
              </a:rPr>
              <a:t>FÁCIL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23"/>
          <p:cNvSpPr txBox="1"/>
          <p:nvPr>
            <p:ph idx="2" type="ctrTitle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ARTIGOS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23"/>
          <p:cNvSpPr txBox="1"/>
          <p:nvPr>
            <p:ph idx="3" type="ctrTitle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 PERSONALIZADAS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71" name="Google Shape;471;p23"/>
          <p:cNvCxnSpPr/>
          <p:nvPr/>
        </p:nvCxnSpPr>
        <p:spPr>
          <a:xfrm>
            <a:off x="0" y="1197575"/>
            <a:ext cx="4157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3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476" name="Google Shape;476;p23"/>
          <p:cNvGrpSpPr/>
          <p:nvPr/>
        </p:nvGrpSpPr>
        <p:grpSpPr>
          <a:xfrm flipH="1" rot="10800000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77" name="Google Shape;477;p23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23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81" name="Google Shape;481;p23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23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485" name="Google Shape;485;p23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4"/>
          <p:cNvSpPr txBox="1"/>
          <p:nvPr>
            <p:ph type="ctrTitle"/>
          </p:nvPr>
        </p:nvSpPr>
        <p:spPr>
          <a:xfrm>
            <a:off x="5343525" y="637425"/>
            <a:ext cx="2407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1012025" y="165257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3567138" y="2448700"/>
            <a:ext cx="2009700" cy="20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6474650" y="1914475"/>
            <a:ext cx="1600200" cy="16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" name="Google Shape;514;p24"/>
          <p:cNvCxnSpPr/>
          <p:nvPr/>
        </p:nvCxnSpPr>
        <p:spPr>
          <a:xfrm>
            <a:off x="2336000" y="2786050"/>
            <a:ext cx="1600200" cy="504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4"/>
          <p:cNvCxnSpPr/>
          <p:nvPr/>
        </p:nvCxnSpPr>
        <p:spPr>
          <a:xfrm flipH="1" rot="10800000">
            <a:off x="5525825" y="2626750"/>
            <a:ext cx="949800" cy="548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4"/>
          <p:cNvCxnSpPr/>
          <p:nvPr/>
        </p:nvCxnSpPr>
        <p:spPr>
          <a:xfrm flipH="1">
            <a:off x="-607375" y="2357425"/>
            <a:ext cx="1886100" cy="714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4"/>
          <p:cNvCxnSpPr/>
          <p:nvPr/>
        </p:nvCxnSpPr>
        <p:spPr>
          <a:xfrm rot="10800000">
            <a:off x="7631450" y="2528875"/>
            <a:ext cx="1734000" cy="118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24"/>
          <p:cNvSpPr txBox="1"/>
          <p:nvPr>
            <p:ph idx="4294967295" type="ctrTitle"/>
          </p:nvPr>
        </p:nvSpPr>
        <p:spPr>
          <a:xfrm>
            <a:off x="3533988" y="2629649"/>
            <a:ext cx="20760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E2A47"/>
                </a:solidFill>
              </a:rPr>
              <a:t>Link para</a:t>
            </a:r>
            <a:endParaRPr sz="18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E2A47"/>
                </a:solidFill>
              </a:rPr>
              <a:t>profissionais</a:t>
            </a:r>
            <a:endParaRPr sz="18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E2A47"/>
                </a:solidFill>
              </a:rPr>
              <a:t>qualificados</a:t>
            </a:r>
            <a:endParaRPr sz="18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E2A47"/>
                </a:solidFill>
              </a:rPr>
              <a:t>de acordo com</a:t>
            </a:r>
            <a:endParaRPr sz="18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E2A47"/>
                </a:solidFill>
              </a:rPr>
              <a:t>a necessidade</a:t>
            </a:r>
            <a:endParaRPr sz="1800">
              <a:solidFill>
                <a:srgbClr val="0E2A47"/>
              </a:solidFill>
            </a:endParaRPr>
          </a:p>
        </p:txBody>
      </p:sp>
      <p:cxnSp>
        <p:nvCxnSpPr>
          <p:cNvPr id="519" name="Google Shape;519;p24"/>
          <p:cNvCxnSpPr/>
          <p:nvPr/>
        </p:nvCxnSpPr>
        <p:spPr>
          <a:xfrm>
            <a:off x="5643575" y="1191700"/>
            <a:ext cx="354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24"/>
          <p:cNvSpPr txBox="1"/>
          <p:nvPr>
            <p:ph idx="4294967295" type="ctrTitle"/>
          </p:nvPr>
        </p:nvSpPr>
        <p:spPr>
          <a:xfrm>
            <a:off x="986550" y="1814500"/>
            <a:ext cx="1600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E2A47"/>
                </a:solidFill>
              </a:rPr>
              <a:t>Integração</a:t>
            </a:r>
            <a:endParaRPr sz="16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E2A47"/>
                </a:solidFill>
              </a:rPr>
              <a:t>entre equipes</a:t>
            </a:r>
            <a:endParaRPr sz="16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E2A47"/>
                </a:solidFill>
              </a:rPr>
              <a:t>para ambiente</a:t>
            </a:r>
            <a:endParaRPr sz="16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E2A47"/>
                </a:solidFill>
              </a:rPr>
              <a:t>profissional</a:t>
            </a:r>
            <a:endParaRPr sz="1600">
              <a:solidFill>
                <a:srgbClr val="0E2A47"/>
              </a:solidFill>
            </a:endParaRPr>
          </a:p>
        </p:txBody>
      </p:sp>
      <p:sp>
        <p:nvSpPr>
          <p:cNvPr id="521" name="Google Shape;521;p24"/>
          <p:cNvSpPr txBox="1"/>
          <p:nvPr>
            <p:ph idx="4294967295" type="ctrTitle"/>
          </p:nvPr>
        </p:nvSpPr>
        <p:spPr>
          <a:xfrm>
            <a:off x="6236750" y="2143085"/>
            <a:ext cx="20760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E2A47"/>
                </a:solidFill>
              </a:rPr>
              <a:t>Diferentes </a:t>
            </a:r>
            <a:endParaRPr sz="18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E2A47"/>
                </a:solidFill>
              </a:rPr>
              <a:t>níveis</a:t>
            </a:r>
            <a:r>
              <a:rPr lang="es" sz="1800">
                <a:solidFill>
                  <a:srgbClr val="0E2A47"/>
                </a:solidFill>
              </a:rPr>
              <a:t> de</a:t>
            </a:r>
            <a:endParaRPr sz="18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E2A47"/>
                </a:solidFill>
              </a:rPr>
              <a:t>profundidade</a:t>
            </a:r>
            <a:endParaRPr sz="1800">
              <a:solidFill>
                <a:srgbClr val="0E2A47"/>
              </a:solidFill>
            </a:endParaRPr>
          </a:p>
        </p:txBody>
      </p:sp>
      <p:grpSp>
        <p:nvGrpSpPr>
          <p:cNvPr id="522" name="Google Shape;522;p24"/>
          <p:cNvGrpSpPr/>
          <p:nvPr/>
        </p:nvGrpSpPr>
        <p:grpSpPr>
          <a:xfrm>
            <a:off x="2468448" y="1016992"/>
            <a:ext cx="606596" cy="606596"/>
            <a:chOff x="583100" y="3982600"/>
            <a:chExt cx="296175" cy="296175"/>
          </a:xfrm>
        </p:grpSpPr>
        <p:sp>
          <p:nvSpPr>
            <p:cNvPr id="523" name="Google Shape;523;p24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4"/>
          <p:cNvGrpSpPr/>
          <p:nvPr/>
        </p:nvGrpSpPr>
        <p:grpSpPr>
          <a:xfrm>
            <a:off x="2904724" y="3917980"/>
            <a:ext cx="462744" cy="606612"/>
            <a:chOff x="3167275" y="3227275"/>
            <a:chExt cx="225300" cy="295375"/>
          </a:xfrm>
        </p:grpSpPr>
        <p:sp>
          <p:nvSpPr>
            <p:cNvPr id="531" name="Google Shape;531;p24"/>
            <p:cNvSpPr/>
            <p:nvPr/>
          </p:nvSpPr>
          <p:spPr>
            <a:xfrm>
              <a:off x="3167275" y="3227275"/>
              <a:ext cx="225300" cy="207950"/>
            </a:xfrm>
            <a:custGeom>
              <a:rect b="b" l="l" r="r" t="t"/>
              <a:pathLst>
                <a:path extrusionOk="0" h="8318" w="9012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262600" y="3278475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3220050" y="3452525"/>
              <a:ext cx="121325" cy="35475"/>
            </a:xfrm>
            <a:custGeom>
              <a:rect b="b" l="l" r="r" t="t"/>
              <a:pathLst>
                <a:path extrusionOk="0" h="1419" w="4853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3237375" y="3332025"/>
              <a:ext cx="86675" cy="52000"/>
            </a:xfrm>
            <a:custGeom>
              <a:rect b="b" l="l" r="r" t="t"/>
              <a:pathLst>
                <a:path extrusionOk="0" h="2080" w="3467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3237375" y="350530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4"/>
          <p:cNvGrpSpPr/>
          <p:nvPr/>
        </p:nvGrpSpPr>
        <p:grpSpPr>
          <a:xfrm>
            <a:off x="5972786" y="4185133"/>
            <a:ext cx="462756" cy="459742"/>
            <a:chOff x="580725" y="3617925"/>
            <a:chExt cx="299325" cy="297375"/>
          </a:xfrm>
        </p:grpSpPr>
        <p:sp>
          <p:nvSpPr>
            <p:cNvPr id="537" name="Google Shape;537;p24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4"/>
          <p:cNvGrpSpPr/>
          <p:nvPr/>
        </p:nvGrpSpPr>
        <p:grpSpPr>
          <a:xfrm>
            <a:off x="5609996" y="1864484"/>
            <a:ext cx="677422" cy="548422"/>
            <a:chOff x="5249100" y="1210600"/>
            <a:chExt cx="3502700" cy="2904775"/>
          </a:xfrm>
        </p:grpSpPr>
        <p:sp>
          <p:nvSpPr>
            <p:cNvPr id="543" name="Google Shape;543;p24"/>
            <p:cNvSpPr/>
            <p:nvPr/>
          </p:nvSpPr>
          <p:spPr>
            <a:xfrm>
              <a:off x="5769162" y="1842998"/>
              <a:ext cx="2424880" cy="631925"/>
            </a:xfrm>
            <a:custGeom>
              <a:rect b="b" l="l" r="r" t="t"/>
              <a:pathLst>
                <a:path extrusionOk="0" h="25277" w="91479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6065319" y="2474896"/>
              <a:ext cx="1739369" cy="632450"/>
            </a:xfrm>
            <a:custGeom>
              <a:rect b="b" l="l" r="r" t="t"/>
              <a:pathLst>
                <a:path extrusionOk="0" h="25298" w="65618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6354293" y="3107319"/>
              <a:ext cx="1061572" cy="632425"/>
            </a:xfrm>
            <a:custGeom>
              <a:rect b="b" l="l" r="r" t="t"/>
              <a:pathLst>
                <a:path extrusionOk="0" h="25297" w="40048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6" name="Google Shape;546;p24"/>
            <p:cNvCxnSpPr/>
            <p:nvPr/>
          </p:nvCxnSpPr>
          <p:spPr>
            <a:xfrm>
              <a:off x="5249100" y="2382654"/>
              <a:ext cx="922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547" name="Google Shape;547;p24"/>
            <p:cNvCxnSpPr/>
            <p:nvPr/>
          </p:nvCxnSpPr>
          <p:spPr>
            <a:xfrm rot="10800000">
              <a:off x="8178522" y="1765431"/>
              <a:ext cx="559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548" name="Google Shape;548;p24"/>
            <p:cNvCxnSpPr/>
            <p:nvPr/>
          </p:nvCxnSpPr>
          <p:spPr>
            <a:xfrm rot="10800000">
              <a:off x="7467500" y="2943528"/>
              <a:ext cx="1284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549" name="Google Shape;549;p24"/>
            <p:cNvCxnSpPr/>
            <p:nvPr/>
          </p:nvCxnSpPr>
          <p:spPr>
            <a:xfrm>
              <a:off x="5787288" y="3630350"/>
              <a:ext cx="922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50" name="Google Shape;550;p24"/>
            <p:cNvSpPr/>
            <p:nvPr/>
          </p:nvSpPr>
          <p:spPr>
            <a:xfrm>
              <a:off x="6601902" y="3690575"/>
              <a:ext cx="566400" cy="42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E2A4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5479658" y="1210600"/>
              <a:ext cx="3108190" cy="632425"/>
            </a:xfrm>
            <a:custGeom>
              <a:rect b="b" l="l" r="r" t="t"/>
              <a:pathLst>
                <a:path extrusionOk="0" h="25297" w="117257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METODOLOGIA</a:t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21406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25551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28115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28066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28349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28715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26409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26409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25"/>
          <p:cNvGrpSpPr/>
          <p:nvPr/>
        </p:nvGrpSpPr>
        <p:grpSpPr>
          <a:xfrm>
            <a:off x="2753336" y="2888729"/>
            <a:ext cx="235606" cy="294716"/>
            <a:chOff x="2905736" y="2888729"/>
            <a:chExt cx="235606" cy="294716"/>
          </a:xfrm>
        </p:grpSpPr>
        <p:sp>
          <p:nvSpPr>
            <p:cNvPr id="566" name="Google Shape;566;p25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25"/>
          <p:cNvSpPr/>
          <p:nvPr/>
        </p:nvSpPr>
        <p:spPr>
          <a:xfrm>
            <a:off x="48795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46281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48845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49453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49086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47147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47147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38430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35916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38464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39080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38722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36782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36782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9160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56645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59201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9817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9451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57511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57511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 txBox="1"/>
          <p:nvPr>
            <p:ph idx="4294967295" type="ctrTitle"/>
          </p:nvPr>
        </p:nvSpPr>
        <p:spPr>
          <a:xfrm>
            <a:off x="2140625" y="1398750"/>
            <a:ext cx="1451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PESQUISA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PERSONA</a:t>
            </a:r>
            <a:endParaRPr sz="1600"/>
          </a:p>
        </p:txBody>
      </p:sp>
      <p:sp>
        <p:nvSpPr>
          <p:cNvPr id="592" name="Google Shape;592;p25"/>
          <p:cNvSpPr txBox="1"/>
          <p:nvPr>
            <p:ph idx="4294967295" type="ctrTitle"/>
          </p:nvPr>
        </p:nvSpPr>
        <p:spPr>
          <a:xfrm>
            <a:off x="3827575" y="1398750"/>
            <a:ext cx="22194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FERRAMENTAS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PASSOS</a:t>
            </a:r>
            <a:endParaRPr sz="1600"/>
          </a:p>
        </p:txBody>
      </p:sp>
      <p:sp>
        <p:nvSpPr>
          <p:cNvPr id="593" name="Google Shape;593;p25"/>
          <p:cNvSpPr txBox="1"/>
          <p:nvPr>
            <p:ph idx="4294967295" type="ctrTitle"/>
          </p:nvPr>
        </p:nvSpPr>
        <p:spPr>
          <a:xfrm>
            <a:off x="4369600" y="4046700"/>
            <a:ext cx="3229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PRODUÇÃO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CORREÇÃO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RETORNO A DISCUSSÃO</a:t>
            </a:r>
            <a:endParaRPr sz="1600"/>
          </a:p>
        </p:txBody>
      </p:sp>
      <p:sp>
        <p:nvSpPr>
          <p:cNvPr id="594" name="Google Shape;594;p25"/>
          <p:cNvSpPr txBox="1"/>
          <p:nvPr>
            <p:ph idx="4294967295" type="ctrTitle"/>
          </p:nvPr>
        </p:nvSpPr>
        <p:spPr>
          <a:xfrm>
            <a:off x="354850" y="2757225"/>
            <a:ext cx="16692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INÍCIO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595" name="Google Shape;595;p25"/>
          <p:cNvSpPr txBox="1"/>
          <p:nvPr>
            <p:ph idx="4294967295" type="ctrTitle"/>
          </p:nvPr>
        </p:nvSpPr>
        <p:spPr>
          <a:xfrm>
            <a:off x="6815150" y="2597975"/>
            <a:ext cx="22788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SITE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PUBLICADO</a:t>
            </a:r>
            <a:endParaRPr sz="2500">
              <a:solidFill>
                <a:srgbClr val="FFFFFF"/>
              </a:solidFill>
            </a:endParaRPr>
          </a:p>
        </p:txBody>
      </p:sp>
      <p:grpSp>
        <p:nvGrpSpPr>
          <p:cNvPr id="596" name="Google Shape;596;p25"/>
          <p:cNvGrpSpPr/>
          <p:nvPr/>
        </p:nvGrpSpPr>
        <p:grpSpPr>
          <a:xfrm>
            <a:off x="4833344" y="2902518"/>
            <a:ext cx="222293" cy="237986"/>
            <a:chOff x="5029650" y="894850"/>
            <a:chExt cx="1559950" cy="1670075"/>
          </a:xfrm>
        </p:grpSpPr>
        <p:sp>
          <p:nvSpPr>
            <p:cNvPr id="597" name="Google Shape;597;p25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5"/>
          <p:cNvGrpSpPr/>
          <p:nvPr/>
        </p:nvGrpSpPr>
        <p:grpSpPr>
          <a:xfrm>
            <a:off x="5882644" y="2913719"/>
            <a:ext cx="196025" cy="243061"/>
            <a:chOff x="736175" y="1051000"/>
            <a:chExt cx="1678300" cy="2081000"/>
          </a:xfrm>
        </p:grpSpPr>
        <p:sp>
          <p:nvSpPr>
            <p:cNvPr id="602" name="Google Shape;602;p25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5"/>
          <p:cNvGrpSpPr/>
          <p:nvPr/>
        </p:nvGrpSpPr>
        <p:grpSpPr>
          <a:xfrm>
            <a:off x="3827568" y="2921659"/>
            <a:ext cx="160902" cy="226360"/>
            <a:chOff x="2790850" y="955650"/>
            <a:chExt cx="1984000" cy="2791125"/>
          </a:xfrm>
        </p:grpSpPr>
        <p:sp>
          <p:nvSpPr>
            <p:cNvPr id="607" name="Google Shape;607;p25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9" name="Google Shape;609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25"/>
          <p:cNvSpPr txBox="1"/>
          <p:nvPr>
            <p:ph idx="4294967295" type="ctrTitle"/>
          </p:nvPr>
        </p:nvSpPr>
        <p:spPr>
          <a:xfrm>
            <a:off x="2912800" y="4101450"/>
            <a:ext cx="19959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DISCUSSÃO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PLANEJAMENTO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FERRAMENTAS E TECNOLOGIAS</a:t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4194035" y="4146005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4250457" y="4191782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4301051" y="4174355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4301051" y="4174355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620" name="Google Shape;620;p26"/>
          <p:cNvSpPr/>
          <p:nvPr/>
        </p:nvSpPr>
        <p:spPr>
          <a:xfrm>
            <a:off x="2971990" y="2917872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2779110" y="2335050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6"/>
          <p:cNvSpPr/>
          <p:nvPr/>
        </p:nvSpPr>
        <p:spPr>
          <a:xfrm>
            <a:off x="3645452" y="2496843"/>
            <a:ext cx="1932620" cy="998050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2536847" y="1962553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/>
          <p:nvPr/>
        </p:nvSpPr>
        <p:spPr>
          <a:xfrm>
            <a:off x="4301467" y="3595260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6"/>
          <p:cNvSpPr/>
          <p:nvPr/>
        </p:nvSpPr>
        <p:spPr>
          <a:xfrm>
            <a:off x="3479515" y="3774044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6"/>
          <p:cNvSpPr/>
          <p:nvPr/>
        </p:nvSpPr>
        <p:spPr>
          <a:xfrm>
            <a:off x="4260211" y="377404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6"/>
          <p:cNvSpPr/>
          <p:nvPr/>
        </p:nvSpPr>
        <p:spPr>
          <a:xfrm>
            <a:off x="4288836" y="3917546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4260211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6"/>
          <p:cNvSpPr/>
          <p:nvPr/>
        </p:nvSpPr>
        <p:spPr>
          <a:xfrm>
            <a:off x="4638932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6"/>
          <p:cNvSpPr/>
          <p:nvPr/>
        </p:nvSpPr>
        <p:spPr>
          <a:xfrm>
            <a:off x="3661411" y="3207003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6"/>
          <p:cNvSpPr/>
          <p:nvPr/>
        </p:nvSpPr>
        <p:spPr>
          <a:xfrm>
            <a:off x="2959123" y="2905421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6"/>
          <p:cNvSpPr/>
          <p:nvPr/>
        </p:nvSpPr>
        <p:spPr>
          <a:xfrm>
            <a:off x="3354041" y="19505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2524416" y="231016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4667341" y="232261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>
            <a:off x="5565621" y="2486475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5921747" y="3592780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6"/>
          <p:cNvSpPr/>
          <p:nvPr/>
        </p:nvSpPr>
        <p:spPr>
          <a:xfrm>
            <a:off x="5370660" y="39026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6"/>
          <p:cNvSpPr/>
          <p:nvPr/>
        </p:nvSpPr>
        <p:spPr>
          <a:xfrm>
            <a:off x="5380830" y="2186975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6"/>
          <p:cNvSpPr/>
          <p:nvPr/>
        </p:nvSpPr>
        <p:spPr>
          <a:xfrm>
            <a:off x="5381227" y="1961304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6"/>
          <p:cNvSpPr/>
          <p:nvPr/>
        </p:nvSpPr>
        <p:spPr>
          <a:xfrm>
            <a:off x="5606480" y="1961721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>
            <a:off x="5606480" y="2187391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3381420" y="1402550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3912623" y="1536897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5035693" y="1744357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6"/>
          <p:cNvSpPr/>
          <p:nvPr/>
        </p:nvSpPr>
        <p:spPr>
          <a:xfrm>
            <a:off x="5016301" y="1888170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>
            <a:off x="3236220" y="1625723"/>
            <a:ext cx="260520" cy="260520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>
            <a:off x="3244943" y="1648125"/>
            <a:ext cx="243094" cy="215775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>
            <a:off x="3366471" y="1670111"/>
            <a:ext cx="46490" cy="113260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cap="rnd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4350832" y="1735237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3938508" y="3286641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3506695" y="2851081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5816370" y="3373753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>
            <a:off x="5816370" y="3373753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>
            <a:off x="2411988" y="2131385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>
            <a:off x="2411988" y="2106504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6"/>
          <p:cNvSpPr/>
          <p:nvPr/>
        </p:nvSpPr>
        <p:spPr>
          <a:xfrm>
            <a:off x="5837743" y="2710870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6"/>
          <p:cNvSpPr/>
          <p:nvPr/>
        </p:nvSpPr>
        <p:spPr>
          <a:xfrm>
            <a:off x="4449978" y="2749456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>
            <a:off x="4428824" y="2861865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/>
          <p:nvPr/>
        </p:nvSpPr>
        <p:spPr>
          <a:xfrm>
            <a:off x="4375316" y="2249186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"/>
          <p:cNvSpPr/>
          <p:nvPr/>
        </p:nvSpPr>
        <p:spPr>
          <a:xfrm>
            <a:off x="4377378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/>
          <p:nvPr/>
        </p:nvSpPr>
        <p:spPr>
          <a:xfrm>
            <a:off x="4379043" y="2208545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/>
          <p:nvPr/>
        </p:nvSpPr>
        <p:spPr>
          <a:xfrm>
            <a:off x="4362866" y="2310010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"/>
          <p:cNvSpPr/>
          <p:nvPr/>
        </p:nvSpPr>
        <p:spPr>
          <a:xfrm>
            <a:off x="4368258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6"/>
          <p:cNvSpPr/>
          <p:nvPr/>
        </p:nvSpPr>
        <p:spPr>
          <a:xfrm>
            <a:off x="4372402" y="2269527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6"/>
          <p:cNvSpPr/>
          <p:nvPr/>
        </p:nvSpPr>
        <p:spPr>
          <a:xfrm>
            <a:off x="4342129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6"/>
          <p:cNvSpPr/>
          <p:nvPr/>
        </p:nvSpPr>
        <p:spPr>
          <a:xfrm>
            <a:off x="4349999" y="2348749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6"/>
          <p:cNvSpPr/>
          <p:nvPr/>
        </p:nvSpPr>
        <p:spPr>
          <a:xfrm>
            <a:off x="4356641" y="2328428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6"/>
          <p:cNvSpPr/>
          <p:nvPr/>
        </p:nvSpPr>
        <p:spPr>
          <a:xfrm>
            <a:off x="4313085" y="2422162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4324286" y="2405112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6"/>
          <p:cNvSpPr/>
          <p:nvPr/>
        </p:nvSpPr>
        <p:spPr>
          <a:xfrm>
            <a:off x="4333406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6"/>
          <p:cNvSpPr/>
          <p:nvPr/>
        </p:nvSpPr>
        <p:spPr>
          <a:xfrm>
            <a:off x="4277419" y="2473192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6"/>
          <p:cNvSpPr/>
          <p:nvPr/>
        </p:nvSpPr>
        <p:spPr>
          <a:xfrm>
            <a:off x="4289850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6"/>
          <p:cNvSpPr/>
          <p:nvPr/>
        </p:nvSpPr>
        <p:spPr>
          <a:xfrm>
            <a:off x="4302300" y="2440381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6"/>
          <p:cNvSpPr/>
          <p:nvPr/>
        </p:nvSpPr>
        <p:spPr>
          <a:xfrm>
            <a:off x="4234280" y="2517580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6"/>
          <p:cNvSpPr/>
          <p:nvPr/>
        </p:nvSpPr>
        <p:spPr>
          <a:xfrm>
            <a:off x="4249624" y="2504258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6"/>
          <p:cNvSpPr/>
          <p:nvPr/>
        </p:nvSpPr>
        <p:spPr>
          <a:xfrm>
            <a:off x="4263304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6"/>
          <p:cNvSpPr/>
          <p:nvPr/>
        </p:nvSpPr>
        <p:spPr>
          <a:xfrm>
            <a:off x="4185748" y="2556577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6"/>
          <p:cNvSpPr/>
          <p:nvPr/>
        </p:nvSpPr>
        <p:spPr>
          <a:xfrm>
            <a:off x="4202341" y="2543710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>
            <a:off x="4218519" y="2531676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6"/>
          <p:cNvSpPr/>
          <p:nvPr/>
        </p:nvSpPr>
        <p:spPr>
          <a:xfrm>
            <a:off x="4132220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6"/>
          <p:cNvSpPr/>
          <p:nvPr/>
        </p:nvSpPr>
        <p:spPr>
          <a:xfrm>
            <a:off x="4150479" y="2577730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6"/>
          <p:cNvSpPr/>
          <p:nvPr/>
        </p:nvSpPr>
        <p:spPr>
          <a:xfrm>
            <a:off x="4168738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6"/>
          <p:cNvSpPr/>
          <p:nvPr/>
        </p:nvSpPr>
        <p:spPr>
          <a:xfrm>
            <a:off x="4075401" y="2610918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6"/>
          <p:cNvSpPr/>
          <p:nvPr/>
        </p:nvSpPr>
        <p:spPr>
          <a:xfrm>
            <a:off x="4094472" y="2604613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6"/>
          <p:cNvSpPr/>
          <p:nvPr/>
        </p:nvSpPr>
        <p:spPr>
          <a:xfrm>
            <a:off x="4113564" y="2596386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6"/>
          <p:cNvSpPr/>
          <p:nvPr/>
        </p:nvSpPr>
        <p:spPr>
          <a:xfrm>
            <a:off x="4015251" y="2626679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4035155" y="2621703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4055496" y="2617143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6"/>
          <p:cNvSpPr/>
          <p:nvPr/>
        </p:nvSpPr>
        <p:spPr>
          <a:xfrm>
            <a:off x="3953852" y="2633320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6"/>
          <p:cNvSpPr/>
          <p:nvPr/>
        </p:nvSpPr>
        <p:spPr>
          <a:xfrm>
            <a:off x="3974589" y="2631655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6"/>
          <p:cNvSpPr/>
          <p:nvPr/>
        </p:nvSpPr>
        <p:spPr>
          <a:xfrm>
            <a:off x="3994930" y="2629573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6"/>
          <p:cNvSpPr/>
          <p:nvPr/>
        </p:nvSpPr>
        <p:spPr>
          <a:xfrm>
            <a:off x="3892057" y="2629573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6"/>
          <p:cNvSpPr/>
          <p:nvPr/>
        </p:nvSpPr>
        <p:spPr>
          <a:xfrm>
            <a:off x="3912378" y="2631655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>
            <a:off x="3933115" y="2632904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3830659" y="2617143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3850979" y="2622535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3871320" y="2626679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3772174" y="2595969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3791662" y="2604276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3811170" y="2610918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3717417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3735260" y="2578563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3753499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>
            <a:off x="3667220" y="2531260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3683397" y="2544126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6"/>
          <p:cNvSpPr/>
          <p:nvPr/>
        </p:nvSpPr>
        <p:spPr>
          <a:xfrm>
            <a:off x="3699574" y="2556160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3622415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3636530" y="2503881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6"/>
          <p:cNvSpPr/>
          <p:nvPr/>
        </p:nvSpPr>
        <p:spPr>
          <a:xfrm>
            <a:off x="3651459" y="2517580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6"/>
          <p:cNvSpPr/>
          <p:nvPr/>
        </p:nvSpPr>
        <p:spPr>
          <a:xfrm>
            <a:off x="3584668" y="2440004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6"/>
          <p:cNvSpPr/>
          <p:nvPr/>
        </p:nvSpPr>
        <p:spPr>
          <a:xfrm>
            <a:off x="3596701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6"/>
          <p:cNvSpPr/>
          <p:nvPr/>
        </p:nvSpPr>
        <p:spPr>
          <a:xfrm>
            <a:off x="3609568" y="2472775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6"/>
          <p:cNvSpPr/>
          <p:nvPr/>
        </p:nvSpPr>
        <p:spPr>
          <a:xfrm>
            <a:off x="3553978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6"/>
          <p:cNvSpPr/>
          <p:nvPr/>
        </p:nvSpPr>
        <p:spPr>
          <a:xfrm>
            <a:off x="3563514" y="2404755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3573883" y="2422994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6"/>
          <p:cNvSpPr/>
          <p:nvPr/>
        </p:nvSpPr>
        <p:spPr>
          <a:xfrm>
            <a:off x="3531992" y="2329657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6"/>
          <p:cNvSpPr/>
          <p:nvPr/>
        </p:nvSpPr>
        <p:spPr>
          <a:xfrm>
            <a:off x="3538217" y="2348749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3546088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6"/>
          <p:cNvSpPr/>
          <p:nvPr/>
        </p:nvSpPr>
        <p:spPr>
          <a:xfrm>
            <a:off x="3517896" y="2269527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3522040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6"/>
          <p:cNvSpPr/>
          <p:nvPr/>
        </p:nvSpPr>
        <p:spPr>
          <a:xfrm>
            <a:off x="3526183" y="2309753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6"/>
          <p:cNvSpPr/>
          <p:nvPr/>
        </p:nvSpPr>
        <p:spPr>
          <a:xfrm>
            <a:off x="3513317" y="2208128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6"/>
          <p:cNvSpPr/>
          <p:nvPr/>
        </p:nvSpPr>
        <p:spPr>
          <a:xfrm>
            <a:off x="3513733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6"/>
          <p:cNvSpPr/>
          <p:nvPr/>
        </p:nvSpPr>
        <p:spPr>
          <a:xfrm>
            <a:off x="3515398" y="2249186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3515398" y="1770070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6"/>
          <p:cNvSpPr/>
          <p:nvPr/>
        </p:nvSpPr>
        <p:spPr>
          <a:xfrm>
            <a:off x="3495494" y="2192784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6"/>
          <p:cNvSpPr/>
          <p:nvPr/>
        </p:nvSpPr>
        <p:spPr>
          <a:xfrm>
            <a:off x="3932699" y="2614645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6"/>
          <p:cNvSpPr/>
          <p:nvPr/>
        </p:nvSpPr>
        <p:spPr>
          <a:xfrm>
            <a:off x="4359971" y="2192784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3588831" y="1848895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>
            <a:off x="4541238" y="2067648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>
            <a:off x="4554501" y="2079801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>
            <a:off x="2833868" y="2696781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>
            <a:off x="2858332" y="2720412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>
            <a:off x="2858332" y="2769361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6"/>
          <p:cNvSpPr/>
          <p:nvPr/>
        </p:nvSpPr>
        <p:spPr>
          <a:xfrm>
            <a:off x="2964119" y="2724992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"/>
          <p:cNvSpPr/>
          <p:nvPr/>
        </p:nvSpPr>
        <p:spPr>
          <a:xfrm>
            <a:off x="2964119" y="274239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>
            <a:off x="2964119" y="275940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2964119" y="277641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2964119" y="279342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>
            <a:off x="2964119" y="281043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>
            <a:off x="2964119" y="282786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>
            <a:off x="2964119" y="284487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2974488" y="2623764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2974488" y="2635798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2974488" y="264741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2974488" y="2589348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2974488" y="260054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2974488" y="2612147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2974488" y="2554079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2974488" y="256528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2974488" y="257731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>
            <a:off x="2974488" y="251882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>
            <a:off x="2974488" y="2530427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>
            <a:off x="2974488" y="254204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6"/>
          <p:cNvSpPr/>
          <p:nvPr/>
        </p:nvSpPr>
        <p:spPr>
          <a:xfrm>
            <a:off x="2974488" y="248356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6"/>
          <p:cNvSpPr/>
          <p:nvPr/>
        </p:nvSpPr>
        <p:spPr>
          <a:xfrm>
            <a:off x="2974488" y="249559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6"/>
          <p:cNvSpPr/>
          <p:nvPr/>
        </p:nvSpPr>
        <p:spPr>
          <a:xfrm>
            <a:off x="2974488" y="250679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6"/>
          <p:cNvSpPr/>
          <p:nvPr/>
        </p:nvSpPr>
        <p:spPr>
          <a:xfrm>
            <a:off x="2974488" y="2448727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6"/>
          <p:cNvSpPr/>
          <p:nvPr/>
        </p:nvSpPr>
        <p:spPr>
          <a:xfrm>
            <a:off x="2974488" y="246032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6"/>
          <p:cNvSpPr/>
          <p:nvPr/>
        </p:nvSpPr>
        <p:spPr>
          <a:xfrm>
            <a:off x="2974488" y="2471943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6"/>
          <p:cNvSpPr/>
          <p:nvPr/>
        </p:nvSpPr>
        <p:spPr>
          <a:xfrm>
            <a:off x="2973239" y="2413458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6"/>
          <p:cNvSpPr/>
          <p:nvPr/>
        </p:nvSpPr>
        <p:spPr>
          <a:xfrm>
            <a:off x="2974488" y="2425492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6"/>
          <p:cNvSpPr/>
          <p:nvPr/>
        </p:nvSpPr>
        <p:spPr>
          <a:xfrm>
            <a:off x="2974488" y="2436694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6"/>
          <p:cNvSpPr/>
          <p:nvPr/>
        </p:nvSpPr>
        <p:spPr>
          <a:xfrm>
            <a:off x="2970324" y="2378209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6"/>
          <p:cNvSpPr/>
          <p:nvPr/>
        </p:nvSpPr>
        <p:spPr>
          <a:xfrm>
            <a:off x="2971990" y="2390223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6"/>
          <p:cNvSpPr/>
          <p:nvPr/>
        </p:nvSpPr>
        <p:spPr>
          <a:xfrm>
            <a:off x="2972822" y="2401424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6"/>
          <p:cNvSpPr/>
          <p:nvPr/>
        </p:nvSpPr>
        <p:spPr>
          <a:xfrm>
            <a:off x="2962037" y="2344189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6"/>
          <p:cNvSpPr/>
          <p:nvPr/>
        </p:nvSpPr>
        <p:spPr>
          <a:xfrm>
            <a:off x="2964932" y="2355390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6"/>
          <p:cNvSpPr/>
          <p:nvPr/>
        </p:nvSpPr>
        <p:spPr>
          <a:xfrm>
            <a:off x="2968263" y="2367008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6"/>
          <p:cNvSpPr/>
          <p:nvPr/>
        </p:nvSpPr>
        <p:spPr>
          <a:xfrm>
            <a:off x="2950004" y="2311002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6"/>
          <p:cNvSpPr/>
          <p:nvPr/>
        </p:nvSpPr>
        <p:spPr>
          <a:xfrm>
            <a:off x="2954147" y="2321786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6"/>
          <p:cNvSpPr/>
          <p:nvPr/>
        </p:nvSpPr>
        <p:spPr>
          <a:xfrm>
            <a:off x="2958310" y="2332571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6"/>
          <p:cNvSpPr/>
          <p:nvPr/>
        </p:nvSpPr>
        <p:spPr>
          <a:xfrm>
            <a:off x="2933410" y="2279896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6"/>
          <p:cNvSpPr/>
          <p:nvPr/>
        </p:nvSpPr>
        <p:spPr>
          <a:xfrm>
            <a:off x="2939219" y="2290264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6"/>
          <p:cNvSpPr/>
          <p:nvPr/>
        </p:nvSpPr>
        <p:spPr>
          <a:xfrm>
            <a:off x="2945027" y="2299800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6"/>
          <p:cNvSpPr/>
          <p:nvPr/>
        </p:nvSpPr>
        <p:spPr>
          <a:xfrm>
            <a:off x="2913089" y="2250852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6"/>
          <p:cNvSpPr/>
          <p:nvPr/>
        </p:nvSpPr>
        <p:spPr>
          <a:xfrm>
            <a:off x="2920563" y="2259971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6"/>
          <p:cNvSpPr/>
          <p:nvPr/>
        </p:nvSpPr>
        <p:spPr>
          <a:xfrm>
            <a:off x="2927185" y="2269527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6"/>
          <p:cNvSpPr/>
          <p:nvPr/>
        </p:nvSpPr>
        <p:spPr>
          <a:xfrm>
            <a:off x="2889854" y="2224306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6"/>
          <p:cNvSpPr/>
          <p:nvPr/>
        </p:nvSpPr>
        <p:spPr>
          <a:xfrm>
            <a:off x="2898161" y="2233009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6"/>
          <p:cNvSpPr/>
          <p:nvPr/>
        </p:nvSpPr>
        <p:spPr>
          <a:xfrm>
            <a:off x="2906031" y="2241316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6"/>
          <p:cNvSpPr/>
          <p:nvPr/>
        </p:nvSpPr>
        <p:spPr>
          <a:xfrm>
            <a:off x="2863308" y="2201487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6"/>
          <p:cNvSpPr/>
          <p:nvPr/>
        </p:nvSpPr>
        <p:spPr>
          <a:xfrm>
            <a:off x="2872428" y="2208545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6"/>
          <p:cNvSpPr/>
          <p:nvPr/>
        </p:nvSpPr>
        <p:spPr>
          <a:xfrm>
            <a:off x="2881151" y="2216415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2834264" y="2182415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6"/>
          <p:cNvSpPr/>
          <p:nvPr/>
        </p:nvSpPr>
        <p:spPr>
          <a:xfrm>
            <a:off x="2844236" y="2188620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"/>
          <p:cNvSpPr/>
          <p:nvPr/>
        </p:nvSpPr>
        <p:spPr>
          <a:xfrm>
            <a:off x="2854188" y="2194846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6"/>
          <p:cNvSpPr/>
          <p:nvPr/>
        </p:nvSpPr>
        <p:spPr>
          <a:xfrm>
            <a:off x="2802742" y="2166634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6"/>
          <p:cNvSpPr/>
          <p:nvPr/>
        </p:nvSpPr>
        <p:spPr>
          <a:xfrm>
            <a:off x="2813527" y="2171214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6"/>
          <p:cNvSpPr/>
          <p:nvPr/>
        </p:nvSpPr>
        <p:spPr>
          <a:xfrm>
            <a:off x="2823896" y="2176606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2769555" y="2155453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6"/>
          <p:cNvSpPr/>
          <p:nvPr/>
        </p:nvSpPr>
        <p:spPr>
          <a:xfrm>
            <a:off x="2781172" y="2158347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6"/>
          <p:cNvSpPr/>
          <p:nvPr/>
        </p:nvSpPr>
        <p:spPr>
          <a:xfrm>
            <a:off x="2791957" y="2162491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6"/>
          <p:cNvSpPr/>
          <p:nvPr/>
        </p:nvSpPr>
        <p:spPr>
          <a:xfrm>
            <a:off x="2735554" y="2148395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6"/>
          <p:cNvSpPr/>
          <p:nvPr/>
        </p:nvSpPr>
        <p:spPr>
          <a:xfrm>
            <a:off x="2747172" y="2150060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6"/>
          <p:cNvSpPr/>
          <p:nvPr/>
        </p:nvSpPr>
        <p:spPr>
          <a:xfrm>
            <a:off x="2758353" y="2152538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6"/>
          <p:cNvSpPr/>
          <p:nvPr/>
        </p:nvSpPr>
        <p:spPr>
          <a:xfrm>
            <a:off x="2700702" y="2145897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6"/>
          <p:cNvSpPr/>
          <p:nvPr/>
        </p:nvSpPr>
        <p:spPr>
          <a:xfrm>
            <a:off x="2712736" y="2146313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6"/>
          <p:cNvSpPr/>
          <p:nvPr/>
        </p:nvSpPr>
        <p:spPr>
          <a:xfrm>
            <a:off x="2723521" y="2147562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6"/>
          <p:cNvSpPr/>
          <p:nvPr/>
        </p:nvSpPr>
        <p:spPr>
          <a:xfrm>
            <a:off x="5594323" y="2232937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6"/>
          <p:cNvSpPr/>
          <p:nvPr/>
        </p:nvSpPr>
        <p:spPr>
          <a:xfrm>
            <a:off x="55460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6"/>
          <p:cNvSpPr/>
          <p:nvPr/>
        </p:nvSpPr>
        <p:spPr>
          <a:xfrm>
            <a:off x="5575021" y="2198024"/>
            <a:ext cx="74788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6"/>
          <p:cNvSpPr/>
          <p:nvPr/>
        </p:nvSpPr>
        <p:spPr>
          <a:xfrm>
            <a:off x="5575021" y="2198024"/>
            <a:ext cx="74788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6"/>
          <p:cNvSpPr/>
          <p:nvPr/>
        </p:nvSpPr>
        <p:spPr>
          <a:xfrm>
            <a:off x="5514753" y="2117252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6"/>
          <p:cNvSpPr/>
          <p:nvPr/>
        </p:nvSpPr>
        <p:spPr>
          <a:xfrm>
            <a:off x="55460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6"/>
          <p:cNvSpPr/>
          <p:nvPr/>
        </p:nvSpPr>
        <p:spPr>
          <a:xfrm>
            <a:off x="5932109" y="300000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6"/>
          <p:cNvSpPr/>
          <p:nvPr/>
        </p:nvSpPr>
        <p:spPr>
          <a:xfrm>
            <a:off x="5932109" y="298755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6"/>
          <p:cNvSpPr/>
          <p:nvPr/>
        </p:nvSpPr>
        <p:spPr>
          <a:xfrm>
            <a:off x="5932109" y="297512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5932109" y="3037339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6"/>
          <p:cNvSpPr/>
          <p:nvPr/>
        </p:nvSpPr>
        <p:spPr>
          <a:xfrm>
            <a:off x="5932109" y="302488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6"/>
          <p:cNvSpPr/>
          <p:nvPr/>
        </p:nvSpPr>
        <p:spPr>
          <a:xfrm>
            <a:off x="5932109" y="301245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6"/>
          <p:cNvSpPr/>
          <p:nvPr/>
        </p:nvSpPr>
        <p:spPr>
          <a:xfrm>
            <a:off x="5932109" y="307508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6"/>
          <p:cNvSpPr/>
          <p:nvPr/>
        </p:nvSpPr>
        <p:spPr>
          <a:xfrm>
            <a:off x="5932109" y="306263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6"/>
          <p:cNvSpPr/>
          <p:nvPr/>
        </p:nvSpPr>
        <p:spPr>
          <a:xfrm>
            <a:off x="5932109" y="305020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6"/>
          <p:cNvSpPr/>
          <p:nvPr/>
        </p:nvSpPr>
        <p:spPr>
          <a:xfrm>
            <a:off x="5932109" y="311241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6"/>
          <p:cNvSpPr/>
          <p:nvPr/>
        </p:nvSpPr>
        <p:spPr>
          <a:xfrm>
            <a:off x="5932109" y="3099986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6"/>
          <p:cNvSpPr/>
          <p:nvPr/>
        </p:nvSpPr>
        <p:spPr>
          <a:xfrm>
            <a:off x="5932109" y="3087536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6"/>
          <p:cNvSpPr/>
          <p:nvPr/>
        </p:nvSpPr>
        <p:spPr>
          <a:xfrm>
            <a:off x="5932109" y="314974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6"/>
          <p:cNvSpPr/>
          <p:nvPr/>
        </p:nvSpPr>
        <p:spPr>
          <a:xfrm>
            <a:off x="5932109" y="313731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6"/>
          <p:cNvSpPr/>
          <p:nvPr/>
        </p:nvSpPr>
        <p:spPr>
          <a:xfrm>
            <a:off x="5932109" y="312486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6"/>
          <p:cNvSpPr/>
          <p:nvPr/>
        </p:nvSpPr>
        <p:spPr>
          <a:xfrm>
            <a:off x="5932109" y="318709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6"/>
          <p:cNvSpPr/>
          <p:nvPr/>
        </p:nvSpPr>
        <p:spPr>
          <a:xfrm>
            <a:off x="5932109" y="3174648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6"/>
          <p:cNvSpPr/>
          <p:nvPr/>
        </p:nvSpPr>
        <p:spPr>
          <a:xfrm>
            <a:off x="5932109" y="316219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6"/>
          <p:cNvSpPr/>
          <p:nvPr/>
        </p:nvSpPr>
        <p:spPr>
          <a:xfrm>
            <a:off x="5932109" y="3224846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6"/>
          <p:cNvSpPr/>
          <p:nvPr/>
        </p:nvSpPr>
        <p:spPr>
          <a:xfrm>
            <a:off x="5932109" y="321239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6"/>
          <p:cNvSpPr/>
          <p:nvPr/>
        </p:nvSpPr>
        <p:spPr>
          <a:xfrm>
            <a:off x="5932109" y="3199945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6"/>
          <p:cNvSpPr/>
          <p:nvPr/>
        </p:nvSpPr>
        <p:spPr>
          <a:xfrm>
            <a:off x="5932109" y="3262177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5932109" y="324972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5932109" y="3237276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6"/>
          <p:cNvSpPr/>
          <p:nvPr/>
        </p:nvSpPr>
        <p:spPr>
          <a:xfrm>
            <a:off x="5932109" y="3299507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6"/>
          <p:cNvSpPr/>
          <p:nvPr/>
        </p:nvSpPr>
        <p:spPr>
          <a:xfrm>
            <a:off x="5932109" y="3287057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6"/>
          <p:cNvSpPr/>
          <p:nvPr/>
        </p:nvSpPr>
        <p:spPr>
          <a:xfrm>
            <a:off x="5932109" y="327460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6"/>
          <p:cNvSpPr/>
          <p:nvPr/>
        </p:nvSpPr>
        <p:spPr>
          <a:xfrm>
            <a:off x="4951912" y="3467506"/>
            <a:ext cx="117820" cy="452585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6"/>
          <p:cNvSpPr/>
          <p:nvPr/>
        </p:nvSpPr>
        <p:spPr>
          <a:xfrm>
            <a:off x="4777272" y="2717518"/>
            <a:ext cx="466681" cy="686540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6"/>
          <p:cNvSpPr/>
          <p:nvPr/>
        </p:nvSpPr>
        <p:spPr>
          <a:xfrm>
            <a:off x="4808378" y="2748624"/>
            <a:ext cx="404450" cy="624309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6"/>
          <p:cNvSpPr/>
          <p:nvPr/>
        </p:nvSpPr>
        <p:spPr>
          <a:xfrm>
            <a:off x="4866029" y="2924386"/>
            <a:ext cx="278779" cy="4996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6"/>
          <p:cNvSpPr/>
          <p:nvPr/>
        </p:nvSpPr>
        <p:spPr>
          <a:xfrm>
            <a:off x="4866029" y="2873067"/>
            <a:ext cx="278779" cy="4996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6"/>
          <p:cNvSpPr/>
          <p:nvPr/>
        </p:nvSpPr>
        <p:spPr>
          <a:xfrm>
            <a:off x="4866029" y="297333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6"/>
          <p:cNvSpPr/>
          <p:nvPr/>
        </p:nvSpPr>
        <p:spPr>
          <a:xfrm>
            <a:off x="4866029" y="307441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6"/>
          <p:cNvSpPr/>
          <p:nvPr/>
        </p:nvSpPr>
        <p:spPr>
          <a:xfrm>
            <a:off x="4866029" y="3126948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6"/>
          <p:cNvSpPr/>
          <p:nvPr/>
        </p:nvSpPr>
        <p:spPr>
          <a:xfrm>
            <a:off x="4866029" y="3176372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6"/>
          <p:cNvSpPr/>
          <p:nvPr/>
        </p:nvSpPr>
        <p:spPr>
          <a:xfrm>
            <a:off x="5366715" y="3734651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6"/>
          <p:cNvSpPr/>
          <p:nvPr/>
        </p:nvSpPr>
        <p:spPr>
          <a:xfrm>
            <a:off x="5383308" y="3815538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6"/>
          <p:cNvSpPr/>
          <p:nvPr/>
        </p:nvSpPr>
        <p:spPr>
          <a:xfrm>
            <a:off x="5346810" y="3718890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6"/>
          <p:cNvSpPr/>
          <p:nvPr/>
        </p:nvSpPr>
        <p:spPr>
          <a:xfrm>
            <a:off x="5407376" y="3694406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6"/>
          <p:cNvSpPr/>
          <p:nvPr/>
        </p:nvSpPr>
        <p:spPr>
          <a:xfrm>
            <a:off x="5451348" y="3718890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6"/>
          <p:cNvSpPr/>
          <p:nvPr/>
        </p:nvSpPr>
        <p:spPr>
          <a:xfrm>
            <a:off x="4145919" y="4289322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6"/>
          <p:cNvSpPr/>
          <p:nvPr/>
        </p:nvSpPr>
        <p:spPr>
          <a:xfrm>
            <a:off x="43296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6"/>
          <p:cNvSpPr/>
          <p:nvPr/>
        </p:nvSpPr>
        <p:spPr>
          <a:xfrm>
            <a:off x="43089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6"/>
          <p:cNvSpPr/>
          <p:nvPr/>
        </p:nvSpPr>
        <p:spPr>
          <a:xfrm>
            <a:off x="43296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6"/>
          <p:cNvSpPr/>
          <p:nvPr/>
        </p:nvSpPr>
        <p:spPr>
          <a:xfrm>
            <a:off x="43387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6"/>
          <p:cNvSpPr/>
          <p:nvPr/>
        </p:nvSpPr>
        <p:spPr>
          <a:xfrm>
            <a:off x="3871500" y="2166598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853" name="Google Shape;853;p26"/>
          <p:cNvSpPr txBox="1"/>
          <p:nvPr>
            <p:ph idx="4294967295" type="subTitle"/>
          </p:nvPr>
        </p:nvSpPr>
        <p:spPr>
          <a:xfrm>
            <a:off x="6375025" y="1729400"/>
            <a:ext cx="2130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Html / Css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Javascript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Jquery</a:t>
            </a:r>
            <a:endParaRPr sz="1200"/>
          </a:p>
        </p:txBody>
      </p:sp>
      <p:sp>
        <p:nvSpPr>
          <p:cNvPr id="854" name="Google Shape;854;p26"/>
          <p:cNvSpPr txBox="1"/>
          <p:nvPr>
            <p:ph idx="4294967295" type="ctrTitle"/>
          </p:nvPr>
        </p:nvSpPr>
        <p:spPr>
          <a:xfrm>
            <a:off x="6375025" y="1355875"/>
            <a:ext cx="1900800" cy="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LINGUAGENS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55" name="Google Shape;855;p26"/>
          <p:cNvSpPr txBox="1"/>
          <p:nvPr>
            <p:ph idx="4294967295" type="subTitle"/>
          </p:nvPr>
        </p:nvSpPr>
        <p:spPr>
          <a:xfrm>
            <a:off x="795375" y="3362550"/>
            <a:ext cx="1454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Bootstrap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MDBootstrap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Photoshop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56" name="Google Shape;856;p26"/>
          <p:cNvSpPr txBox="1"/>
          <p:nvPr>
            <p:ph idx="4294967295" type="ctrTitle"/>
          </p:nvPr>
        </p:nvSpPr>
        <p:spPr>
          <a:xfrm>
            <a:off x="1076425" y="2979500"/>
            <a:ext cx="11736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DESIGN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57" name="Google Shape;857;p26"/>
          <p:cNvSpPr txBox="1"/>
          <p:nvPr>
            <p:ph idx="4294967295" type="subTitle"/>
          </p:nvPr>
        </p:nvSpPr>
        <p:spPr>
          <a:xfrm>
            <a:off x="6070225" y="3362550"/>
            <a:ext cx="2130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Repl.it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Github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Visual Studio Code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Fullcalendar.io</a:t>
            </a:r>
            <a:endParaRPr sz="1200"/>
          </a:p>
        </p:txBody>
      </p:sp>
      <p:sp>
        <p:nvSpPr>
          <p:cNvPr id="858" name="Google Shape;858;p26"/>
          <p:cNvSpPr txBox="1"/>
          <p:nvPr>
            <p:ph idx="4294967295" type="ctrTitle"/>
          </p:nvPr>
        </p:nvSpPr>
        <p:spPr>
          <a:xfrm>
            <a:off x="6375025" y="3027488"/>
            <a:ext cx="20760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PLATAFORMAS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859" name="Google Shape;859;p26"/>
          <p:cNvCxnSpPr>
            <a:endCxn id="855" idx="2"/>
          </p:cNvCxnSpPr>
          <p:nvPr/>
        </p:nvCxnSpPr>
        <p:spPr>
          <a:xfrm flipH="1">
            <a:off x="1522725" y="3830550"/>
            <a:ext cx="1992000" cy="276000"/>
          </a:xfrm>
          <a:prstGeom prst="bentConnector4">
            <a:avLst>
              <a:gd fmla="val 31743" name="adj1"/>
              <a:gd fmla="val 186277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60" name="Google Shape;860;p26"/>
          <p:cNvCxnSpPr/>
          <p:nvPr/>
        </p:nvCxnSpPr>
        <p:spPr>
          <a:xfrm flipH="1">
            <a:off x="5581750" y="1671125"/>
            <a:ext cx="840900" cy="82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61" name="Google Shape;861;p26"/>
          <p:cNvCxnSpPr>
            <a:endCxn id="857" idx="2"/>
          </p:cNvCxnSpPr>
          <p:nvPr/>
        </p:nvCxnSpPr>
        <p:spPr>
          <a:xfrm>
            <a:off x="5499775" y="3967050"/>
            <a:ext cx="1635900" cy="416100"/>
          </a:xfrm>
          <a:prstGeom prst="bentConnector4">
            <a:avLst>
              <a:gd fmla="val 17435" name="adj1"/>
              <a:gd fmla="val 157228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62" name="Google Shape;862;p2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