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aa9f7e65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aa9f7e65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Apresentar o grupo e o nome do projeto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aa9f7e65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aa9f7e65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Vamos tratar de dois problemas, que muitas das vezes se relacionam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Falar sobre o problema: procrastinação, algo que afeta muitas pessoas, prejudica a rotina/vida da pessoa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Dados: 20% é muito, uma em cada 5 pessoas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Causas (diversas): falta de organização, tempo, motivação, foco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Ciclo: tem tarefas p/fazer -&gt; vai tomar um café -&gt; se distrai com computador, celular, videogames -&gt; olha redes sociais, conversa com alguém -&gt; quando vê, não fez nada e tem pouco tempo (se repete)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aa9f7e65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aa9f7e65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Falar sobre o problema: falta de organização, também afeta muita gente, se relaciona com procrastinação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Consequências: não cumprir prazos, metas, não ter uma rotina, mal gestão de tempo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Público-alvo: muito diverso, pode acontecer com todo mundo, focamos nosso projeto em estudantes universitários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a9f7e65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a9f7e65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Buscando solucionar esses problemas, pensamos em coisas que poderiam auxiliar as pessoas a se organizar e diminuir sua procrastinação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Quadro de tarefas/eventos: anotar seus afazeres, com todos seus detalhes, horários, etc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Tudo em só lugar: um software que pudesse reunir tudo oq o usuário precisa organizar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Sistema de Recompensas: algo que motivasse </a:t>
            </a:r>
            <a:r>
              <a:rPr lang="pt-BR" sz="1300">
                <a:solidFill>
                  <a:schemeClr val="dk1"/>
                </a:solidFill>
              </a:rPr>
              <a:t>o usuário a fazer suas tarefas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Ordem de prioridade: organizar seguindo uma prioridade, usando cores por ex, para q o usuário faça aquelas tarefas primeiro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Alarmes e lembretes: mensagens que avisem sobre os horários/prazos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Fácil acesso e alcance: ser fácil de usar, poder ser usado no celular, computador, tablet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a9f7e65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a9f7e65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Planejamento: Design thinking - entender o problema, pensar em uma solução e planejar o software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Divisão de papéis: Scrum - citar a divisão feita, mas q não conseguimos utilizar por completo a ideia da metodologia ágil, oq funcionou foi combinar partes de cada um pelo wpp/discord e desenvolver individualmente para juntar depois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Implementação: separar artefatos para cada, desenvolver oq propomos no planejamento da solução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Ferramentas: Miro, GitHub, Replit, VS Code, Whatsapp e Discord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a9f7e65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a9f7e65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(Mesma coisa - Slides 6 e 7)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Funcionalidades que conseguimos implementar: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Login/Perfil: usuário loga e tem no seu perfil suas tarefas, eventos e pontos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Tarefas/Eventos: quadro com tarefas e eventos cadastrados pelo usuário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Recompensas em pontos: quando conclui uma tarefa/evento ganha pontos (taskpoints), que podem ser trocados por estilos diferentes do site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Funcionalidades que NÃO conseguimos implementar: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Recompensas motivadoras: queríamos ter feito um sistema de recompensas mais interessante, </a:t>
            </a:r>
            <a:r>
              <a:rPr lang="pt-BR" sz="1300">
                <a:solidFill>
                  <a:schemeClr val="dk1"/>
                </a:solidFill>
              </a:rPr>
              <a:t>mas isso poderia ter q envolver parcerias com empresas e outras coisas q não conseguiríamos fazer para esse trabalho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Alarmes e Prioridade em cores: falta de tempo para implementar, priorizamos outras funcionalidades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afaf342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afaf342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(Mesma coisa - Slides 6 e 7)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Funcionalidades que conseguimos implementar: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Login/Perfil: usuário loga e tem no seu perfil suas tarefas, eventos e pontos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Tarefas/Eventos: quadro com tarefas e eventos cadastrados pelo usuário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Recompensas em pontos: quando conclui uma tarefa/evento ganha pontos (taskpoints), que podem ser trocados por estilos diferentes do site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Funcionalidades que NÃO conseguimos implementar: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Recompensas motivadoras: queríamos ter feito um sistema de recompensas mais interessante, mas isso poderia ter q envolver parcerias com empresas e outras coisas q não conseguiríamos fazer para esse trabalho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</a:rPr>
              <a:t>Alarmes e Prioridade em cores: falta de tempo para implementar, priorizamos outras funcionalidades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ad525632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ad52563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Mostrar o site funcionando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aa9f7e65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aa9f7e65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taskmaster.carolnigri.repl.c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2548375" y="3344175"/>
            <a:ext cx="423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 u="sng">
                <a:solidFill>
                  <a:srgbClr val="4FC0E8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Acessar site</a:t>
            </a:r>
            <a:endParaRPr i="1" sz="3000" u="sng">
              <a:solidFill>
                <a:srgbClr val="4FC0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