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>
        <p:scale>
          <a:sx n="100" d="100"/>
          <a:sy n="100" d="100"/>
        </p:scale>
        <p:origin x="9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35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08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080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681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70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4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257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4170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66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9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98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37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98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29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34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80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8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F9BAE3-10C7-4929-B27C-F24815BDC324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A3206-FA18-4149-A01C-D25FED72DF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039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AE71E-1763-A3A1-D76B-4D2A0DB0D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075" y="199182"/>
            <a:ext cx="8379744" cy="2861780"/>
          </a:xfrm>
        </p:spPr>
        <p:txBody>
          <a:bodyPr>
            <a:normAutofit/>
          </a:bodyPr>
          <a:lstStyle/>
          <a:p>
            <a:pPr algn="l"/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T1-G3 – </a:t>
            </a:r>
            <a:r>
              <a:rPr lang="en-US" sz="6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Desconhecimento</a:t>
            </a: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6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Primeiros</a:t>
            </a:r>
            <a:r>
              <a:rPr lang="en-US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Socorros</a:t>
            </a:r>
            <a:endParaRPr lang="pt-BR" sz="6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AEA48-CD64-619D-595C-76CAFD9F5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257" y="3545368"/>
            <a:ext cx="8039379" cy="1658259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Trabalho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Interdisciplinar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Aplicações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Web – Ci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ência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da computação.</a:t>
            </a:r>
          </a:p>
          <a:p>
            <a:pPr algn="just"/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Alunos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rodrigo Franchini,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raphael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caetano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, bruno Braga e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bernardo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b="1" dirty="0" err="1">
                <a:latin typeface="Calibri" panose="020F0502020204030204" pitchFamily="34" charset="0"/>
                <a:cs typeface="Calibri" panose="020F0502020204030204" pitchFamily="34" charset="0"/>
              </a:rPr>
              <a:t>lara</a:t>
            </a: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6E6BF3-87AE-88B6-CCE2-AF25C42EA823}"/>
              </a:ext>
            </a:extLst>
          </p:cNvPr>
          <p:cNvSpPr txBox="1"/>
          <p:nvPr/>
        </p:nvSpPr>
        <p:spPr>
          <a:xfrm>
            <a:off x="2743200" y="30609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387AA8F-0349-8234-E05E-F54C2DE21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675" y="4962525"/>
            <a:ext cx="1704126" cy="15900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0351668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A5374-3776-E499-3530-D4407D47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2B267-C9B0-F2A2-869E-E16DA01D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50561"/>
            <a:ext cx="5173663" cy="4195481"/>
          </a:xfrm>
        </p:spPr>
        <p:txBody>
          <a:bodyPr/>
          <a:lstStyle/>
          <a:p>
            <a:r>
              <a:rPr lang="pt-BR" sz="3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Desconhecimento básico de primeiros socorros.</a:t>
            </a:r>
          </a:p>
          <a:p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Tornar acessível e prático a disponibilização do conhecimento.</a:t>
            </a:r>
          </a:p>
          <a:p>
            <a:endParaRPr lang="pt-BR" sz="3000" dirty="0">
              <a:latin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</a:endParaRPr>
          </a:p>
          <a:p>
            <a:endParaRPr lang="pt-BR" sz="3000" b="0" i="0" u="none" strike="noStrike" dirty="0">
              <a:effectLst/>
              <a:latin typeface="Arial" panose="020B0604020202020204" pitchFamily="34" charset="0"/>
            </a:endParaRPr>
          </a:p>
          <a:p>
            <a:endParaRPr lang="pt-BR" sz="3000" dirty="0">
              <a:latin typeface="Arial" panose="020B0604020202020204" pitchFamily="34" charset="0"/>
            </a:endParaRPr>
          </a:p>
          <a:p>
            <a:endParaRPr lang="pt-BR" sz="30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F99D62-20C4-721A-8FBD-062D3608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31" y="2141061"/>
            <a:ext cx="4297007" cy="295687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858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13A09-4491-CD7B-F799-0775FBFD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91A69-0273-C10D-744F-2458D11E1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Usuários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Persona 1 e 2.</a:t>
            </a:r>
          </a:p>
          <a:p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Wireframe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s. </a:t>
            </a: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Hospedagem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de Site – REPLIT.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5C5E24-D894-4E19-5B1A-CB71ACE69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62" y="1243648"/>
            <a:ext cx="4352925" cy="25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4AEACD3-6F7F-5D5F-A13A-DBCA62641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63" y="3967443"/>
            <a:ext cx="4352925" cy="2599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215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9FA94-4685-7DEC-DDDA-D7AB5882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D8944-C557-5438-AC25-761F18A8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>
            <a:normAutofit/>
          </a:bodyPr>
          <a:lstStyle/>
          <a:p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Metodologia SCRUM.</a:t>
            </a:r>
          </a:p>
          <a:p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Atribuições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Divisão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partes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Figma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Discord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VSCode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Docs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e Miro.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0CBFB8-1862-1A6C-C635-39E43245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389" y="2052918"/>
            <a:ext cx="4607298" cy="30715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63134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FDA3F-7890-1C4E-A206-ACB8E7C1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76226"/>
            <a:ext cx="9404723" cy="1400530"/>
          </a:xfrm>
        </p:spPr>
        <p:txBody>
          <a:bodyPr/>
          <a:lstStyle/>
          <a:p>
            <a:r>
              <a:rPr lang="pt-BR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Atual/Próximos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4E2160-09BE-C1E1-7397-496B0C50A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86293"/>
            <a:ext cx="4991707" cy="4195481"/>
          </a:xfrm>
        </p:spPr>
        <p:txBody>
          <a:bodyPr>
            <a:noAutofit/>
          </a:bodyPr>
          <a:lstStyle/>
          <a:p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SelfCare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é um site básico de passagem de informação.</a:t>
            </a:r>
          </a:p>
          <a:p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 fórum.</a:t>
            </a:r>
          </a:p>
          <a:p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Direcionamento de conteúdo de pago.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8C06D3-EE41-0DCE-13B4-230A76B27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91" y="4172204"/>
            <a:ext cx="4627954" cy="24095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F4EE493-714D-194F-DAD3-55D47A77F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91" y="1946642"/>
            <a:ext cx="4627954" cy="190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69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502B-86B8-7639-70BA-27882BA6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r>
              <a:rPr lang="pt-BR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E4EEF9-2924-ED6D-5BA1-63853F522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47876"/>
            <a:ext cx="8946541" cy="4200524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42818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115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Íon</vt:lpstr>
      <vt:lpstr>T1-G3 – Desconhecimento de Primeiros Socorros</vt:lpstr>
      <vt:lpstr>Problemas</vt:lpstr>
      <vt:lpstr>Solução</vt:lpstr>
      <vt:lpstr>Metodologia</vt:lpstr>
      <vt:lpstr>Status Atual/Próximos Passos</vt:lpstr>
      <vt:lpstr>OBRIGADO!!!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T1-G3 – Desconhecimento de Primeiros Socorros</dc:title>
  <dc:creator>Oi</dc:creator>
  <cp:lastModifiedBy>Oi</cp:lastModifiedBy>
  <cp:revision>2</cp:revision>
  <dcterms:created xsi:type="dcterms:W3CDTF">2022-07-03T21:37:57Z</dcterms:created>
  <dcterms:modified xsi:type="dcterms:W3CDTF">2022-07-04T01:50:07Z</dcterms:modified>
</cp:coreProperties>
</file>