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6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4FF"/>
    <a:srgbClr val="1C1832"/>
    <a:srgbClr val="302C46"/>
    <a:srgbClr val="9D8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3D701-81F8-4A71-A4C0-815C81B08DC8}" v="328" dt="2022-07-01T19:33:51.497"/>
    <p1510:client id="{6AFFC6D9-95A4-418C-AD17-1C29BFC23008}" v="137" dt="2022-07-03T18:16:06.264"/>
    <p1510:client id="{A52A99D4-C02B-47B1-966C-3AFB25E57616}" v="211" dt="2022-07-01T21:03:18.615"/>
    <p1510:client id="{C2D95EB6-C840-4775-A42A-C99F71F483B5}" v="8" dt="2022-07-03T15:29:0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Santiago" userId="62ba280598fff510" providerId="Windows Live" clId="Web-{1163D701-81F8-4A71-A4C0-815C81B08DC8}"/>
    <pc:docChg chg="addSld delSld modSld addMainMaster delMainMaster modMainMaster">
      <pc:chgData name="Luís Santiago" userId="62ba280598fff510" providerId="Windows Live" clId="Web-{1163D701-81F8-4A71-A4C0-815C81B08DC8}" dt="2022-07-01T19:33:45.497" v="311" actId="20577"/>
      <pc:docMkLst>
        <pc:docMk/>
      </pc:docMkLst>
      <pc:sldChg chg="addSp delSp modSp mod setBg modClrScheme delDesignElem chgLayout">
        <pc:chgData name="Luís Santiago" userId="62ba280598fff510" providerId="Windows Live" clId="Web-{1163D701-81F8-4A71-A4C0-815C81B08DC8}" dt="2022-07-01T19:11:15.947" v="167" actId="14100"/>
        <pc:sldMkLst>
          <pc:docMk/>
          <pc:sldMk cId="2210866551" sldId="256"/>
        </pc:sldMkLst>
        <pc:spChg chg="mod ord">
          <ac:chgData name="Luís Santiago" userId="62ba280598fff510" providerId="Windows Live" clId="Web-{1163D701-81F8-4A71-A4C0-815C81B08DC8}" dt="2022-07-01T19:11:00.306" v="164" actId="1410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ís Santiago" userId="62ba280598fff510" providerId="Windows Live" clId="Web-{1163D701-81F8-4A71-A4C0-815C81B08DC8}" dt="2022-07-01T19:10:31.024" v="158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Luís Santiago" userId="62ba280598fff510" providerId="Windows Live" clId="Web-{1163D701-81F8-4A71-A4C0-815C81B08DC8}" dt="2022-07-01T19:01:32.307" v="19"/>
          <ac:spMkLst>
            <pc:docMk/>
            <pc:sldMk cId="2210866551" sldId="256"/>
            <ac:spMk id="6" creationId="{406B53BC-EBDE-3749-289E-16299824E1F5}"/>
          </ac:spMkLst>
        </pc:spChg>
        <pc:spChg chg="add del">
          <ac:chgData name="Luís Santiago" userId="62ba280598fff510" providerId="Windows Live" clId="Web-{1163D701-81F8-4A71-A4C0-815C81B08DC8}" dt="2022-07-01T19:01:31.385" v="18"/>
          <ac:spMkLst>
            <pc:docMk/>
            <pc:sldMk cId="2210866551" sldId="256"/>
            <ac:spMk id="7" creationId="{39997181-F874-A703-A350-9E1D5F7E7C1A}"/>
          </ac:spMkLst>
        </pc:spChg>
        <pc:spChg chg="add del">
          <ac:chgData name="Luís Santiago" userId="62ba280598fff510" providerId="Windows Live" clId="Web-{1163D701-81F8-4A71-A4C0-815C81B08DC8}" dt="2022-07-01T19:01:30.526" v="17"/>
          <ac:spMkLst>
            <pc:docMk/>
            <pc:sldMk cId="2210866551" sldId="256"/>
            <ac:spMk id="8" creationId="{0893E78B-A21D-A780-D95A-D1EA4CAF52E3}"/>
          </ac:spMkLst>
        </pc:spChg>
        <pc:spChg chg="add del">
          <ac:chgData name="Luís Santiago" userId="62ba280598fff510" providerId="Windows Live" clId="Web-{1163D701-81F8-4A71-A4C0-815C81B08DC8}" dt="2022-07-01T19:02:41.200" v="30"/>
          <ac:spMkLst>
            <pc:docMk/>
            <pc:sldMk cId="2210866551" sldId="256"/>
            <ac:spMk id="9" creationId="{F1174801-1395-44C5-9B00-CCAC45C056E7}"/>
          </ac:spMkLst>
        </pc:spChg>
        <pc:spChg chg="add del mod">
          <ac:chgData name="Luís Santiago" userId="62ba280598fff510" providerId="Windows Live" clId="Web-{1163D701-81F8-4A71-A4C0-815C81B08DC8}" dt="2022-07-01T19:01:29.713" v="16"/>
          <ac:spMkLst>
            <pc:docMk/>
            <pc:sldMk cId="2210866551" sldId="256"/>
            <ac:spMk id="10" creationId="{23FF8D64-E192-10B7-3ADD-CF4293C381F4}"/>
          </ac:spMkLst>
        </pc:spChg>
        <pc:spChg chg="add del">
          <ac:chgData name="Luís Santiago" userId="62ba280598fff510" providerId="Windows Live" clId="Web-{1163D701-81F8-4A71-A4C0-815C81B08DC8}" dt="2022-07-01T19:02:41.200" v="30"/>
          <ac:spMkLst>
            <pc:docMk/>
            <pc:sldMk cId="2210866551" sldId="256"/>
            <ac:spMk id="11" creationId="{996DFAFB-BCE1-4BEC-82FB-D574234DEF0A}"/>
          </ac:spMkLst>
        </pc:spChg>
        <pc:spChg chg="add del mod">
          <ac:chgData name="Luís Santiago" userId="62ba280598fff510" providerId="Windows Live" clId="Web-{1163D701-81F8-4A71-A4C0-815C81B08DC8}" dt="2022-07-01T19:02:11.136" v="23"/>
          <ac:spMkLst>
            <pc:docMk/>
            <pc:sldMk cId="2210866551" sldId="256"/>
            <ac:spMk id="12" creationId="{5CE71AF7-9923-1F57-8596-7BF5885C4EFC}"/>
          </ac:spMkLst>
        </pc:spChg>
        <pc:spChg chg="del mod">
          <ac:chgData name="Luís Santiago" userId="62ba280598fff510" providerId="Windows Live" clId="Web-{1163D701-81F8-4A71-A4C0-815C81B08DC8}" dt="2022-07-01T19:01:13.697" v="10"/>
          <ac:spMkLst>
            <pc:docMk/>
            <pc:sldMk cId="2210866551" sldId="256"/>
            <ac:spMk id="14" creationId="{0C254636-BEEC-4E48-BF0C-D2C6BF583681}"/>
          </ac:spMkLst>
        </pc:spChg>
        <pc:grpChg chg="add del">
          <ac:chgData name="Luís Santiago" userId="62ba280598fff510" providerId="Windows Live" clId="Web-{1163D701-81F8-4A71-A4C0-815C81B08DC8}" dt="2022-07-01T19:01:47.589" v="20"/>
          <ac:grpSpMkLst>
            <pc:docMk/>
            <pc:sldMk cId="2210866551" sldId="256"/>
            <ac:grpSpMk id="13" creationId="{7A93B028-F8F4-4F84-98D7-2779E4D8B9B4}"/>
          </ac:grpSpMkLst>
        </pc:grpChg>
        <pc:grpChg chg="add del">
          <ac:chgData name="Luís Santiago" userId="62ba280598fff510" providerId="Windows Live" clId="Web-{1163D701-81F8-4A71-A4C0-815C81B08DC8}" dt="2022-07-01T19:02:41.200" v="30"/>
          <ac:grpSpMkLst>
            <pc:docMk/>
            <pc:sldMk cId="2210866551" sldId="256"/>
            <ac:grpSpMk id="23" creationId="{5C0E6139-8A19-4905-87E2-E547D7B7F1AF}"/>
          </ac:grpSpMkLst>
        </pc:grpChg>
        <pc:grpChg chg="add del">
          <ac:chgData name="Luís Santiago" userId="62ba280598fff510" providerId="Windows Live" clId="Web-{1163D701-81F8-4A71-A4C0-815C81B08DC8}" dt="2022-07-01T19:02:41.200" v="30"/>
          <ac:grpSpMkLst>
            <pc:docMk/>
            <pc:sldMk cId="2210866551" sldId="256"/>
            <ac:grpSpMk id="27" creationId="{F7513226-C6E6-4885-A42A-D6411FF01805}"/>
          </ac:grpSpMkLst>
        </pc:grpChg>
        <pc:picChg chg="add del">
          <ac:chgData name="Luís Santiago" userId="62ba280598fff510" providerId="Windows Live" clId="Web-{1163D701-81F8-4A71-A4C0-815C81B08DC8}" dt="2022-07-01T19:00:35.165" v="4"/>
          <ac:picMkLst>
            <pc:docMk/>
            <pc:sldMk cId="2210866551" sldId="256"/>
            <ac:picMk id="4" creationId="{BF6CF0DB-903E-3740-E25C-EA2DED03817C}"/>
          </ac:picMkLst>
        </pc:picChg>
        <pc:picChg chg="add mod">
          <ac:chgData name="Luís Santiago" userId="62ba280598fff510" providerId="Windows Live" clId="Web-{1163D701-81F8-4A71-A4C0-815C81B08DC8}" dt="2022-07-01T19:00:46.994" v="7" actId="14100"/>
          <ac:picMkLst>
            <pc:docMk/>
            <pc:sldMk cId="2210866551" sldId="256"/>
            <ac:picMk id="5" creationId="{50DD3050-6B79-4219-B936-C2F2F2CCE2D1}"/>
          </ac:picMkLst>
        </pc:picChg>
        <pc:cxnChg chg="add mod">
          <ac:chgData name="Luís Santiago" userId="62ba280598fff510" providerId="Windows Live" clId="Web-{1163D701-81F8-4A71-A4C0-815C81B08DC8}" dt="2022-07-01T19:11:15.947" v="167" actId="14100"/>
          <ac:cxnSpMkLst>
            <pc:docMk/>
            <pc:sldMk cId="2210866551" sldId="256"/>
            <ac:cxnSpMk id="22" creationId="{9742B7E0-003C-6FC6-D413-BA69B5E680FD}"/>
          </ac:cxnSpMkLst>
        </pc:cxnChg>
      </pc:sldChg>
      <pc:sldChg chg="addSp delSp modSp new mod setBg">
        <pc:chgData name="Luís Santiago" userId="62ba280598fff510" providerId="Windows Live" clId="Web-{1163D701-81F8-4A71-A4C0-815C81B08DC8}" dt="2022-07-01T19:29:14.256" v="265"/>
        <pc:sldMkLst>
          <pc:docMk/>
          <pc:sldMk cId="2432387942" sldId="257"/>
        </pc:sldMkLst>
        <pc:spChg chg="mod">
          <ac:chgData name="Luís Santiago" userId="62ba280598fff510" providerId="Windows Live" clId="Web-{1163D701-81F8-4A71-A4C0-815C81B08DC8}" dt="2022-07-01T19:29:07.881" v="262"/>
          <ac:spMkLst>
            <pc:docMk/>
            <pc:sldMk cId="2432387942" sldId="257"/>
            <ac:spMk id="2" creationId="{0040C654-613A-9F71-C089-6C3139D4E526}"/>
          </ac:spMkLst>
        </pc:spChg>
        <pc:spChg chg="del mod">
          <ac:chgData name="Luís Santiago" userId="62ba280598fff510" providerId="Windows Live" clId="Web-{1163D701-81F8-4A71-A4C0-815C81B08DC8}" dt="2022-07-01T19:26:16.658" v="211"/>
          <ac:spMkLst>
            <pc:docMk/>
            <pc:sldMk cId="2432387942" sldId="257"/>
            <ac:spMk id="3" creationId="{1654B166-AEFB-CDE0-E891-52E6FD48122B}"/>
          </ac:spMkLst>
        </pc:spChg>
        <pc:spChg chg="add del mod">
          <ac:chgData name="Luís Santiago" userId="62ba280598fff510" providerId="Windows Live" clId="Web-{1163D701-81F8-4A71-A4C0-815C81B08DC8}" dt="2022-07-01T19:22:43.887" v="195"/>
          <ac:spMkLst>
            <pc:docMk/>
            <pc:sldMk cId="2432387942" sldId="257"/>
            <ac:spMk id="4" creationId="{BE248B0D-E625-C6E4-A136-7841EBE7465D}"/>
          </ac:spMkLst>
        </pc:spChg>
        <pc:spChg chg="add mod">
          <ac:chgData name="Luís Santiago" userId="62ba280598fff510" providerId="Windows Live" clId="Web-{1163D701-81F8-4A71-A4C0-815C81B08DC8}" dt="2022-07-01T19:27:39.550" v="248"/>
          <ac:spMkLst>
            <pc:docMk/>
            <pc:sldMk cId="2432387942" sldId="257"/>
            <ac:spMk id="8" creationId="{76EFD3D9-44F0-4267-BCC1-1613E79D8274}"/>
          </ac:spMkLst>
        </pc:spChg>
        <pc:spChg chg="add mod">
          <ac:chgData name="Luís Santiago" userId="62ba280598fff510" providerId="Windows Live" clId="Web-{1163D701-81F8-4A71-A4C0-815C81B08DC8}" dt="2022-07-01T19:29:07.881" v="261"/>
          <ac:spMkLst>
            <pc:docMk/>
            <pc:sldMk cId="2432387942" sldId="257"/>
            <ac:spMk id="10" creationId="{A779A851-95D6-41AF-937A-B0E4B7F6FA8D}"/>
          </ac:spMkLst>
        </pc:spChg>
        <pc:spChg chg="add mod">
          <ac:chgData name="Luís Santiago" userId="62ba280598fff510" providerId="Windows Live" clId="Web-{1163D701-81F8-4A71-A4C0-815C81B08DC8}" dt="2022-07-01T19:29:07.881" v="259"/>
          <ac:spMkLst>
            <pc:docMk/>
            <pc:sldMk cId="2432387942" sldId="257"/>
            <ac:spMk id="12" creationId="{953FB2E7-B6CB-429C-81EB-D9516D6D5C8D}"/>
          </ac:spMkLst>
        </pc:spChg>
        <pc:spChg chg="add mod">
          <ac:chgData name="Luís Santiago" userId="62ba280598fff510" providerId="Windows Live" clId="Web-{1163D701-81F8-4A71-A4C0-815C81B08DC8}" dt="2022-07-01T19:29:07.881" v="260"/>
          <ac:spMkLst>
            <pc:docMk/>
            <pc:sldMk cId="2432387942" sldId="257"/>
            <ac:spMk id="14" creationId="{2EC40DB1-B719-4A13-9A4D-0966B4B27866}"/>
          </ac:spMkLst>
        </pc:spChg>
        <pc:spChg chg="add mod">
          <ac:chgData name="Luís Santiago" userId="62ba280598fff510" providerId="Windows Live" clId="Web-{1163D701-81F8-4A71-A4C0-815C81B08DC8}" dt="2022-07-01T19:29:07.896" v="263"/>
          <ac:spMkLst>
            <pc:docMk/>
            <pc:sldMk cId="2432387942" sldId="257"/>
            <ac:spMk id="16" creationId="{82211336-CFF3-412D-868A-6679C1004C45}"/>
          </ac:spMkLst>
        </pc:spChg>
        <pc:picChg chg="add mod ord">
          <ac:chgData name="Luís Santiago" userId="62ba280598fff510" providerId="Windows Live" clId="Web-{1163D701-81F8-4A71-A4C0-815C81B08DC8}" dt="2022-07-01T19:29:14.256" v="265"/>
          <ac:picMkLst>
            <pc:docMk/>
            <pc:sldMk cId="2432387942" sldId="257"/>
            <ac:picMk id="5" creationId="{2583C152-0509-79D8-0625-6B532B7D1799}"/>
          </ac:picMkLst>
        </pc:picChg>
        <pc:inkChg chg="add del">
          <ac:chgData name="Luís Santiago" userId="62ba280598fff510" providerId="Windows Live" clId="Web-{1163D701-81F8-4A71-A4C0-815C81B08DC8}" dt="2022-07-01T19:27:01.034" v="218"/>
          <ac:inkMkLst>
            <pc:docMk/>
            <pc:sldMk cId="2432387942" sldId="257"/>
            <ac:inkMk id="6" creationId="{106751AD-571D-1C4B-A98A-75DECEBC5392}"/>
          </ac:inkMkLst>
        </pc:inkChg>
        <pc:inkChg chg="add">
          <ac:chgData name="Luís Santiago" userId="62ba280598fff510" providerId="Windows Live" clId="Web-{1163D701-81F8-4A71-A4C0-815C81B08DC8}" dt="2022-07-01T19:27:04.299" v="219"/>
          <ac:inkMkLst>
            <pc:docMk/>
            <pc:sldMk cId="2432387942" sldId="257"/>
            <ac:inkMk id="7" creationId="{8414452E-E158-20C2-87DC-1D4843DA4C8D}"/>
          </ac:inkMkLst>
        </pc:inkChg>
        <pc:inkChg chg="add del">
          <ac:chgData name="Luís Santiago" userId="62ba280598fff510" providerId="Windows Live" clId="Web-{1163D701-81F8-4A71-A4C0-815C81B08DC8}" dt="2022-07-01T19:27:09.956" v="221"/>
          <ac:inkMkLst>
            <pc:docMk/>
            <pc:sldMk cId="2432387942" sldId="257"/>
            <ac:inkMk id="9" creationId="{08D9EBE5-2820-6D96-C3E2-5BA39FD77C4A}"/>
          </ac:inkMkLst>
        </pc:inkChg>
        <pc:inkChg chg="add">
          <ac:chgData name="Luís Santiago" userId="62ba280598fff510" providerId="Windows Live" clId="Web-{1163D701-81F8-4A71-A4C0-815C81B08DC8}" dt="2022-07-01T19:27:10.706" v="222"/>
          <ac:inkMkLst>
            <pc:docMk/>
            <pc:sldMk cId="2432387942" sldId="257"/>
            <ac:inkMk id="11" creationId="{213C6BB9-FAFC-9988-F328-66DAB1CA3FCA}"/>
          </ac:inkMkLst>
        </pc:inkChg>
        <pc:inkChg chg="add del">
          <ac:chgData name="Luís Santiago" userId="62ba280598fff510" providerId="Windows Live" clId="Web-{1163D701-81F8-4A71-A4C0-815C81B08DC8}" dt="2022-07-01T19:27:14.706" v="224"/>
          <ac:inkMkLst>
            <pc:docMk/>
            <pc:sldMk cId="2432387942" sldId="257"/>
            <ac:inkMk id="13" creationId="{48390E1C-D5D7-6624-5C60-7B9AEC609F3E}"/>
          </ac:inkMkLst>
        </pc:inkChg>
      </pc:sldChg>
      <pc:sldChg chg="add replId">
        <pc:chgData name="Luís Santiago" userId="62ba280598fff510" providerId="Windows Live" clId="Web-{1163D701-81F8-4A71-A4C0-815C81B08DC8}" dt="2022-07-01T19:29:31.053" v="266"/>
        <pc:sldMkLst>
          <pc:docMk/>
          <pc:sldMk cId="954859724" sldId="258"/>
        </pc:sldMkLst>
      </pc:sldChg>
      <pc:sldChg chg="new del">
        <pc:chgData name="Luís Santiago" userId="62ba280598fff510" providerId="Windows Live" clId="Web-{1163D701-81F8-4A71-A4C0-815C81B08DC8}" dt="2022-07-01T19:13:02.512" v="169"/>
        <pc:sldMkLst>
          <pc:docMk/>
          <pc:sldMk cId="1322944440" sldId="258"/>
        </pc:sldMkLst>
      </pc:sldChg>
      <pc:sldChg chg="add replId">
        <pc:chgData name="Luís Santiago" userId="62ba280598fff510" providerId="Windows Live" clId="Web-{1163D701-81F8-4A71-A4C0-815C81B08DC8}" dt="2022-07-01T19:29:33.381" v="267"/>
        <pc:sldMkLst>
          <pc:docMk/>
          <pc:sldMk cId="2741416483" sldId="259"/>
        </pc:sldMkLst>
      </pc:sldChg>
      <pc:sldChg chg="add replId">
        <pc:chgData name="Luís Santiago" userId="62ba280598fff510" providerId="Windows Live" clId="Web-{1163D701-81F8-4A71-A4C0-815C81B08DC8}" dt="2022-07-01T19:29:44.850" v="268"/>
        <pc:sldMkLst>
          <pc:docMk/>
          <pc:sldMk cId="4190117182" sldId="260"/>
        </pc:sldMkLst>
      </pc:sldChg>
      <pc:sldChg chg="add replId">
        <pc:chgData name="Luís Santiago" userId="62ba280598fff510" providerId="Windows Live" clId="Web-{1163D701-81F8-4A71-A4C0-815C81B08DC8}" dt="2022-07-01T19:29:46.694" v="269"/>
        <pc:sldMkLst>
          <pc:docMk/>
          <pc:sldMk cId="2861256314" sldId="261"/>
        </pc:sldMkLst>
      </pc:sldChg>
      <pc:sldChg chg="addSp delSp modSp add replId">
        <pc:chgData name="Luís Santiago" userId="62ba280598fff510" providerId="Windows Live" clId="Web-{1163D701-81F8-4A71-A4C0-815C81B08DC8}" dt="2022-07-01T19:33:45.497" v="311" actId="20577"/>
        <pc:sldMkLst>
          <pc:docMk/>
          <pc:sldMk cId="2594075606" sldId="262"/>
        </pc:sldMkLst>
        <pc:spChg chg="del">
          <ac:chgData name="Luís Santiago" userId="62ba280598fff510" providerId="Windows Live" clId="Web-{1163D701-81F8-4A71-A4C0-815C81B08DC8}" dt="2022-07-01T19:30:14.648" v="273"/>
          <ac:spMkLst>
            <pc:docMk/>
            <pc:sldMk cId="2594075606" sldId="262"/>
            <ac:spMk id="2" creationId="{0040C654-613A-9F71-C089-6C3139D4E526}"/>
          </ac:spMkLst>
        </pc:spChg>
        <pc:spChg chg="add del mod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4" creationId="{770B7CBC-BC42-E540-E89D-30D0F1D386DC}"/>
          </ac:spMkLst>
        </pc:spChg>
        <pc:spChg chg="del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8" creationId="{76EFD3D9-44F0-4267-BCC1-1613E79D8274}"/>
          </ac:spMkLst>
        </pc:spChg>
        <pc:spChg chg="add del mod">
          <ac:chgData name="Luís Santiago" userId="62ba280598fff510" providerId="Windows Live" clId="Web-{1163D701-81F8-4A71-A4C0-815C81B08DC8}" dt="2022-07-01T19:32:40.230" v="301"/>
          <ac:spMkLst>
            <pc:docMk/>
            <pc:sldMk cId="2594075606" sldId="262"/>
            <ac:spMk id="9" creationId="{889ABB64-0168-F9FF-33BD-F2204BF6DDA1}"/>
          </ac:spMkLst>
        </pc:spChg>
        <pc:spChg chg="del">
          <ac:chgData name="Luís Santiago" userId="62ba280598fff510" providerId="Windows Live" clId="Web-{1163D701-81F8-4A71-A4C0-815C81B08DC8}" dt="2022-07-01T19:30:19.679" v="277"/>
          <ac:spMkLst>
            <pc:docMk/>
            <pc:sldMk cId="2594075606" sldId="262"/>
            <ac:spMk id="10" creationId="{A779A851-95D6-41AF-937A-B0E4B7F6FA8D}"/>
          </ac:spMkLst>
        </pc:spChg>
        <pc:spChg chg="del">
          <ac:chgData name="Luís Santiago" userId="62ba280598fff510" providerId="Windows Live" clId="Web-{1163D701-81F8-4A71-A4C0-815C81B08DC8}" dt="2022-07-01T19:30:14.648" v="275"/>
          <ac:spMkLst>
            <pc:docMk/>
            <pc:sldMk cId="2594075606" sldId="262"/>
            <ac:spMk id="12" creationId="{953FB2E7-B6CB-429C-81EB-D9516D6D5C8D}"/>
          </ac:spMkLst>
        </pc:spChg>
        <pc:spChg chg="del">
          <ac:chgData name="Luís Santiago" userId="62ba280598fff510" providerId="Windows Live" clId="Web-{1163D701-81F8-4A71-A4C0-815C81B08DC8}" dt="2022-07-01T19:30:14.648" v="274"/>
          <ac:spMkLst>
            <pc:docMk/>
            <pc:sldMk cId="2594075606" sldId="262"/>
            <ac:spMk id="14" creationId="{2EC40DB1-B719-4A13-9A4D-0966B4B27866}"/>
          </ac:spMkLst>
        </pc:spChg>
        <pc:spChg chg="del">
          <ac:chgData name="Luís Santiago" userId="62ba280598fff510" providerId="Windows Live" clId="Web-{1163D701-81F8-4A71-A4C0-815C81B08DC8}" dt="2022-07-01T19:30:19.679" v="276"/>
          <ac:spMkLst>
            <pc:docMk/>
            <pc:sldMk cId="2594075606" sldId="262"/>
            <ac:spMk id="16" creationId="{82211336-CFF3-412D-868A-6679C1004C45}"/>
          </ac:spMkLst>
        </pc:spChg>
        <pc:spChg chg="add mod">
          <ac:chgData name="Luís Santiago" userId="62ba280598fff510" providerId="Windows Live" clId="Web-{1163D701-81F8-4A71-A4C0-815C81B08DC8}" dt="2022-07-01T19:32:40.230" v="301"/>
          <ac:spMkLst>
            <pc:docMk/>
            <pc:sldMk cId="2594075606" sldId="262"/>
            <ac:spMk id="17" creationId="{14FCD678-24AD-226F-8DAC-D60DD42324F9}"/>
          </ac:spMkLst>
        </pc:spChg>
        <pc:spChg chg="add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18" creationId="{A3363022-C969-41E9-8EB2-E4C94908C1FA}"/>
          </ac:spMkLst>
        </pc:spChg>
        <pc:spChg chg="add mod">
          <ac:chgData name="Luís Santiago" userId="62ba280598fff510" providerId="Windows Live" clId="Web-{1163D701-81F8-4A71-A4C0-815C81B08DC8}" dt="2022-07-01T19:33:45.497" v="311" actId="20577"/>
          <ac:spMkLst>
            <pc:docMk/>
            <pc:sldMk cId="2594075606" sldId="262"/>
            <ac:spMk id="19" creationId="{3668D364-44AB-8C46-5766-37B1F843AD58}"/>
          </ac:spMkLst>
        </pc:spChg>
        <pc:spChg chg="add">
          <ac:chgData name="Luís Santiago" userId="62ba280598fff510" providerId="Windows Live" clId="Web-{1163D701-81F8-4A71-A4C0-815C81B08DC8}" dt="2022-07-01T19:30:52.555" v="285"/>
          <ac:spMkLst>
            <pc:docMk/>
            <pc:sldMk cId="2594075606" sldId="262"/>
            <ac:spMk id="20" creationId="{8D1AD6B3-BE88-4CEB-BA17-790657CC4729}"/>
          </ac:spMkLst>
        </pc:spChg>
        <pc:grpChg chg="add del">
          <ac:chgData name="Luís Santiago" userId="62ba280598fff510" providerId="Windows Live" clId="Web-{1163D701-81F8-4A71-A4C0-815C81B08DC8}" dt="2022-07-01T19:31:00.274" v="286"/>
          <ac:grpSpMkLst>
            <pc:docMk/>
            <pc:sldMk cId="2594075606" sldId="262"/>
            <ac:grpSpMk id="22" creationId="{89D1390B-7E13-4B4F-9CB2-391063412E54}"/>
          </ac:grpSpMkLst>
        </pc:grpChg>
        <pc:picChg chg="del">
          <ac:chgData name="Luís Santiago" userId="62ba280598fff510" providerId="Windows Live" clId="Web-{1163D701-81F8-4A71-A4C0-815C81B08DC8}" dt="2022-07-01T19:30:14.632" v="272"/>
          <ac:picMkLst>
            <pc:docMk/>
            <pc:sldMk cId="2594075606" sldId="262"/>
            <ac:picMk id="5" creationId="{2583C152-0509-79D8-0625-6B532B7D1799}"/>
          </ac:picMkLst>
        </pc:picChg>
        <pc:picChg chg="add mod">
          <ac:chgData name="Luís Santiago" userId="62ba280598fff510" providerId="Windows Live" clId="Web-{1163D701-81F8-4A71-A4C0-815C81B08DC8}" dt="2022-07-01T19:31:52.791" v="297"/>
          <ac:picMkLst>
            <pc:docMk/>
            <pc:sldMk cId="2594075606" sldId="262"/>
            <ac:picMk id="15" creationId="{BA76DEF9-E5C9-89F0-59CF-1355BA5E64F1}"/>
          </ac:picMkLst>
        </pc:picChg>
        <pc:inkChg chg="del">
          <ac:chgData name="Luís Santiago" userId="62ba280598fff510" providerId="Windows Live" clId="Web-{1163D701-81F8-4A71-A4C0-815C81B08DC8}" dt="2022-07-01T19:30:14.617" v="271"/>
          <ac:inkMkLst>
            <pc:docMk/>
            <pc:sldMk cId="2594075606" sldId="262"/>
            <ac:inkMk id="7" creationId="{8414452E-E158-20C2-87DC-1D4843DA4C8D}"/>
          </ac:inkMkLst>
        </pc:inkChg>
        <pc:inkChg chg="ord">
          <ac:chgData name="Luís Santiago" userId="62ba280598fff510" providerId="Windows Live" clId="Web-{1163D701-81F8-4A71-A4C0-815C81B08DC8}" dt="2022-07-01T19:30:52.555" v="285"/>
          <ac:inkMkLst>
            <pc:docMk/>
            <pc:sldMk cId="2594075606" sldId="262"/>
            <ac:inkMk id="11" creationId="{213C6BB9-FAFC-9988-F328-66DAB1CA3FCA}"/>
          </ac:inkMkLst>
        </pc:inkChg>
      </pc:sldChg>
      <pc:sldMasterChg chg="del delSldLayout">
        <pc:chgData name="Luís Santiago" userId="62ba280598fff510" providerId="Windows Live" clId="Web-{1163D701-81F8-4A71-A4C0-815C81B08DC8}" dt="2022-07-01T18:28:20.117" v="0"/>
        <pc:sldMasterMkLst>
          <pc:docMk/>
          <pc:sldMasterMk cId="2675746937" sldId="2147483648"/>
        </pc:sldMasterMkLst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ís Santiago" userId="62ba280598fff510" providerId="Windows Live" clId="Web-{1163D701-81F8-4A71-A4C0-815C81B08DC8}" dt="2022-07-01T18:28:20.117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ís Santiago" userId="62ba280598fff510" providerId="Windows Live" clId="Web-{1163D701-81F8-4A71-A4C0-815C81B08DC8}" dt="2022-07-01T18:28:30.211" v="1"/>
        <pc:sldMasterMkLst>
          <pc:docMk/>
          <pc:sldMasterMk cId="1980129622" sldId="2147483660"/>
        </pc:sldMasterMkLst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933413867" sldId="2147483661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972139982" sldId="2147483662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042190329" sldId="2147483663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2984200924" sldId="2147483664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3830696070" sldId="2147483665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207098934" sldId="2147483666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2186092923" sldId="2147483667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917688538" sldId="2147483668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1776762458" sldId="2147483669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918015527" sldId="2147483670"/>
          </pc:sldLayoutMkLst>
        </pc:sldLayoutChg>
        <pc:sldLayoutChg chg="add del mod replId">
          <pc:chgData name="Luís Santiago" userId="62ba280598fff510" providerId="Windows Live" clId="Web-{1163D701-81F8-4A71-A4C0-815C81B08DC8}" dt="2022-07-01T18:28:30.211" v="1"/>
          <pc:sldLayoutMkLst>
            <pc:docMk/>
            <pc:sldMasterMk cId="1980129622" sldId="2147483660"/>
            <pc:sldLayoutMk cId="1056062608" sldId="2147483671"/>
          </pc:sldLayoutMkLst>
        </pc:sldLayoutChg>
      </pc:sldMasterChg>
      <pc:sldMasterChg chg="add del addSldLayout delSldLayout modSldLayout">
        <pc:chgData name="Luís Santiago" userId="62ba280598fff510" providerId="Windows Live" clId="Web-{1163D701-81F8-4A71-A4C0-815C81B08DC8}" dt="2022-07-01T18:29:02.743" v="2"/>
        <pc:sldMasterMkLst>
          <pc:docMk/>
          <pc:sldMasterMk cId="1534984674" sldId="2147483672"/>
        </pc:sldMasterMkLst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844850391" sldId="2147483673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126849163" sldId="2147483674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4064040464" sldId="2147483675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4223431511" sldId="2147483676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748308358" sldId="2147483677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3619438899" sldId="2147483678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713964572" sldId="2147483679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2571033695" sldId="2147483680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4272690252" sldId="2147483681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2246906869" sldId="2147483682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02.743" v="2"/>
          <pc:sldLayoutMkLst>
            <pc:docMk/>
            <pc:sldMasterMk cId="1534984674" sldId="2147483672"/>
            <pc:sldLayoutMk cId="1404401847" sldId="2147483683"/>
          </pc:sldLayoutMkLst>
        </pc:sldLayoutChg>
      </pc:sldMasterChg>
      <pc:sldMasterChg chg="add del addSldLayout delSldLayout modSldLayout">
        <pc:chgData name="Luís Santiago" userId="62ba280598fff510" providerId="Windows Live" clId="Web-{1163D701-81F8-4A71-A4C0-815C81B08DC8}" dt="2022-07-01T18:29:35.353" v="3"/>
        <pc:sldMasterMkLst>
          <pc:docMk/>
          <pc:sldMasterMk cId="1819237563" sldId="2147483684"/>
        </pc:sldMasterMkLst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996549341" sldId="2147483685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2601620857" sldId="2147483686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1321015843" sldId="2147483687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644997534" sldId="2147483688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1408398329" sldId="2147483689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658505626" sldId="2147483690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283557447" sldId="2147483691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2968130778" sldId="2147483692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021431281" sldId="2147483693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3772136505" sldId="2147483694"/>
          </pc:sldLayoutMkLst>
        </pc:sldLayoutChg>
        <pc:sldLayoutChg chg="add del mod replId">
          <pc:chgData name="Luís Santiago" userId="62ba280598fff510" providerId="Windows Live" clId="Web-{1163D701-81F8-4A71-A4C0-815C81B08DC8}" dt="2022-07-01T18:29:35.353" v="3"/>
          <pc:sldLayoutMkLst>
            <pc:docMk/>
            <pc:sldMasterMk cId="1819237563" sldId="2147483684"/>
            <pc:sldLayoutMk cId="1813242578" sldId="2147483695"/>
          </pc:sldLayoutMkLst>
        </pc:sldLayoutChg>
      </pc:sldMasterChg>
      <pc:sldMasterChg chg="add del mod setBg addSldLayout delSldLayout modSldLayout">
        <pc:chgData name="Luís Santiago" userId="62ba280598fff510" providerId="Windows Live" clId="Web-{1163D701-81F8-4A71-A4C0-815C81B08DC8}" dt="2022-07-01T19:02:41.200" v="30"/>
        <pc:sldMasterMkLst>
          <pc:docMk/>
          <pc:sldMasterMk cId="2652416388" sldId="2147483722"/>
        </pc:sldMasterMkLst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3313751107" sldId="2147483711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2608775021" sldId="2147483712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728445177" sldId="2147483713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3095282712" sldId="2147483714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904908468" sldId="2147483715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1332102106" sldId="2147483716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498609735" sldId="2147483717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4006344097" sldId="2147483718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482669210" sldId="2147483719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280038008" sldId="2147483720"/>
          </pc:sldLayoutMkLst>
        </pc:sldLayoutChg>
        <pc:sldLayoutChg chg="add del mod">
          <pc:chgData name="Luís Santiago" userId="62ba280598fff510" providerId="Windows Live" clId="Web-{1163D701-81F8-4A71-A4C0-815C81B08DC8}" dt="2022-07-01T19:02:41.200" v="30"/>
          <pc:sldLayoutMkLst>
            <pc:docMk/>
            <pc:sldMasterMk cId="2652416388" sldId="2147483722"/>
            <pc:sldLayoutMk cId="3999939680" sldId="2147483721"/>
          </pc:sldLayoutMkLst>
        </pc:sldLayoutChg>
      </pc:sldMasterChg>
      <pc:sldMasterChg chg="add addSldLayout modSldLayout">
        <pc:chgData name="Luís Santiago" userId="62ba280598fff510" providerId="Windows Live" clId="Web-{1163D701-81F8-4A71-A4C0-815C81B08DC8}" dt="2022-07-01T19:02:41.200" v="30"/>
        <pc:sldMasterMkLst>
          <pc:docMk/>
          <pc:sldMasterMk cId="943072925" sldId="2147483723"/>
        </pc:sldMasterMkLst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1185960711" sldId="2147483724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932388990" sldId="2147483725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976813063" sldId="2147483726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856379797" sldId="2147483727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068786859" sldId="2147483728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100966649" sldId="2147483729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2193972847" sldId="2147483730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1879354829" sldId="2147483731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3642615508" sldId="2147483732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2597303999" sldId="2147483733"/>
          </pc:sldLayoutMkLst>
        </pc:sldLayoutChg>
        <pc:sldLayoutChg chg="add mod replId">
          <pc:chgData name="Luís Santiago" userId="62ba280598fff510" providerId="Windows Live" clId="Web-{1163D701-81F8-4A71-A4C0-815C81B08DC8}" dt="2022-07-01T19:02:41.200" v="30"/>
          <pc:sldLayoutMkLst>
            <pc:docMk/>
            <pc:sldMasterMk cId="943072925" sldId="2147483723"/>
            <pc:sldLayoutMk cId="2467762346" sldId="2147483734"/>
          </pc:sldLayoutMkLst>
        </pc:sldLayoutChg>
      </pc:sldMasterChg>
    </pc:docChg>
  </pc:docChgLst>
  <pc:docChgLst>
    <pc:chgData name="Luís Santiago" userId="62ba280598fff510" providerId="Windows Live" clId="Web-{C2D95EB6-C840-4775-A42A-C99F71F483B5}"/>
    <pc:docChg chg="modSld">
      <pc:chgData name="Luís Santiago" userId="62ba280598fff510" providerId="Windows Live" clId="Web-{C2D95EB6-C840-4775-A42A-C99F71F483B5}" dt="2022-07-03T15:29:00.576" v="6" actId="20577"/>
      <pc:docMkLst>
        <pc:docMk/>
      </pc:docMkLst>
      <pc:sldChg chg="modSp">
        <pc:chgData name="Luís Santiago" userId="62ba280598fff510" providerId="Windows Live" clId="Web-{C2D95EB6-C840-4775-A42A-C99F71F483B5}" dt="2022-07-03T15:29:00.576" v="6" actId="20577"/>
        <pc:sldMkLst>
          <pc:docMk/>
          <pc:sldMk cId="2210866551" sldId="256"/>
        </pc:sldMkLst>
        <pc:spChg chg="mod">
          <ac:chgData name="Luís Santiago" userId="62ba280598fff510" providerId="Windows Live" clId="Web-{C2D95EB6-C840-4775-A42A-C99F71F483B5}" dt="2022-07-03T15:29:00.576" v="6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Luís Santiago" userId="62ba280598fff510" providerId="Windows Live" clId="Web-{6AFFC6D9-95A4-418C-AD17-1C29BFC23008}"/>
    <pc:docChg chg="addSld delSld modSld">
      <pc:chgData name="Luís Santiago" userId="62ba280598fff510" providerId="Windows Live" clId="Web-{6AFFC6D9-95A4-418C-AD17-1C29BFC23008}" dt="2022-07-03T18:16:06.264" v="130" actId="1076"/>
      <pc:docMkLst>
        <pc:docMk/>
      </pc:docMkLst>
      <pc:sldChg chg="addSp delSp modSp">
        <pc:chgData name="Luís Santiago" userId="62ba280598fff510" providerId="Windows Live" clId="Web-{6AFFC6D9-95A4-418C-AD17-1C29BFC23008}" dt="2022-07-03T18:08:36.347" v="43" actId="14100"/>
        <pc:sldMkLst>
          <pc:docMk/>
          <pc:sldMk cId="2210866551" sldId="256"/>
        </pc:sldMkLst>
        <pc:spChg chg="mod">
          <ac:chgData name="Luís Santiago" userId="62ba280598fff510" providerId="Windows Live" clId="Web-{6AFFC6D9-95A4-418C-AD17-1C29BFC23008}" dt="2022-07-03T17:46:08.480" v="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ís Santiago" userId="62ba280598fff510" providerId="Windows Live" clId="Web-{6AFFC6D9-95A4-418C-AD17-1C29BFC23008}" dt="2022-07-03T17:48:13.014" v="22" actId="20577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Luís Santiago" userId="62ba280598fff510" providerId="Windows Live" clId="Web-{6AFFC6D9-95A4-418C-AD17-1C29BFC23008}" dt="2022-07-03T18:08:36.347" v="43" actId="14100"/>
          <ac:picMkLst>
            <pc:docMk/>
            <pc:sldMk cId="2210866551" sldId="256"/>
            <ac:picMk id="4" creationId="{8ECAEC6F-B4D5-371A-A76B-F139CB35273F}"/>
          </ac:picMkLst>
        </pc:picChg>
        <pc:picChg chg="del">
          <ac:chgData name="Luís Santiago" userId="62ba280598fff510" providerId="Windows Live" clId="Web-{6AFFC6D9-95A4-418C-AD17-1C29BFC23008}" dt="2022-07-03T17:57:54.451" v="26"/>
          <ac:picMkLst>
            <pc:docMk/>
            <pc:sldMk cId="2210866551" sldId="256"/>
            <ac:picMk id="5" creationId="{50DD3050-6B79-4219-B936-C2F2F2CCE2D1}"/>
          </ac:picMkLst>
        </pc:picChg>
        <pc:cxnChg chg="mod">
          <ac:chgData name="Luís Santiago" userId="62ba280598fff510" providerId="Windows Live" clId="Web-{6AFFC6D9-95A4-418C-AD17-1C29BFC23008}" dt="2022-07-03T18:05:33.826" v="39"/>
          <ac:cxnSpMkLst>
            <pc:docMk/>
            <pc:sldMk cId="2210866551" sldId="256"/>
            <ac:cxnSpMk id="22" creationId="{9742B7E0-003C-6FC6-D413-BA69B5E680FD}"/>
          </ac:cxnSpMkLst>
        </pc:cxnChg>
      </pc:sldChg>
      <pc:sldChg chg="delSp modSp">
        <pc:chgData name="Luís Santiago" userId="62ba280598fff510" providerId="Windows Live" clId="Web-{6AFFC6D9-95A4-418C-AD17-1C29BFC23008}" dt="2022-07-03T18:16:06.264" v="130" actId="1076"/>
        <pc:sldMkLst>
          <pc:docMk/>
          <pc:sldMk cId="2432387942" sldId="257"/>
        </pc:sldMkLst>
        <pc:spChg chg="mod">
          <ac:chgData name="Luís Santiago" userId="62ba280598fff510" providerId="Windows Live" clId="Web-{6AFFC6D9-95A4-418C-AD17-1C29BFC23008}" dt="2022-07-03T18:11:47.164" v="72" actId="1076"/>
          <ac:spMkLst>
            <pc:docMk/>
            <pc:sldMk cId="2432387942" sldId="257"/>
            <ac:spMk id="2" creationId="{0040C654-613A-9F71-C089-6C3139D4E526}"/>
          </ac:spMkLst>
        </pc:spChg>
        <pc:spChg chg="mod ord">
          <ac:chgData name="Luís Santiago" userId="62ba280598fff510" providerId="Windows Live" clId="Web-{6AFFC6D9-95A4-418C-AD17-1C29BFC23008}" dt="2022-07-03T18:09:38.270" v="59" actId="1076"/>
          <ac:spMkLst>
            <pc:docMk/>
            <pc:sldMk cId="2432387942" sldId="257"/>
            <ac:spMk id="4" creationId="{F01AB034-D5A3-FA67-15C0-35B64282ABAA}"/>
          </ac:spMkLst>
        </pc:spChg>
        <pc:spChg chg="ord">
          <ac:chgData name="Luís Santiago" userId="62ba280598fff510" providerId="Windows Live" clId="Web-{6AFFC6D9-95A4-418C-AD17-1C29BFC23008}" dt="2022-07-03T18:01:58.134" v="36"/>
          <ac:spMkLst>
            <pc:docMk/>
            <pc:sldMk cId="2432387942" sldId="257"/>
            <ac:spMk id="8" creationId="{76EFD3D9-44F0-4267-BCC1-1613E79D8274}"/>
          </ac:spMkLst>
        </pc:spChg>
        <pc:spChg chg="mod">
          <ac:chgData name="Luís Santiago" userId="62ba280598fff510" providerId="Windows Live" clId="Web-{6AFFC6D9-95A4-418C-AD17-1C29BFC23008}" dt="2022-07-03T18:09:22.879" v="53"/>
          <ac:spMkLst>
            <pc:docMk/>
            <pc:sldMk cId="2432387942" sldId="257"/>
            <ac:spMk id="10" creationId="{A779A851-95D6-41AF-937A-B0E4B7F6FA8D}"/>
          </ac:spMkLst>
        </pc:spChg>
        <pc:spChg chg="mod">
          <ac:chgData name="Luís Santiago" userId="62ba280598fff510" providerId="Windows Live" clId="Web-{6AFFC6D9-95A4-418C-AD17-1C29BFC23008}" dt="2022-07-03T18:09:22.879" v="54"/>
          <ac:spMkLst>
            <pc:docMk/>
            <pc:sldMk cId="2432387942" sldId="257"/>
            <ac:spMk id="12" creationId="{953FB2E7-B6CB-429C-81EB-D9516D6D5C8D}"/>
          </ac:spMkLst>
        </pc:spChg>
        <pc:spChg chg="mod">
          <ac:chgData name="Luís Santiago" userId="62ba280598fff510" providerId="Windows Live" clId="Web-{6AFFC6D9-95A4-418C-AD17-1C29BFC23008}" dt="2022-07-03T18:09:22.879" v="55"/>
          <ac:spMkLst>
            <pc:docMk/>
            <pc:sldMk cId="2432387942" sldId="257"/>
            <ac:spMk id="14" creationId="{2EC40DB1-B719-4A13-9A4D-0966B4B27866}"/>
          </ac:spMkLst>
        </pc:spChg>
        <pc:spChg chg="mod">
          <ac:chgData name="Luís Santiago" userId="62ba280598fff510" providerId="Windows Live" clId="Web-{6AFFC6D9-95A4-418C-AD17-1C29BFC23008}" dt="2022-07-03T18:09:22.895" v="57"/>
          <ac:spMkLst>
            <pc:docMk/>
            <pc:sldMk cId="2432387942" sldId="257"/>
            <ac:spMk id="16" creationId="{82211336-CFF3-412D-868A-6679C1004C45}"/>
          </ac:spMkLst>
        </pc:spChg>
        <pc:picChg chg="mod">
          <ac:chgData name="Luís Santiago" userId="62ba280598fff510" providerId="Windows Live" clId="Web-{6AFFC6D9-95A4-418C-AD17-1C29BFC23008}" dt="2022-07-03T18:16:06.264" v="130" actId="1076"/>
          <ac:picMkLst>
            <pc:docMk/>
            <pc:sldMk cId="2432387942" sldId="257"/>
            <ac:picMk id="5" creationId="{2583C152-0509-79D8-0625-6B532B7D1799}"/>
          </ac:picMkLst>
        </pc:picChg>
        <pc:inkChg chg="del">
          <ac:chgData name="Luís Santiago" userId="62ba280598fff510" providerId="Windows Live" clId="Web-{6AFFC6D9-95A4-418C-AD17-1C29BFC23008}" dt="2022-07-03T17:57:12.778" v="24"/>
          <ac:inkMkLst>
            <pc:docMk/>
            <pc:sldMk cId="2432387942" sldId="257"/>
            <ac:inkMk id="7" creationId="{8414452E-E158-20C2-87DC-1D4843DA4C8D}"/>
          </ac:inkMkLst>
        </pc:inkChg>
        <pc:inkChg chg="del">
          <ac:chgData name="Luís Santiago" userId="62ba280598fff510" providerId="Windows Live" clId="Web-{6AFFC6D9-95A4-418C-AD17-1C29BFC23008}" dt="2022-07-03T17:57:08.153" v="23"/>
          <ac:inkMkLst>
            <pc:docMk/>
            <pc:sldMk cId="2432387942" sldId="257"/>
            <ac:inkMk id="11" creationId="{213C6BB9-FAFC-9988-F328-66DAB1CA3FCA}"/>
          </ac:inkMkLst>
        </pc:inkChg>
      </pc:sldChg>
      <pc:sldChg chg="del">
        <pc:chgData name="Luís Santiago" userId="62ba280598fff510" providerId="Windows Live" clId="Web-{6AFFC6D9-95A4-418C-AD17-1C29BFC23008}" dt="2022-07-03T18:12:33.571" v="106"/>
        <pc:sldMkLst>
          <pc:docMk/>
          <pc:sldMk cId="954859724" sldId="258"/>
        </pc:sldMkLst>
      </pc:sldChg>
      <pc:sldChg chg="modSp">
        <pc:chgData name="Luís Santiago" userId="62ba280598fff510" providerId="Windows Live" clId="Web-{6AFFC6D9-95A4-418C-AD17-1C29BFC23008}" dt="2022-07-03T18:12:45.228" v="110"/>
        <pc:sldMkLst>
          <pc:docMk/>
          <pc:sldMk cId="2594075606" sldId="262"/>
        </pc:sldMkLst>
        <pc:spChg chg="mod">
          <ac:chgData name="Luís Santiago" userId="62ba280598fff510" providerId="Windows Live" clId="Web-{6AFFC6D9-95A4-418C-AD17-1C29BFC23008}" dt="2022-07-03T18:12:45.228" v="110"/>
          <ac:spMkLst>
            <pc:docMk/>
            <pc:sldMk cId="2594075606" sldId="262"/>
            <ac:spMk id="3" creationId="{25E0E144-5BE8-5701-5BCF-592F38F5B09A}"/>
          </ac:spMkLst>
        </pc:spChg>
      </pc:sldChg>
      <pc:sldChg chg="del">
        <pc:chgData name="Luís Santiago" userId="62ba280598fff510" providerId="Windows Live" clId="Web-{6AFFC6D9-95A4-418C-AD17-1C29BFC23008}" dt="2022-07-03T18:12:35.384" v="107"/>
        <pc:sldMkLst>
          <pc:docMk/>
          <pc:sldMk cId="566479320" sldId="263"/>
        </pc:sldMkLst>
      </pc:sldChg>
      <pc:sldChg chg="modSp del">
        <pc:chgData name="Luís Santiago" userId="62ba280598fff510" providerId="Windows Live" clId="Web-{6AFFC6D9-95A4-418C-AD17-1C29BFC23008}" dt="2022-07-03T18:12:32.259" v="105"/>
        <pc:sldMkLst>
          <pc:docMk/>
          <pc:sldMk cId="2667765895" sldId="264"/>
        </pc:sldMkLst>
        <pc:spChg chg="mod">
          <ac:chgData name="Luís Santiago" userId="62ba280598fff510" providerId="Windows Live" clId="Web-{6AFFC6D9-95A4-418C-AD17-1C29BFC23008}" dt="2022-07-03T17:57:44.857" v="25" actId="20577"/>
          <ac:spMkLst>
            <pc:docMk/>
            <pc:sldMk cId="2667765895" sldId="264"/>
            <ac:spMk id="2" creationId="{0040C654-613A-9F71-C089-6C3139D4E526}"/>
          </ac:spMkLst>
        </pc:spChg>
      </pc:sldChg>
      <pc:sldChg chg="del">
        <pc:chgData name="Luís Santiago" userId="62ba280598fff510" providerId="Windows Live" clId="Web-{6AFFC6D9-95A4-418C-AD17-1C29BFC23008}" dt="2022-07-03T18:12:36.587" v="108"/>
        <pc:sldMkLst>
          <pc:docMk/>
          <pc:sldMk cId="2474067392" sldId="265"/>
        </pc:sldMkLst>
      </pc:sldChg>
      <pc:sldChg chg="addSp delSp modSp add replId">
        <pc:chgData name="Luís Santiago" userId="62ba280598fff510" providerId="Windows Live" clId="Web-{6AFFC6D9-95A4-418C-AD17-1C29BFC23008}" dt="2022-07-03T18:15:59.451" v="129" actId="1076"/>
        <pc:sldMkLst>
          <pc:docMk/>
          <pc:sldMk cId="981914023" sldId="266"/>
        </pc:sldMkLst>
        <pc:spChg chg="mod">
          <ac:chgData name="Luís Santiago" userId="62ba280598fff510" providerId="Windows Live" clId="Web-{6AFFC6D9-95A4-418C-AD17-1C29BFC23008}" dt="2022-07-03T18:11:41.679" v="71" actId="1076"/>
          <ac:spMkLst>
            <pc:docMk/>
            <pc:sldMk cId="981914023" sldId="266"/>
            <ac:spMk id="2" creationId="{0040C654-613A-9F71-C089-6C3139D4E526}"/>
          </ac:spMkLst>
        </pc:spChg>
        <pc:spChg chg="add del mod">
          <ac:chgData name="Luís Santiago" userId="62ba280598fff510" providerId="Windows Live" clId="Web-{6AFFC6D9-95A4-418C-AD17-1C29BFC23008}" dt="2022-07-03T18:13:18.572" v="112"/>
          <ac:spMkLst>
            <pc:docMk/>
            <pc:sldMk cId="981914023" sldId="266"/>
            <ac:spMk id="6" creationId="{D251AC0C-9A62-7762-069B-86FFE79CD011}"/>
          </ac:spMkLst>
        </pc:spChg>
        <pc:picChg chg="del">
          <ac:chgData name="Luís Santiago" userId="62ba280598fff510" providerId="Windows Live" clId="Web-{6AFFC6D9-95A4-418C-AD17-1C29BFC23008}" dt="2022-07-03T18:13:17.822" v="111"/>
          <ac:picMkLst>
            <pc:docMk/>
            <pc:sldMk cId="981914023" sldId="266"/>
            <ac:picMk id="5" creationId="{2583C152-0509-79D8-0625-6B532B7D1799}"/>
          </ac:picMkLst>
        </pc:picChg>
        <pc:picChg chg="add mod ord">
          <ac:chgData name="Luís Santiago" userId="62ba280598fff510" providerId="Windows Live" clId="Web-{6AFFC6D9-95A4-418C-AD17-1C29BFC23008}" dt="2022-07-03T18:15:59.451" v="129" actId="1076"/>
          <ac:picMkLst>
            <pc:docMk/>
            <pc:sldMk cId="981914023" sldId="266"/>
            <ac:picMk id="7" creationId="{9ED4F140-E66B-672D-AA4A-029B528EC21F}"/>
          </ac:picMkLst>
        </pc:picChg>
      </pc:sldChg>
      <pc:sldChg chg="addSp delSp modSp add replId">
        <pc:chgData name="Luís Santiago" userId="62ba280598fff510" providerId="Windows Live" clId="Web-{6AFFC6D9-95A4-418C-AD17-1C29BFC23008}" dt="2022-07-03T18:14:47.074" v="124" actId="1076"/>
        <pc:sldMkLst>
          <pc:docMk/>
          <pc:sldMk cId="3056471790" sldId="267"/>
        </pc:sldMkLst>
        <pc:spChg chg="mod">
          <ac:chgData name="Luís Santiago" userId="62ba280598fff510" providerId="Windows Live" clId="Web-{6AFFC6D9-95A4-418C-AD17-1C29BFC23008}" dt="2022-07-03T18:11:31.632" v="70" actId="1076"/>
          <ac:spMkLst>
            <pc:docMk/>
            <pc:sldMk cId="3056471790" sldId="267"/>
            <ac:spMk id="2" creationId="{0040C654-613A-9F71-C089-6C3139D4E526}"/>
          </ac:spMkLst>
        </pc:spChg>
        <pc:spChg chg="add del mod">
          <ac:chgData name="Luís Santiago" userId="62ba280598fff510" providerId="Windows Live" clId="Web-{6AFFC6D9-95A4-418C-AD17-1C29BFC23008}" dt="2022-07-03T18:14:31.433" v="119"/>
          <ac:spMkLst>
            <pc:docMk/>
            <pc:sldMk cId="3056471790" sldId="267"/>
            <ac:spMk id="7" creationId="{214B1815-7B58-D91C-FA2E-8E43CD621C81}"/>
          </ac:spMkLst>
        </pc:spChg>
        <pc:picChg chg="add del mod">
          <ac:chgData name="Luís Santiago" userId="62ba280598fff510" providerId="Windows Live" clId="Web-{6AFFC6D9-95A4-418C-AD17-1C29BFC23008}" dt="2022-07-03T18:14:32.918" v="120"/>
          <ac:picMkLst>
            <pc:docMk/>
            <pc:sldMk cId="3056471790" sldId="267"/>
            <ac:picMk id="3" creationId="{26B0F683-1B65-E566-8BE6-98904BC33481}"/>
          </ac:picMkLst>
        </pc:picChg>
        <pc:picChg chg="del">
          <ac:chgData name="Luís Santiago" userId="62ba280598fff510" providerId="Windows Live" clId="Web-{6AFFC6D9-95A4-418C-AD17-1C29BFC23008}" dt="2022-07-03T18:14:25.855" v="118"/>
          <ac:picMkLst>
            <pc:docMk/>
            <pc:sldMk cId="3056471790" sldId="267"/>
            <ac:picMk id="5" creationId="{2583C152-0509-79D8-0625-6B532B7D1799}"/>
          </ac:picMkLst>
        </pc:picChg>
        <pc:picChg chg="add mod ord">
          <ac:chgData name="Luís Santiago" userId="62ba280598fff510" providerId="Windows Live" clId="Web-{6AFFC6D9-95A4-418C-AD17-1C29BFC23008}" dt="2022-07-03T18:14:47.074" v="124" actId="1076"/>
          <ac:picMkLst>
            <pc:docMk/>
            <pc:sldMk cId="3056471790" sldId="267"/>
            <ac:picMk id="9" creationId="{BAFEF453-3EE2-A7F4-81B5-991E848F495A}"/>
          </ac:picMkLst>
        </pc:picChg>
      </pc:sldChg>
      <pc:sldChg chg="addSp delSp modSp add replId">
        <pc:chgData name="Luís Santiago" userId="62ba280598fff510" providerId="Windows Live" clId="Web-{6AFFC6D9-95A4-418C-AD17-1C29BFC23008}" dt="2022-07-03T18:15:54.826" v="128" actId="1076"/>
        <pc:sldMkLst>
          <pc:docMk/>
          <pc:sldMk cId="2275908369" sldId="268"/>
        </pc:sldMkLst>
        <pc:spChg chg="mod">
          <ac:chgData name="Luís Santiago" userId="62ba280598fff510" providerId="Windows Live" clId="Web-{6AFFC6D9-95A4-418C-AD17-1C29BFC23008}" dt="2022-07-03T18:12:31.555" v="104" actId="20577"/>
          <ac:spMkLst>
            <pc:docMk/>
            <pc:sldMk cId="2275908369" sldId="268"/>
            <ac:spMk id="2" creationId="{0040C654-613A-9F71-C089-6C3139D4E526}"/>
          </ac:spMkLst>
        </pc:spChg>
        <pc:spChg chg="add del mod">
          <ac:chgData name="Luís Santiago" userId="62ba280598fff510" providerId="Windows Live" clId="Web-{6AFFC6D9-95A4-418C-AD17-1C29BFC23008}" dt="2022-07-03T18:15:47.920" v="126"/>
          <ac:spMkLst>
            <pc:docMk/>
            <pc:sldMk cId="2275908369" sldId="268"/>
            <ac:spMk id="6" creationId="{62A1F860-02A3-5C5A-814D-EF9C023A0471}"/>
          </ac:spMkLst>
        </pc:spChg>
        <pc:picChg chg="del">
          <ac:chgData name="Luís Santiago" userId="62ba280598fff510" providerId="Windows Live" clId="Web-{6AFFC6D9-95A4-418C-AD17-1C29BFC23008}" dt="2022-07-03T18:15:45.513" v="125"/>
          <ac:picMkLst>
            <pc:docMk/>
            <pc:sldMk cId="2275908369" sldId="268"/>
            <ac:picMk id="5" creationId="{2583C152-0509-79D8-0625-6B532B7D1799}"/>
          </ac:picMkLst>
        </pc:picChg>
        <pc:picChg chg="add mod ord">
          <ac:chgData name="Luís Santiago" userId="62ba280598fff510" providerId="Windows Live" clId="Web-{6AFFC6D9-95A4-418C-AD17-1C29BFC23008}" dt="2022-07-03T18:15:54.826" v="128" actId="1076"/>
          <ac:picMkLst>
            <pc:docMk/>
            <pc:sldMk cId="2275908369" sldId="268"/>
            <ac:picMk id="7" creationId="{F7B83925-605B-4926-F873-8CAACE2F52A3}"/>
          </ac:picMkLst>
        </pc:picChg>
      </pc:sldChg>
    </pc:docChg>
  </pc:docChgLst>
  <pc:docChgLst>
    <pc:chgData name="Luís Santiago" userId="62ba280598fff510" providerId="Windows Live" clId="Web-{A52A99D4-C02B-47B1-966C-3AFB25E57616}"/>
    <pc:docChg chg="addSld delSld modSld sldOrd modMainMaster">
      <pc:chgData name="Luís Santiago" userId="62ba280598fff510" providerId="Windows Live" clId="Web-{A52A99D4-C02B-47B1-966C-3AFB25E57616}" dt="2022-07-01T21:03:18.615" v="183" actId="1076"/>
      <pc:docMkLst>
        <pc:docMk/>
      </pc:docMkLst>
      <pc:sldChg chg="modTransition">
        <pc:chgData name="Luís Santiago" userId="62ba280598fff510" providerId="Windows Live" clId="Web-{A52A99D4-C02B-47B1-966C-3AFB25E57616}" dt="2022-07-01T19:45:00.488" v="82"/>
        <pc:sldMkLst>
          <pc:docMk/>
          <pc:sldMk cId="2210866551" sldId="256"/>
        </pc:sldMkLst>
      </pc:sldChg>
      <pc:sldChg chg="addSp modSp modTransition">
        <pc:chgData name="Luís Santiago" userId="62ba280598fff510" providerId="Windows Live" clId="Web-{A52A99D4-C02B-47B1-966C-3AFB25E57616}" dt="2022-07-01T19:47:46.321" v="101" actId="20577"/>
        <pc:sldMkLst>
          <pc:docMk/>
          <pc:sldMk cId="2432387942" sldId="257"/>
        </pc:sldMkLst>
        <pc:spChg chg="mod">
          <ac:chgData name="Luís Santiago" userId="62ba280598fff510" providerId="Windows Live" clId="Web-{A52A99D4-C02B-47B1-966C-3AFB25E57616}" dt="2022-07-01T19:47:46.321" v="101" actId="20577"/>
          <ac:spMkLst>
            <pc:docMk/>
            <pc:sldMk cId="2432387942" sldId="257"/>
            <ac:spMk id="2" creationId="{0040C654-613A-9F71-C089-6C3139D4E526}"/>
          </ac:spMkLst>
        </pc:spChg>
        <pc:spChg chg="add ord">
          <ac:chgData name="Luís Santiago" userId="62ba280598fff510" providerId="Windows Live" clId="Web-{A52A99D4-C02B-47B1-966C-3AFB25E57616}" dt="2022-07-01T19:42:23.765" v="72"/>
          <ac:spMkLst>
            <pc:docMk/>
            <pc:sldMk cId="2432387942" sldId="257"/>
            <ac:spMk id="4" creationId="{F01AB034-D5A3-FA67-15C0-35B64282ABAA}"/>
          </ac:spMkLst>
        </pc:spChg>
        <pc:spChg chg="ord">
          <ac:chgData name="Luís Santiago" userId="62ba280598fff510" providerId="Windows Live" clId="Web-{A52A99D4-C02B-47B1-966C-3AFB25E57616}" dt="2022-07-01T19:42:25.500" v="73"/>
          <ac:spMkLst>
            <pc:docMk/>
            <pc:sldMk cId="2432387942" sldId="257"/>
            <ac:spMk id="8" creationId="{76EFD3D9-44F0-4267-BCC1-1613E79D8274}"/>
          </ac:spMkLst>
        </pc:spChg>
      </pc:sldChg>
      <pc:sldChg chg="addSp delSp modSp mod ord modTransition setBg">
        <pc:chgData name="Luís Santiago" userId="62ba280598fff510" providerId="Windows Live" clId="Web-{A52A99D4-C02B-47B1-966C-3AFB25E57616}" dt="2022-07-01T20:54:07.829" v="166"/>
        <pc:sldMkLst>
          <pc:docMk/>
          <pc:sldMk cId="954859724" sldId="258"/>
        </pc:sldMkLst>
        <pc:spChg chg="mod">
          <ac:chgData name="Luís Santiago" userId="62ba280598fff510" providerId="Windows Live" clId="Web-{A52A99D4-C02B-47B1-966C-3AFB25E57616}" dt="2022-07-01T19:48:01.134" v="106" actId="20577"/>
          <ac:spMkLst>
            <pc:docMk/>
            <pc:sldMk cId="954859724" sldId="258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19:36:54.428" v="19"/>
          <ac:spMkLst>
            <pc:docMk/>
            <pc:sldMk cId="954859724" sldId="258"/>
            <ac:spMk id="4" creationId="{9F6664C9-1414-FA4B-E2FE-F949420FE1D2}"/>
          </ac:spMkLst>
        </pc:spChg>
        <pc:spChg chg="ord">
          <ac:chgData name="Luís Santiago" userId="62ba280598fff510" providerId="Windows Live" clId="Web-{A52A99D4-C02B-47B1-966C-3AFB25E57616}" dt="2022-07-01T19:40:40.278" v="53"/>
          <ac:spMkLst>
            <pc:docMk/>
            <pc:sldMk cId="954859724" sldId="258"/>
            <ac:spMk id="8" creationId="{76EFD3D9-44F0-4267-BCC1-1613E79D8274}"/>
          </ac:spMkLst>
        </pc:spChg>
        <pc:spChg chg="add del mod">
          <ac:chgData name="Luís Santiago" userId="62ba280598fff510" providerId="Windows Live" clId="Web-{A52A99D4-C02B-47B1-966C-3AFB25E57616}" dt="2022-07-01T19:38:41.181" v="33"/>
          <ac:spMkLst>
            <pc:docMk/>
            <pc:sldMk cId="954859724" sldId="258"/>
            <ac:spMk id="9" creationId="{0F7A9FDF-88EA-ABB6-0AE0-C1CFD1C75242}"/>
          </ac:spMkLst>
        </pc:spChg>
        <pc:spChg chg="add mod ord">
          <ac:chgData name="Luís Santiago" userId="62ba280598fff510" providerId="Windows Live" clId="Web-{A52A99D4-C02B-47B1-966C-3AFB25E57616}" dt="2022-07-01T19:41:48.780" v="64"/>
          <ac:spMkLst>
            <pc:docMk/>
            <pc:sldMk cId="954859724" sldId="258"/>
            <ac:spMk id="13" creationId="{B0CE68F5-6033-D02C-57C4-339A91EFA7BA}"/>
          </ac:spMkLst>
        </pc:spChg>
        <pc:spChg chg="add del mod">
          <ac:chgData name="Luís Santiago" userId="62ba280598fff510" providerId="Windows Live" clId="Web-{A52A99D4-C02B-47B1-966C-3AFB25E57616}" dt="2022-07-01T19:40:07.012" v="49"/>
          <ac:spMkLst>
            <pc:docMk/>
            <pc:sldMk cId="954859724" sldId="258"/>
            <ac:spMk id="15" creationId="{3BF81ACA-5312-EE48-0538-8636AAA6D6EF}"/>
          </ac:spMkLst>
        </pc:spChg>
        <pc:spChg chg="add del">
          <ac:chgData name="Luís Santiago" userId="62ba280598fff510" providerId="Windows Live" clId="Web-{A52A99D4-C02B-47B1-966C-3AFB25E57616}" dt="2022-07-01T19:40:20.824" v="51"/>
          <ac:spMkLst>
            <pc:docMk/>
            <pc:sldMk cId="954859724" sldId="258"/>
            <ac:spMk id="17" creationId="{46B5F957-2FC3-594C-ACA4-1270E19FBBCC}"/>
          </ac:spMkLst>
        </pc:spChg>
        <pc:spChg chg="add del">
          <ac:chgData name="Luís Santiago" userId="62ba280598fff510" providerId="Windows Live" clId="Web-{A52A99D4-C02B-47B1-966C-3AFB25E57616}" dt="2022-07-01T19:41:03.935" v="58"/>
          <ac:spMkLst>
            <pc:docMk/>
            <pc:sldMk cId="954859724" sldId="258"/>
            <ac:spMk id="18" creationId="{136F5670-0B01-0919-7AF4-1C27DFD5C885}"/>
          </ac:spMkLst>
        </pc:spChg>
        <pc:spChg chg="add del">
          <ac:chgData name="Luís Santiago" userId="62ba280598fff510" providerId="Windows Live" clId="Web-{A52A99D4-C02B-47B1-966C-3AFB25E57616}" dt="2022-07-01T19:41:02.247" v="57"/>
          <ac:spMkLst>
            <pc:docMk/>
            <pc:sldMk cId="954859724" sldId="258"/>
            <ac:spMk id="19" creationId="{EF484A0E-7780-2601-D67E-AA89572436FB}"/>
          </ac:spMkLst>
        </pc:spChg>
        <pc:spChg chg="add del">
          <ac:chgData name="Luís Santiago" userId="62ba280598fff510" providerId="Windows Live" clId="Web-{A52A99D4-C02B-47B1-966C-3AFB25E57616}" dt="2022-07-01T19:41:29.389" v="63"/>
          <ac:spMkLst>
            <pc:docMk/>
            <pc:sldMk cId="954859724" sldId="258"/>
            <ac:spMk id="20" creationId="{160162D2-B328-7CF0-3BA6-A5D7CB8673EE}"/>
          </ac:spMkLst>
        </pc:spChg>
        <pc:picChg chg="del">
          <ac:chgData name="Luís Santiago" userId="62ba280598fff510" providerId="Windows Live" clId="Web-{A52A99D4-C02B-47B1-966C-3AFB25E57616}" dt="2022-07-01T19:36:49.912" v="18"/>
          <ac:picMkLst>
            <pc:docMk/>
            <pc:sldMk cId="954859724" sldId="258"/>
            <ac:picMk id="5" creationId="{2583C152-0509-79D8-0625-6B532B7D1799}"/>
          </ac:picMkLst>
        </pc:picChg>
        <pc:picChg chg="add mod ord">
          <ac:chgData name="Luís Santiago" userId="62ba280598fff510" providerId="Windows Live" clId="Web-{A52A99D4-C02B-47B1-966C-3AFB25E57616}" dt="2022-07-01T19:51:23.998" v="129" actId="1076"/>
          <ac:picMkLst>
            <pc:docMk/>
            <pc:sldMk cId="954859724" sldId="258"/>
            <ac:picMk id="6" creationId="{FB1E1D34-12DF-D95D-3DC2-EBA5DA04237D}"/>
          </ac:picMkLst>
        </pc:picChg>
        <pc:picChg chg="add mod">
          <ac:chgData name="Luís Santiago" userId="62ba280598fff510" providerId="Windows Live" clId="Web-{A52A99D4-C02B-47B1-966C-3AFB25E57616}" dt="2022-07-01T19:52:00.687" v="135" actId="1076"/>
          <ac:picMkLst>
            <pc:docMk/>
            <pc:sldMk cId="954859724" sldId="258"/>
            <ac:picMk id="23" creationId="{4B69A9CA-CF36-C01B-A586-CFE428B394F7}"/>
          </ac:picMkLst>
        </pc:picChg>
        <pc:picChg chg="add mod">
          <ac:chgData name="Luís Santiago" userId="62ba280598fff510" providerId="Windows Live" clId="Web-{A52A99D4-C02B-47B1-966C-3AFB25E57616}" dt="2022-07-01T19:51:51.624" v="133" actId="1076"/>
          <ac:picMkLst>
            <pc:docMk/>
            <pc:sldMk cId="954859724" sldId="258"/>
            <ac:picMk id="24" creationId="{60642B89-ACBF-600F-E44C-BADCB96DC9CF}"/>
          </ac:picMkLst>
        </pc:picChg>
        <pc:inkChg chg="del">
          <ac:chgData name="Luís Santiago" userId="62ba280598fff510" providerId="Windows Live" clId="Web-{A52A99D4-C02B-47B1-966C-3AFB25E57616}" dt="2022-07-01T19:39:25.557" v="42"/>
          <ac:inkMkLst>
            <pc:docMk/>
            <pc:sldMk cId="954859724" sldId="258"/>
            <ac:inkMk id="7" creationId="{8414452E-E158-20C2-87DC-1D4843DA4C8D}"/>
          </ac:inkMkLst>
        </pc:inkChg>
        <pc:inkChg chg="del mod">
          <ac:chgData name="Luís Santiago" userId="62ba280598fff510" providerId="Windows Live" clId="Web-{A52A99D4-C02B-47B1-966C-3AFB25E57616}" dt="2022-07-01T19:39:22.963" v="41"/>
          <ac:inkMkLst>
            <pc:docMk/>
            <pc:sldMk cId="954859724" sldId="258"/>
            <ac:inkMk id="11" creationId="{213C6BB9-FAFC-9988-F328-66DAB1CA3FCA}"/>
          </ac:inkMkLst>
        </pc:inkChg>
        <pc:cxnChg chg="add del mod">
          <ac:chgData name="Luís Santiago" userId="62ba280598fff510" providerId="Windows Live" clId="Web-{A52A99D4-C02B-47B1-966C-3AFB25E57616}" dt="2022-07-01T19:48:52.088" v="111"/>
          <ac:cxnSpMkLst>
            <pc:docMk/>
            <pc:sldMk cId="954859724" sldId="258"/>
            <ac:cxnSpMk id="21" creationId="{DFDB860B-28F1-6E62-CD8E-BB4DBFB2F93A}"/>
          </ac:cxnSpMkLst>
        </pc:cxnChg>
        <pc:cxnChg chg="add del mod">
          <ac:chgData name="Luís Santiago" userId="62ba280598fff510" providerId="Windows Live" clId="Web-{A52A99D4-C02B-47B1-966C-3AFB25E57616}" dt="2022-07-01T19:49:33.761" v="119"/>
          <ac:cxnSpMkLst>
            <pc:docMk/>
            <pc:sldMk cId="954859724" sldId="258"/>
            <ac:cxnSpMk id="22" creationId="{8F80FA3F-A2FC-2979-F443-DA41C823261D}"/>
          </ac:cxnSpMkLst>
        </pc:cxnChg>
      </pc:sldChg>
      <pc:sldChg chg="del">
        <pc:chgData name="Luís Santiago" userId="62ba280598fff510" providerId="Windows Live" clId="Web-{A52A99D4-C02B-47B1-966C-3AFB25E57616}" dt="2022-07-01T19:41:58.171" v="65"/>
        <pc:sldMkLst>
          <pc:docMk/>
          <pc:sldMk cId="2741416483" sldId="259"/>
        </pc:sldMkLst>
      </pc:sldChg>
      <pc:sldChg chg="del">
        <pc:chgData name="Luís Santiago" userId="62ba280598fff510" providerId="Windows Live" clId="Web-{A52A99D4-C02B-47B1-966C-3AFB25E57616}" dt="2022-07-01T19:41:58.952" v="66"/>
        <pc:sldMkLst>
          <pc:docMk/>
          <pc:sldMk cId="4190117182" sldId="260"/>
        </pc:sldMkLst>
      </pc:sldChg>
      <pc:sldChg chg="del">
        <pc:chgData name="Luís Santiago" userId="62ba280598fff510" providerId="Windows Live" clId="Web-{A52A99D4-C02B-47B1-966C-3AFB25E57616}" dt="2022-07-01T19:41:59.718" v="67"/>
        <pc:sldMkLst>
          <pc:docMk/>
          <pc:sldMk cId="2861256314" sldId="261"/>
        </pc:sldMkLst>
      </pc:sldChg>
      <pc:sldChg chg="addSp delSp modSp modTransition">
        <pc:chgData name="Luís Santiago" userId="62ba280598fff510" providerId="Windows Live" clId="Web-{A52A99D4-C02B-47B1-966C-3AFB25E57616}" dt="2022-07-01T20:46:14.906" v="140"/>
        <pc:sldMkLst>
          <pc:docMk/>
          <pc:sldMk cId="2594075606" sldId="262"/>
        </pc:sldMkLst>
        <pc:spChg chg="add ord">
          <ac:chgData name="Luís Santiago" userId="62ba280598fff510" providerId="Windows Live" clId="Web-{A52A99D4-C02B-47B1-966C-3AFB25E57616}" dt="2022-07-01T19:45:15.645" v="84"/>
          <ac:spMkLst>
            <pc:docMk/>
            <pc:sldMk cId="2594075606" sldId="262"/>
            <ac:spMk id="3" creationId="{25E0E144-5BE8-5701-5BCF-592F38F5B09A}"/>
          </ac:spMkLst>
        </pc:spChg>
        <pc:spChg chg="del">
          <ac:chgData name="Luís Santiago" userId="62ba280598fff510" providerId="Windows Live" clId="Web-{A52A99D4-C02B-47B1-966C-3AFB25E57616}" dt="2022-07-01T19:34:54.644" v="15"/>
          <ac:spMkLst>
            <pc:docMk/>
            <pc:sldMk cId="2594075606" sldId="262"/>
            <ac:spMk id="17" creationId="{14FCD678-24AD-226F-8DAC-D60DD42324F9}"/>
          </ac:spMkLst>
        </pc:spChg>
        <pc:spChg chg="ord">
          <ac:chgData name="Luís Santiago" userId="62ba280598fff510" providerId="Windows Live" clId="Web-{A52A99D4-C02B-47B1-966C-3AFB25E57616}" dt="2022-07-01T19:45:17.457" v="85"/>
          <ac:spMkLst>
            <pc:docMk/>
            <pc:sldMk cId="2594075606" sldId="262"/>
            <ac:spMk id="18" creationId="{A3363022-C969-41E9-8EB2-E4C94908C1FA}"/>
          </ac:spMkLst>
        </pc:spChg>
        <pc:spChg chg="mod">
          <ac:chgData name="Luís Santiago" userId="62ba280598fff510" providerId="Windows Live" clId="Web-{A52A99D4-C02B-47B1-966C-3AFB25E57616}" dt="2022-07-01T19:46:07.537" v="100"/>
          <ac:spMkLst>
            <pc:docMk/>
            <pc:sldMk cId="2594075606" sldId="262"/>
            <ac:spMk id="19" creationId="{3668D364-44AB-8C46-5766-37B1F843AD58}"/>
          </ac:spMkLst>
        </pc:spChg>
        <pc:spChg chg="ord">
          <ac:chgData name="Luís Santiago" userId="62ba280598fff510" providerId="Windows Live" clId="Web-{A52A99D4-C02B-47B1-966C-3AFB25E57616}" dt="2022-07-01T19:45:19.239" v="86"/>
          <ac:spMkLst>
            <pc:docMk/>
            <pc:sldMk cId="2594075606" sldId="262"/>
            <ac:spMk id="20" creationId="{8D1AD6B3-BE88-4CEB-BA17-790657CC4729}"/>
          </ac:spMkLst>
        </pc:spChg>
        <pc:picChg chg="mod">
          <ac:chgData name="Luís Santiago" userId="62ba280598fff510" providerId="Windows Live" clId="Web-{A52A99D4-C02B-47B1-966C-3AFB25E57616}" dt="2022-07-01T19:45:48.489" v="94"/>
          <ac:picMkLst>
            <pc:docMk/>
            <pc:sldMk cId="2594075606" sldId="262"/>
            <ac:picMk id="15" creationId="{BA76DEF9-E5C9-89F0-59CF-1355BA5E64F1}"/>
          </ac:picMkLst>
        </pc:picChg>
        <pc:inkChg chg="del">
          <ac:chgData name="Luís Santiago" userId="62ba280598fff510" providerId="Windows Live" clId="Web-{A52A99D4-C02B-47B1-966C-3AFB25E57616}" dt="2022-07-01T20:46:14.906" v="140"/>
          <ac:inkMkLst>
            <pc:docMk/>
            <pc:sldMk cId="2594075606" sldId="262"/>
            <ac:inkMk id="11" creationId="{213C6BB9-FAFC-9988-F328-66DAB1CA3FCA}"/>
          </ac:inkMkLst>
        </pc:inkChg>
      </pc:sldChg>
      <pc:sldChg chg="addSp delSp modSp add replId modTransition">
        <pc:chgData name="Luís Santiago" userId="62ba280598fff510" providerId="Windows Live" clId="Web-{A52A99D4-C02B-47B1-966C-3AFB25E57616}" dt="2022-07-01T21:00:43.500" v="178" actId="1076"/>
        <pc:sldMkLst>
          <pc:docMk/>
          <pc:sldMk cId="566479320" sldId="263"/>
        </pc:sldMkLst>
        <pc:spChg chg="mod">
          <ac:chgData name="Luís Santiago" userId="62ba280598fff510" providerId="Windows Live" clId="Web-{A52A99D4-C02B-47B1-966C-3AFB25E57616}" dt="2022-07-01T20:52:30.169" v="164" actId="1076"/>
          <ac:spMkLst>
            <pc:docMk/>
            <pc:sldMk cId="566479320" sldId="263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21:00:38.312" v="177"/>
          <ac:spMkLst>
            <pc:docMk/>
            <pc:sldMk cId="566479320" sldId="263"/>
            <ac:spMk id="4" creationId="{BC61BD84-89C1-51B3-0203-459AAABD9C42}"/>
          </ac:spMkLst>
        </pc:spChg>
        <pc:picChg chg="add mod ord">
          <ac:chgData name="Luís Santiago" userId="62ba280598fff510" providerId="Windows Live" clId="Web-{A52A99D4-C02B-47B1-966C-3AFB25E57616}" dt="2022-07-01T21:00:43.500" v="178" actId="1076"/>
          <ac:picMkLst>
            <pc:docMk/>
            <pc:sldMk cId="566479320" sldId="263"/>
            <ac:picMk id="5" creationId="{88F3B75A-E532-F449-0224-74257AF00CE9}"/>
          </ac:picMkLst>
        </pc:picChg>
        <pc:picChg chg="del">
          <ac:chgData name="Luís Santiago" userId="62ba280598fff510" providerId="Windows Live" clId="Web-{A52A99D4-C02B-47B1-966C-3AFB25E57616}" dt="2022-07-01T21:00:31.077" v="176"/>
          <ac:picMkLst>
            <pc:docMk/>
            <pc:sldMk cId="566479320" sldId="263"/>
            <ac:picMk id="6" creationId="{FB1E1D34-12DF-D95D-3DC2-EBA5DA04237D}"/>
          </ac:picMkLst>
        </pc:picChg>
      </pc:sldChg>
      <pc:sldChg chg="addSp delSp modSp add ord replId modTransition">
        <pc:chgData name="Luís Santiago" userId="62ba280598fff510" providerId="Windows Live" clId="Web-{A52A99D4-C02B-47B1-966C-3AFB25E57616}" dt="2022-07-01T21:03:18.615" v="183" actId="1076"/>
        <pc:sldMkLst>
          <pc:docMk/>
          <pc:sldMk cId="2667765895" sldId="264"/>
        </pc:sldMkLst>
        <pc:spChg chg="mod">
          <ac:chgData name="Luís Santiago" userId="62ba280598fff510" providerId="Windows Live" clId="Web-{A52A99D4-C02B-47B1-966C-3AFB25E57616}" dt="2022-07-01T20:54:38.690" v="175" actId="20577"/>
          <ac:spMkLst>
            <pc:docMk/>
            <pc:sldMk cId="2667765895" sldId="264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21:03:14.755" v="182"/>
          <ac:spMkLst>
            <pc:docMk/>
            <pc:sldMk cId="2667765895" sldId="264"/>
            <ac:spMk id="5" creationId="{63AB8C3E-34F8-6957-7576-CD43FDE77810}"/>
          </ac:spMkLst>
        </pc:spChg>
        <pc:picChg chg="add mod">
          <ac:chgData name="Luís Santiago" userId="62ba280598fff510" providerId="Windows Live" clId="Web-{A52A99D4-C02B-47B1-966C-3AFB25E57616}" dt="2022-07-01T21:03:18.615" v="183" actId="1076"/>
          <ac:picMkLst>
            <pc:docMk/>
            <pc:sldMk cId="2667765895" sldId="264"/>
            <ac:picMk id="3" creationId="{985E685C-5F3B-B53E-F943-9FA2DF5FCDE0}"/>
          </ac:picMkLst>
        </pc:picChg>
        <pc:picChg chg="del">
          <ac:chgData name="Luís Santiago" userId="62ba280598fff510" providerId="Windows Live" clId="Web-{A52A99D4-C02B-47B1-966C-3AFB25E57616}" dt="2022-07-01T21:03:08.911" v="180"/>
          <ac:picMkLst>
            <pc:docMk/>
            <pc:sldMk cId="2667765895" sldId="264"/>
            <ac:picMk id="6" creationId="{FB1E1D34-12DF-D95D-3DC2-EBA5DA04237D}"/>
          </ac:picMkLst>
        </pc:picChg>
      </pc:sldChg>
      <pc:sldChg chg="addSp delSp modSp add replId modTransition">
        <pc:chgData name="Luís Santiago" userId="62ba280598fff510" providerId="Windows Live" clId="Web-{A52A99D4-C02B-47B1-966C-3AFB25E57616}" dt="2022-07-01T20:29:31.667" v="139" actId="1076"/>
        <pc:sldMkLst>
          <pc:docMk/>
          <pc:sldMk cId="2474067392" sldId="265"/>
        </pc:sldMkLst>
        <pc:spChg chg="mod">
          <ac:chgData name="Luís Santiago" userId="62ba280598fff510" providerId="Windows Live" clId="Web-{A52A99D4-C02B-47B1-966C-3AFB25E57616}" dt="2022-07-01T19:55:54.646" v="136" actId="20577"/>
          <ac:spMkLst>
            <pc:docMk/>
            <pc:sldMk cId="2474067392" sldId="265"/>
            <ac:spMk id="2" creationId="{0040C654-613A-9F71-C089-6C3139D4E526}"/>
          </ac:spMkLst>
        </pc:spChg>
        <pc:spChg chg="add del mod">
          <ac:chgData name="Luís Santiago" userId="62ba280598fff510" providerId="Windows Live" clId="Web-{A52A99D4-C02B-47B1-966C-3AFB25E57616}" dt="2022-07-01T20:29:28.792" v="138"/>
          <ac:spMkLst>
            <pc:docMk/>
            <pc:sldMk cId="2474067392" sldId="265"/>
            <ac:spMk id="4" creationId="{6B49A10F-C12E-5A62-30BA-6FBF073F6DB8}"/>
          </ac:spMkLst>
        </pc:spChg>
        <pc:picChg chg="add mod ord">
          <ac:chgData name="Luís Santiago" userId="62ba280598fff510" providerId="Windows Live" clId="Web-{A52A99D4-C02B-47B1-966C-3AFB25E57616}" dt="2022-07-01T20:29:31.667" v="139" actId="1076"/>
          <ac:picMkLst>
            <pc:docMk/>
            <pc:sldMk cId="2474067392" sldId="265"/>
            <ac:picMk id="5" creationId="{975AB2B8-69A1-AD6A-E80E-77445CB0D726}"/>
          </ac:picMkLst>
        </pc:picChg>
        <pc:picChg chg="del">
          <ac:chgData name="Luís Santiago" userId="62ba280598fff510" providerId="Windows Live" clId="Web-{A52A99D4-C02B-47B1-966C-3AFB25E57616}" dt="2022-07-01T20:29:27.417" v="137"/>
          <ac:picMkLst>
            <pc:docMk/>
            <pc:sldMk cId="2474067392" sldId="265"/>
            <ac:picMk id="6" creationId="{FB1E1D34-12DF-D95D-3DC2-EBA5DA04237D}"/>
          </ac:picMkLst>
        </pc:picChg>
      </pc:sldChg>
      <pc:sldMasterChg chg="modTransition modSldLayout">
        <pc:chgData name="Luís Santiago" userId="62ba280598fff510" providerId="Windows Live" clId="Web-{A52A99D4-C02B-47B1-966C-3AFB25E57616}" dt="2022-07-01T19:45:00.488" v="82"/>
        <pc:sldMasterMkLst>
          <pc:docMk/>
          <pc:sldMasterMk cId="943072925" sldId="2147483723"/>
        </pc:sldMasterMkLst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1185960711" sldId="2147483724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932388990" sldId="2147483725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976813063" sldId="2147483726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856379797" sldId="2147483727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068786859" sldId="2147483728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100966649" sldId="2147483729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2193972847" sldId="2147483730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1879354829" sldId="2147483731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3642615508" sldId="2147483732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2597303999" sldId="2147483733"/>
          </pc:sldLayoutMkLst>
        </pc:sldLayoutChg>
        <pc:sldLayoutChg chg="modTransition">
          <pc:chgData name="Luís Santiago" userId="62ba280598fff510" providerId="Windows Live" clId="Web-{A52A99D4-C02B-47B1-966C-3AFB25E57616}" dt="2022-07-01T19:45:00.488" v="82"/>
          <pc:sldLayoutMkLst>
            <pc:docMk/>
            <pc:sldMasterMk cId="943072925" sldId="2147483723"/>
            <pc:sldLayoutMk cId="2467762346" sldId="21474837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6056675" cy="1746439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 err="1">
                <a:latin typeface="Century Gothic"/>
                <a:cs typeface="Calibri Light"/>
              </a:rPr>
              <a:t>EduCASH</a:t>
            </a:r>
            <a:endParaRPr lang="pt-BR"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2785" y="3355917"/>
            <a:ext cx="5797882" cy="2773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t-BR" sz="2500" dirty="0">
                <a:latin typeface="Century Gothic"/>
                <a:cs typeface="Calibri"/>
              </a:rPr>
              <a:t>Integrantes:</a:t>
            </a:r>
          </a:p>
          <a:p>
            <a:pPr algn="l"/>
            <a:br>
              <a:rPr lang="de-DE" sz="2500" dirty="0">
                <a:latin typeface="Century Gothic"/>
                <a:cs typeface="Calibri"/>
              </a:rPr>
            </a:br>
            <a:r>
              <a:rPr lang="pt-BR" sz="2500" dirty="0">
                <a:latin typeface="Century Gothic"/>
                <a:cs typeface="Calibri"/>
              </a:rPr>
              <a:t>Luís Augusto Martins Santiago</a:t>
            </a:r>
            <a:br>
              <a:rPr lang="pt-BR" sz="2500" dirty="0">
                <a:latin typeface="Century Gothic"/>
                <a:cs typeface="Calibri"/>
              </a:rPr>
            </a:br>
            <a:r>
              <a:rPr lang="pt-BR" sz="2500" dirty="0">
                <a:latin typeface="Century Gothic"/>
                <a:cs typeface="Calibri"/>
              </a:rPr>
              <a:t>Mateus Leal Sobreira</a:t>
            </a:r>
            <a:br>
              <a:rPr lang="pt-BR" sz="2500" dirty="0">
                <a:latin typeface="Century Gothic"/>
                <a:cs typeface="Calibri"/>
              </a:rPr>
            </a:br>
            <a:r>
              <a:rPr lang="pt-BR" sz="2500" dirty="0">
                <a:latin typeface="Century Gothic"/>
                <a:cs typeface="Calibri"/>
              </a:rPr>
              <a:t>Pedro Heinrich Sales Pena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742B7E0-003C-6FC6-D413-BA69B5E680FD}"/>
              </a:ext>
            </a:extLst>
          </p:cNvPr>
          <p:cNvCxnSpPr/>
          <p:nvPr/>
        </p:nvCxnSpPr>
        <p:spPr>
          <a:xfrm>
            <a:off x="204159" y="2986177"/>
            <a:ext cx="661358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8ECAEC6F-B4D5-371A-A76B-F139CB35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56" y="-3414"/>
            <a:ext cx="4986866" cy="68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0675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Conceito</a:t>
            </a:r>
            <a:endParaRPr lang="pt-BR" sz="4000" b="1" dirty="0">
              <a:solidFill>
                <a:srgbClr val="302C46"/>
              </a:solidFill>
              <a:latin typeface="Century Gothic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583C152-0509-79D8-0625-6B532B7D1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852" y="1564396"/>
            <a:ext cx="4334629" cy="43346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3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0675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Solução</a:t>
            </a:r>
            <a:endParaRPr lang="pt-BR" sz="4000" b="1" dirty="0">
              <a:solidFill>
                <a:srgbClr val="302C46"/>
              </a:solidFill>
              <a:latin typeface="Century Gothic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8" descr="Imagem em preto e branco&#10;&#10;Descrição gerada automaticamente">
            <a:extLst>
              <a:ext uri="{FF2B5EF4-FFF2-40B4-BE49-F238E27FC236}">
                <a16:creationId xmlns:a16="http://schemas.microsoft.com/office/drawing/2014/main" id="{9ED4F140-E66B-672D-AA4A-029B528E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442" y="171273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8191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39" y="980675"/>
            <a:ext cx="3487196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Metodologia</a:t>
            </a:r>
            <a:endParaRPr lang="pt-BR" sz="4000" b="1" dirty="0">
              <a:solidFill>
                <a:srgbClr val="302C46"/>
              </a:solidFill>
              <a:latin typeface="Century Gothic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m 10">
            <a:extLst>
              <a:ext uri="{FF2B5EF4-FFF2-40B4-BE49-F238E27FC236}">
                <a16:creationId xmlns:a16="http://schemas.microsoft.com/office/drawing/2014/main" id="{BAFEF453-3EE2-A7F4-81B5-991E848F4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390" y="2315017"/>
            <a:ext cx="3654777" cy="3654777"/>
          </a:xfrm>
        </p:spPr>
      </p:pic>
    </p:spTree>
    <p:extLst>
      <p:ext uri="{BB962C8B-B14F-4D97-AF65-F5344CB8AC3E}">
        <p14:creationId xmlns:p14="http://schemas.microsoft.com/office/powerpoint/2010/main" val="305647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F01AB034-D5A3-FA67-15C0-35B64282ABA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C654-613A-9F71-C089-6C3139D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896008"/>
            <a:ext cx="3388419" cy="456097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Arquitetura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da</a:t>
            </a:r>
            <a:b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</a:br>
            <a:r>
              <a:rPr lang="pt-BR" sz="4000" b="1" dirty="0">
                <a:solidFill>
                  <a:srgbClr val="302C46"/>
                </a:solidFill>
                <a:latin typeface="Century Gothic"/>
                <a:cs typeface="Calibri Light"/>
              </a:rPr>
              <a:t>Solução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F7B83925-605B-4926-F873-8CAACE2F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664" y="171273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7590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25E0E144-5BE8-5701-5BCF-592F38F5B09A}"/>
              </a:ext>
            </a:extLst>
          </p:cNvPr>
          <p:cNvSpPr/>
          <p:nvPr/>
        </p:nvSpPr>
        <p:spPr>
          <a:xfrm>
            <a:off x="131372" y="124185"/>
            <a:ext cx="11933207" cy="6613584"/>
          </a:xfrm>
          <a:prstGeom prst="snip2DiagRect">
            <a:avLst/>
          </a:prstGeom>
          <a:solidFill>
            <a:schemeClr val="tx1"/>
          </a:solidFill>
          <a:ln w="57150">
            <a:solidFill>
              <a:srgbClr val="30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BA76DEF9-E5C9-89F0-59CF-1355BA5E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527" y="135524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668D364-44AB-8C46-5766-37B1F843AD58}"/>
              </a:ext>
            </a:extLst>
          </p:cNvPr>
          <p:cNvSpPr txBox="1"/>
          <p:nvPr/>
        </p:nvSpPr>
        <p:spPr>
          <a:xfrm>
            <a:off x="5759569" y="2769080"/>
            <a:ext cx="4353465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8000" b="1" dirty="0">
                <a:solidFill>
                  <a:srgbClr val="FFFFFF"/>
                </a:solidFill>
                <a:latin typeface="Calibri Light"/>
                <a:cs typeface="Calibri Light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5940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EduCASH</vt:lpstr>
      <vt:lpstr>Conceito</vt:lpstr>
      <vt:lpstr>Solução</vt:lpstr>
      <vt:lpstr>Metodologia</vt:lpstr>
      <vt:lpstr>Arquitetura da Solução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284</cp:revision>
  <dcterms:created xsi:type="dcterms:W3CDTF">2022-07-01T18:22:37Z</dcterms:created>
  <dcterms:modified xsi:type="dcterms:W3CDTF">2022-07-03T18:16:08Z</dcterms:modified>
</cp:coreProperties>
</file>