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80" r:id="rId3"/>
    <p:sldId id="281" r:id="rId4"/>
    <p:sldId id="282" r:id="rId5"/>
    <p:sldId id="283" r:id="rId6"/>
    <p:sldId id="287" r:id="rId7"/>
    <p:sldId id="288" r:id="rId8"/>
    <p:sldId id="289" r:id="rId9"/>
    <p:sldId id="285" r:id="rId10"/>
    <p:sldId id="284" r:id="rId11"/>
    <p:sldId id="28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2" autoAdjust="0"/>
    <p:restoredTop sz="94660"/>
  </p:normalViewPr>
  <p:slideViewPr>
    <p:cSldViewPr snapToGrid="0">
      <p:cViewPr>
        <p:scale>
          <a:sx n="100" d="100"/>
          <a:sy n="100" d="100"/>
        </p:scale>
        <p:origin x="-12" y="-4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29EE-9B87-419F-AF79-1B2A070670AC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DF2EA-979D-4B16-A3DC-40115D39A0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667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46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74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76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965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47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67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59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61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45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93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894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3A67B-3B66-4FB5-9378-C13B68AE8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pt-BR" dirty="0"/>
              <a:t>esinformação de hardware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A1FDD-31D4-4CD3-9338-8E3BECFC7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599" y="4960137"/>
            <a:ext cx="3474427" cy="1463040"/>
          </a:xfrm>
        </p:spPr>
        <p:txBody>
          <a:bodyPr>
            <a:normAutofit lnSpcReduction="10000"/>
          </a:bodyPr>
          <a:lstStyle/>
          <a:p>
            <a:pPr lvl="0"/>
            <a:r>
              <a:rPr lang="pt-BR" sz="2000" b="1" dirty="0"/>
              <a:t>Equipe</a:t>
            </a:r>
            <a:endParaRPr lang="pt-BR" sz="1600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chemeClr val="tx1"/>
                </a:solidFill>
                <a:effectLst/>
                <a:latin typeface="-apple-system"/>
              </a:rPr>
              <a:t>Pedro Miranda Rodrigues(Ex-Membro)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chemeClr val="tx1"/>
                </a:solidFill>
                <a:effectLst/>
                <a:latin typeface="-apple-system"/>
              </a:rPr>
              <a:t>Augusto Scardua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chemeClr val="tx1"/>
                </a:solidFill>
                <a:effectLst/>
                <a:latin typeface="-apple-system"/>
              </a:rPr>
              <a:t>Rikerson Antonio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chemeClr val="tx1"/>
                </a:solidFill>
                <a:effectLst/>
                <a:latin typeface="-apple-system"/>
              </a:rPr>
              <a:t>Leonardo Silva</a:t>
            </a:r>
          </a:p>
        </p:txBody>
      </p:sp>
    </p:spTree>
    <p:extLst>
      <p:ext uri="{BB962C8B-B14F-4D97-AF65-F5344CB8AC3E}">
        <p14:creationId xmlns:p14="http://schemas.microsoft.com/office/powerpoint/2010/main" val="124546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4530E-F8FB-46DF-B798-3DE41C92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A419B-8CAB-4B15-B0D8-E17B35CE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Processo de Trabalho (Design </a:t>
            </a:r>
            <a:r>
              <a:rPr lang="pt-BR" dirty="0" err="1"/>
              <a:t>Thinking</a:t>
            </a:r>
            <a:r>
              <a:rPr lang="pt-BR" dirty="0"/>
              <a:t> e Scrum)</a:t>
            </a:r>
          </a:p>
          <a:p>
            <a:r>
              <a:rPr lang="pt-BR" dirty="0"/>
              <a:t>Divisão de Papéis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Apresentacao: Augusto Scardua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Relatorio: Rikerson Antonio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Wireframe: Leonardo Silva</a:t>
            </a:r>
          </a:p>
          <a:p>
            <a:r>
              <a:rPr lang="pt-BR" dirty="0"/>
              <a:t>Ferramentas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Github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Powerpoint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Miro</a:t>
            </a:r>
          </a:p>
          <a:p>
            <a:r>
              <a:rPr lang="pt-BR" dirty="0"/>
              <a:t>Controle de Versão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11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BF5C42F-EF95-444A-82E0-0B248029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XPTO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6077C5-D874-4EB6-922B-F4E71AA55FF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6" b="1427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F277B38-6BF8-40CC-929C-430FF75E2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505200" cy="1463040"/>
          </a:xfrm>
        </p:spPr>
        <p:txBody>
          <a:bodyPr>
            <a:normAutofit/>
          </a:bodyPr>
          <a:lstStyle/>
          <a:p>
            <a:pPr lvl="0"/>
            <a:r>
              <a:rPr lang="pt-BR" sz="1600" b="1" dirty="0"/>
              <a:t>Equipe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chemeClr val="tx1"/>
                </a:solidFill>
                <a:effectLst/>
                <a:latin typeface="-apple-system"/>
              </a:rPr>
              <a:t>Pedro Miranda Rodrigues(Ex-Membro)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chemeClr val="tx1"/>
                </a:solidFill>
                <a:effectLst/>
                <a:latin typeface="-apple-system"/>
              </a:rPr>
              <a:t>Augusto Scardua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chemeClr val="tx1"/>
                </a:solidFill>
                <a:effectLst/>
                <a:latin typeface="-apple-system"/>
              </a:rPr>
              <a:t>Rikerson Antonio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chemeClr val="tx1"/>
                </a:solidFill>
                <a:effectLst/>
                <a:latin typeface="-apple-system"/>
              </a:rPr>
              <a:t>Leonardo Silva</a:t>
            </a:r>
          </a:p>
        </p:txBody>
      </p:sp>
    </p:spTree>
    <p:extLst>
      <p:ext uri="{BB962C8B-B14F-4D97-AF65-F5344CB8AC3E}">
        <p14:creationId xmlns:p14="http://schemas.microsoft.com/office/powerpoint/2010/main" val="337957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2F98D-FD6D-43DB-953D-F1E5FA74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28DC4-D061-4B4E-86C3-0E836CBA6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Devido a complexidade dos termos usados na descricao de produtos de hardware modernos, uma dificuldade de se compreender o proposito e e potrencia das pecas que são compradas pelo consumidor medio. Oque ocasiona em gastos excessivos, ou compras completamente erradas devido ao mal conhecimento por parte do comprador.</a:t>
            </a:r>
          </a:p>
        </p:txBody>
      </p:sp>
    </p:spTree>
    <p:extLst>
      <p:ext uri="{BB962C8B-B14F-4D97-AF65-F5344CB8AC3E}">
        <p14:creationId xmlns:p14="http://schemas.microsoft.com/office/powerpoint/2010/main" val="95728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D088C-436E-4FEC-816E-BBC68FD2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Público-Alvo | PERSONAS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67E9F-9312-4350-AF11-95EAAD601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público alvo é composto de indivíduos leigos em tecnologia que querem comprar produtos eletrônicos sem precisar de conhecimento técnico, e daqueles que querem adiquirir tal conhecimento para uso próprio.</a:t>
            </a:r>
          </a:p>
        </p:txBody>
      </p:sp>
    </p:spTree>
    <p:extLst>
      <p:ext uri="{BB962C8B-B14F-4D97-AF65-F5344CB8AC3E}">
        <p14:creationId xmlns:p14="http://schemas.microsoft.com/office/powerpoint/2010/main" val="120578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1867A-5B1E-4F39-93C1-905C649A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de Solução | 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EEB01F-E57B-42B1-BBB6-1BE66D361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criacao de um website qual possui o único proposito de ajudar o consumidor a navegar pelo mar de hardware existente com a intecao de obter a peca “perfeita” para a sua necessidade individual.</a:t>
            </a:r>
          </a:p>
        </p:txBody>
      </p:sp>
    </p:spTree>
    <p:extLst>
      <p:ext uri="{BB962C8B-B14F-4D97-AF65-F5344CB8AC3E}">
        <p14:creationId xmlns:p14="http://schemas.microsoft.com/office/powerpoint/2010/main" val="241348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Histórias de Usuários 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F10D9-F21E-4D16-955C-852C79F4D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Histórias de Usuários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Eu, leigo em tecnologia, necessito de aprender sobre celulares para comprar um smartphone para meu neto.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Requisitos Funcionais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Interface intuitiva e facil de utilizar para alguem de mais idade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Aba com marcas de celulares mais famosas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Data de lancamento de cada celular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“Nivel” de potencia de cada celular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Requisitos Não Funcionais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Aba especial com as marcas e modelos mais famosos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Links de sites de compra confiaveis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Interface feita especificamente para pessoas de idade avancada.</a:t>
            </a:r>
          </a:p>
        </p:txBody>
      </p:sp>
    </p:spTree>
    <p:extLst>
      <p:ext uri="{BB962C8B-B14F-4D97-AF65-F5344CB8AC3E}">
        <p14:creationId xmlns:p14="http://schemas.microsoft.com/office/powerpoint/2010/main" val="136611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Histórias de Usuários e Requisitos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F10D9-F21E-4D16-955C-852C79F4D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/>
              <a:t>Histórias de Usuários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Como entusiasta de tecnologia, gostaria de aprender sobre os componentes, para realizar uma compra bem informada.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Requisitos Funcionais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Descricoes completas sobre componentes eletronicos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Informacoes sobre a performance de cada componente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Precificacao de cada componente</a:t>
            </a:r>
          </a:p>
          <a:p>
            <a:pPr marL="0" indent="0">
              <a:buNone/>
            </a:pPr>
            <a:r>
              <a:rPr lang="pt-BR" dirty="0"/>
              <a:t>Requisitos Não Funcionais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Ferramenta para comparar precos inbutida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Links de onde comprar com confianca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Comparacao de componentes imbutida</a:t>
            </a:r>
          </a:p>
        </p:txBody>
      </p:sp>
    </p:spTree>
    <p:extLst>
      <p:ext uri="{BB962C8B-B14F-4D97-AF65-F5344CB8AC3E}">
        <p14:creationId xmlns:p14="http://schemas.microsoft.com/office/powerpoint/2010/main" val="4645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Histórias de Usuários e Requisitos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F10D9-F21E-4D16-955C-852C79F4D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/>
              <a:t>Histórias de Usuários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Eu, dono de clinica, preciso de um notebook para substituir o meu antigo, pois o segundo não esta suportando a carga de trabalho.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Requisitos Funcionais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Lista de notebooks novos/potencia/funcionalidade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Ferramenta de comparacao entre notebooks imbutida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Relacao custo beneficio dos notebooks</a:t>
            </a:r>
          </a:p>
          <a:p>
            <a:pPr marL="0" indent="0">
              <a:buNone/>
            </a:pPr>
            <a:r>
              <a:rPr lang="pt-BR" dirty="0"/>
              <a:t>Requisitos Não Funcionais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Aba especifica para notebooks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Aba especifica para maquinas empresariais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Lista de maquinas mais populares para o tema</a:t>
            </a:r>
          </a:p>
        </p:txBody>
      </p:sp>
    </p:spTree>
    <p:extLst>
      <p:ext uri="{BB962C8B-B14F-4D97-AF65-F5344CB8AC3E}">
        <p14:creationId xmlns:p14="http://schemas.microsoft.com/office/powerpoint/2010/main" val="4079498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completa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F10D9-F21E-4D16-955C-852C79F4D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Requisitos Funcionais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Ferramenta de comparacao imbutida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Relacao custo beneficio dos aparelhos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Descricoes completas sobre componentes eletronicos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Informacoes sobre a performance de cada componente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Interface intuitiva e facil de utilizar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Aba com marcas mais famosas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Data de lancamento de cada aparelho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“Nivel” de potencia de cada aparelho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endParaRPr lang="pt-BR" dirty="0"/>
          </a:p>
          <a:p>
            <a:pPr marL="0" indent="0">
              <a:buNone/>
            </a:pPr>
            <a:r>
              <a:rPr lang="pt-BR" dirty="0"/>
              <a:t>Requisitos Não Funcionais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sz="2100" dirty="0"/>
              <a:t>Aba especifica para notebooks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sz="2100" dirty="0"/>
              <a:t>Aba especifica para maquinas empresariais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sz="2100" dirty="0"/>
              <a:t>Lista de maquinas mais populares</a:t>
            </a:r>
          </a:p>
          <a:p>
            <a:pPr marL="265176" indent="-265176" algn="l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21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Ferramenta para comparar precos inbutida</a:t>
            </a:r>
            <a:endParaRPr lang="pt-BR" sz="2100" dirty="0"/>
          </a:p>
          <a:p>
            <a:pPr marL="265176" indent="-265176" algn="l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21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Links de onde comprar com confianca</a:t>
            </a:r>
            <a:endParaRPr lang="pt-BR" sz="2100" dirty="0"/>
          </a:p>
          <a:p>
            <a:pPr marL="265176" indent="-265176" algn="l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21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Comparacao de componentes imbutida</a:t>
            </a:r>
            <a:endParaRPr lang="pt-BR" sz="2100" dirty="0"/>
          </a:p>
          <a:p>
            <a:pPr marL="265176" indent="-265176" algn="l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21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Aba especial com as marcas e modelos mais famosos</a:t>
            </a:r>
            <a:endParaRPr lang="pt-BR" sz="2100" dirty="0"/>
          </a:p>
          <a:p>
            <a:pPr marL="265176" indent="-265176" algn="l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21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Links de sites de compra confiaveis</a:t>
            </a:r>
            <a:endParaRPr lang="pt-BR" sz="2100" dirty="0"/>
          </a:p>
          <a:p>
            <a:pPr marL="265176" indent="-265176" algn="l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21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Interface feita especificamente para pessoas de idade avancada.</a:t>
            </a:r>
            <a:endParaRPr lang="pt-BR" sz="2100" dirty="0">
              <a:effectLst/>
            </a:endParaRPr>
          </a:p>
          <a:p>
            <a:pPr marL="266700" indent="-266700">
              <a:buFont typeface="Wingdings" panose="05000000000000000000" pitchFamily="2" charset="2"/>
              <a:buChar char="§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7707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62400-F854-400D-9CE6-F618C75F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 Interface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DB61AB-EE3E-497E-B50C-C2B67D588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347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165</TotalTime>
  <Words>536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Calibri</vt:lpstr>
      <vt:lpstr>Cambria</vt:lpstr>
      <vt:lpstr>Tw Cen MT</vt:lpstr>
      <vt:lpstr>Wingdings</vt:lpstr>
      <vt:lpstr>Wingdings 3</vt:lpstr>
      <vt:lpstr>Integral</vt:lpstr>
      <vt:lpstr>Desinformação de hardware</vt:lpstr>
      <vt:lpstr>Contexto DO Problema</vt:lpstr>
      <vt:lpstr>Público-Alvo | PERSONAS</vt:lpstr>
      <vt:lpstr>Proposta de Solução | Objetivos</vt:lpstr>
      <vt:lpstr>Histórias de Usuários e Requisitos</vt:lpstr>
      <vt:lpstr>Histórias de Usuários e Requisitos 2</vt:lpstr>
      <vt:lpstr>Histórias de Usuários e Requisitos 3</vt:lpstr>
      <vt:lpstr>Lista completa de Requisitos</vt:lpstr>
      <vt:lpstr>Projeto da Interface</vt:lpstr>
      <vt:lpstr>Metodologia</vt:lpstr>
      <vt:lpstr>Projeto XPTO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XPTO</dc:title>
  <dc:creator>Rommel Carneiro</dc:creator>
  <cp:lastModifiedBy>Augusto Scardua Oliveira</cp:lastModifiedBy>
  <cp:revision>3</cp:revision>
  <dcterms:created xsi:type="dcterms:W3CDTF">2022-04-05T03:20:00Z</dcterms:created>
  <dcterms:modified xsi:type="dcterms:W3CDTF">2022-04-17T15:06:34Z</dcterms:modified>
</cp:coreProperties>
</file>