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39E32-A5B9-E7B3-1B1A-4EE359713C4E}" v="1281" dt="2022-04-18T01:26:1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17/04/2022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sa com itens de produtividade">
            <a:extLst>
              <a:ext uri="{FF2B5EF4-FFF2-40B4-BE49-F238E27FC236}">
                <a16:creationId xmlns:a16="http://schemas.microsoft.com/office/drawing/2014/main" id="{1021DBE4-F906-D11F-D64D-0D6542BC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6" b="1558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pt-BR" sz="6600">
                <a:solidFill>
                  <a:schemeClr val="tx1"/>
                </a:solidFill>
              </a:rPr>
              <a:t>Trabalho tiaw - desinformação sobre educação financeira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pPr lvl="0"/>
            <a:r>
              <a:rPr lang="pt-BR" sz="2000" b="1">
                <a:solidFill>
                  <a:schemeClr val="tx1"/>
                </a:solidFill>
              </a:rPr>
              <a:t>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</a:rPr>
              <a:t>Gabriel Pessotti de Deus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</a:rPr>
              <a:t>Vanessa Paiva Costa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</a:rPr>
              <a:t>Lucas Ferreira Souza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</a:rPr>
              <a:t>Gabriel Arthur Pinto Leite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</a:rPr>
              <a:t>Eduardo Michael Guimaraes Gomes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</a:rPr>
              <a:t>Leonardo Sampaio Zanella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tx1"/>
                </a:solidFill>
              </a:rPr>
              <a:t>Marcio Santos Rezende Silva Oliveira</a:t>
            </a:r>
          </a:p>
          <a:p>
            <a:endParaRPr lang="pt-BR" sz="2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46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A Educação Financeira configura-se como um tema de pouca acessibilidade</a:t>
            </a:r>
          </a:p>
          <a:p>
            <a:pPr>
              <a:buFont typeface="Arial" panose="020B0602020104020603" pitchFamily="34" charset="0"/>
              <a:buChar char="•"/>
            </a:pP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Resulta na formação de jovens incapazes de fazerem o controle do seu próprio dinheiro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Público-alvo: </a:t>
            </a:r>
          </a:p>
          <a:p>
            <a:pPr marL="0" indent="0">
              <a:buNone/>
            </a:pPr>
            <a:r>
              <a:rPr lang="pt-BR" dirty="0"/>
              <a:t>Jovens universitários/estagiários que procuram se informar mais a respeito da Educação Financeira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90292D63-5FB7-C3AA-FFCC-8F968D38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6594"/>
            <a:ext cx="5455921" cy="46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Proposta de Solução:</a:t>
            </a:r>
          </a:p>
          <a:p>
            <a:pPr marL="0" indent="0">
              <a:buNone/>
            </a:pPr>
            <a:r>
              <a:rPr lang="pt-BR" dirty="0"/>
              <a:t>- Criar um software gratuito, de fácil acesso e que aborde o tema da educação financeira de forma completa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Objetivos</a:t>
            </a:r>
          </a:p>
          <a:p>
            <a:pPr marL="0" indent="0">
              <a:buNone/>
            </a:pPr>
            <a:r>
              <a:rPr lang="pt-BR" dirty="0"/>
              <a:t>- Ajudar as pessoas a criarem consciência financeira</a:t>
            </a:r>
          </a:p>
          <a:p>
            <a:pPr marL="0" indent="0">
              <a:buNone/>
            </a:pPr>
            <a:r>
              <a:rPr lang="pt-BR" dirty="0"/>
              <a:t>- Abordar os pilares da educação financeira</a:t>
            </a:r>
          </a:p>
          <a:p>
            <a:pPr marL="0" indent="0">
              <a:buNone/>
            </a:pPr>
            <a:r>
              <a:rPr lang="pt-BR" dirty="0"/>
              <a:t>- Deixar as pessoas menos inseguras para se aventurarem no mercado financeiro de investimentos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146417" cy="1499616"/>
          </a:xfrm>
        </p:spPr>
        <p:txBody>
          <a:bodyPr>
            <a:normAutofit/>
          </a:bodyPr>
          <a:lstStyle/>
          <a:p>
            <a:r>
              <a:rPr lang="pt-BR"/>
              <a:t>Histórias de Usuários e Requisitos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146417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pt-BR"/>
              <a:t>Histórias de Usuários</a:t>
            </a:r>
          </a:p>
          <a:p>
            <a:endParaRPr lang="pt-BR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Requisitos Funcionais</a:t>
            </a:r>
          </a:p>
          <a:p>
            <a:pPr marL="0" indent="0">
              <a:buNone/>
            </a:pPr>
            <a:endParaRPr lang="pt-BR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Requisitos Não Funcionais</a:t>
            </a:r>
          </a:p>
        </p:txBody>
      </p:sp>
      <p:pic>
        <p:nvPicPr>
          <p:cNvPr id="27" name="Imagem 28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440B1860-1841-2831-DC20-4B358D79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641125"/>
            <a:ext cx="5019675" cy="1308550"/>
          </a:xfrm>
          <a:prstGeom prst="rect">
            <a:avLst/>
          </a:prstGeom>
        </p:spPr>
      </p:pic>
      <p:pic>
        <p:nvPicPr>
          <p:cNvPr id="29" name="Imagem 3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38E0B272-975E-E330-5700-547E7EF4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4776702"/>
            <a:ext cx="5019675" cy="1381297"/>
          </a:xfrm>
          <a:prstGeom prst="rect">
            <a:avLst/>
          </a:prstGeom>
        </p:spPr>
      </p:pic>
      <p:pic>
        <p:nvPicPr>
          <p:cNvPr id="35" name="Imagem 36" descr="Texto&#10;&#10;Descrição gerada automaticamente">
            <a:extLst>
              <a:ext uri="{FF2B5EF4-FFF2-40B4-BE49-F238E27FC236}">
                <a16:creationId xmlns:a16="http://schemas.microsoft.com/office/drawing/2014/main" id="{CEED9842-4651-DCEA-20F8-9FF31A6F3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2160375"/>
            <a:ext cx="5019675" cy="22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27048" cy="1499616"/>
          </a:xfrm>
        </p:spPr>
        <p:txBody>
          <a:bodyPr>
            <a:normAutofit/>
          </a:bodyPr>
          <a:lstStyle/>
          <a:p>
            <a:r>
              <a:rPr lang="pt-BR" dirty="0"/>
              <a:t>Projeto da Interface</a:t>
            </a:r>
          </a:p>
        </p:txBody>
      </p:sp>
      <p:pic>
        <p:nvPicPr>
          <p:cNvPr id="8" name="Imagem 8" descr="Gráfico&#10;&#10;Descrição gerada automaticamente">
            <a:extLst>
              <a:ext uri="{FF2B5EF4-FFF2-40B4-BE49-F238E27FC236}">
                <a16:creationId xmlns:a16="http://schemas.microsoft.com/office/drawing/2014/main" id="{73D231B6-3F26-2A56-60D8-AC9C6CE2B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339" y="2200275"/>
            <a:ext cx="2166029" cy="4023360"/>
          </a:xfrm>
        </p:spPr>
      </p:pic>
      <p:pic>
        <p:nvPicPr>
          <p:cNvPr id="9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87BD8AD0-87F5-65D1-B578-1E90B2B4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38" y="2162175"/>
            <a:ext cx="2185824" cy="4114800"/>
          </a:xfrm>
          <a:prstGeom prst="rect">
            <a:avLst/>
          </a:prstGeom>
        </p:spPr>
      </p:pic>
      <p:pic>
        <p:nvPicPr>
          <p:cNvPr id="10" name="Imagem 11" descr="Gráfico&#10;&#10;Descrição gerada automaticamente">
            <a:extLst>
              <a:ext uri="{FF2B5EF4-FFF2-40B4-BE49-F238E27FC236}">
                <a16:creationId xmlns:a16="http://schemas.microsoft.com/office/drawing/2014/main" id="{4CB1B116-0F1F-6C64-77A3-BE12BD1A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88" y="2200275"/>
            <a:ext cx="2185824" cy="4114800"/>
          </a:xfrm>
          <a:prstGeom prst="rect">
            <a:avLst/>
          </a:prstGeom>
        </p:spPr>
      </p:pic>
      <p:pic>
        <p:nvPicPr>
          <p:cNvPr id="12" name="Imagem 12" descr="Texto, Carta&#10;&#10;Descrição gerada automaticamente">
            <a:extLst>
              <a:ext uri="{FF2B5EF4-FFF2-40B4-BE49-F238E27FC236}">
                <a16:creationId xmlns:a16="http://schemas.microsoft.com/office/drawing/2014/main" id="{9EE3BF0B-B7A5-EFF1-0CA9-3F19EB601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2594" y="2162175"/>
            <a:ext cx="21698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Metodologia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180" y="718608"/>
            <a:ext cx="6257721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pt-BR" sz="1900" b="1" dirty="0"/>
              <a:t>Processo de Trabalho (Design </a:t>
            </a:r>
            <a:r>
              <a:rPr lang="pt-BR" sz="1900" b="1" dirty="0" err="1"/>
              <a:t>Thinking</a:t>
            </a:r>
            <a:r>
              <a:rPr lang="pt-BR" sz="1900" b="1" dirty="0"/>
              <a:t> e Scrum)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sz="1900" dirty="0"/>
              <a:t>Miro: Matriz CSD, Mapa de </a:t>
            </a:r>
            <a:r>
              <a:rPr lang="pt-BR" sz="1900" dirty="0" err="1"/>
              <a:t>StakeHolders</a:t>
            </a:r>
            <a:r>
              <a:rPr lang="pt-BR" sz="1900" dirty="0"/>
              <a:t>, entrevistas, personas, brainstorming e principais ideias</a:t>
            </a:r>
          </a:p>
          <a:p>
            <a:r>
              <a:rPr lang="pt-BR" sz="1900" b="1" dirty="0"/>
              <a:t>Divisão de Papéis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sz="1900" dirty="0" err="1">
                <a:ea typeface="+mn-lt"/>
                <a:cs typeface="+mn-lt"/>
              </a:rPr>
              <a:t>Product</a:t>
            </a:r>
            <a:r>
              <a:rPr lang="pt-BR" sz="1900" dirty="0">
                <a:ea typeface="+mn-lt"/>
                <a:cs typeface="+mn-lt"/>
              </a:rPr>
              <a:t> </a:t>
            </a:r>
            <a:r>
              <a:rPr lang="pt-BR" sz="1900" dirty="0" err="1">
                <a:ea typeface="+mn-lt"/>
                <a:cs typeface="+mn-lt"/>
              </a:rPr>
              <a:t>owner</a:t>
            </a:r>
            <a:r>
              <a:rPr lang="pt-BR" sz="1900" dirty="0">
                <a:ea typeface="+mn-lt"/>
                <a:cs typeface="+mn-lt"/>
              </a:rPr>
              <a:t>: Lucas Ferreira Souza</a:t>
            </a:r>
            <a:endParaRPr lang="pt-BR" sz="1900" dirty="0"/>
          </a:p>
          <a:p>
            <a:pPr>
              <a:buFont typeface="Arial" panose="020B0602020104020603" pitchFamily="34" charset="0"/>
              <a:buChar char="•"/>
            </a:pPr>
            <a:r>
              <a:rPr lang="pt-BR" sz="1900" dirty="0">
                <a:ea typeface="+mn-lt"/>
                <a:cs typeface="+mn-lt"/>
              </a:rPr>
              <a:t>Scrum master: Gabriel </a:t>
            </a:r>
            <a:r>
              <a:rPr lang="pt-BR" sz="1900" dirty="0" err="1">
                <a:ea typeface="+mn-lt"/>
                <a:cs typeface="+mn-lt"/>
              </a:rPr>
              <a:t>Pessotti</a:t>
            </a:r>
            <a:r>
              <a:rPr lang="pt-BR" sz="1900" dirty="0">
                <a:ea typeface="+mn-lt"/>
                <a:cs typeface="+mn-lt"/>
              </a:rPr>
              <a:t> de Deus</a:t>
            </a:r>
            <a:endParaRPr lang="pt-BR" sz="1900" dirty="0"/>
          </a:p>
          <a:p>
            <a:pPr>
              <a:buFont typeface="Arial" panose="020B0602020104020603" pitchFamily="34" charset="0"/>
              <a:buChar char="•"/>
            </a:pPr>
            <a:r>
              <a:rPr lang="pt-BR" sz="1900" dirty="0">
                <a:ea typeface="+mn-lt"/>
                <a:cs typeface="+mn-lt"/>
              </a:rPr>
              <a:t>Desenvolvedores: Vanessa Paiva Costa, Gabriel Arthur Pinto Leite, Leonardo Sampaio Zanella, Eduardo Michael Guimaraes Gomes, Marcio Santos Rezende Silva Oliveira.</a:t>
            </a:r>
            <a:endParaRPr lang="pt-BR" sz="1900" dirty="0"/>
          </a:p>
          <a:p>
            <a:r>
              <a:rPr lang="pt-BR" sz="1900" b="1" dirty="0"/>
              <a:t>Ferramentas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sz="1900" dirty="0"/>
              <a:t>Processo de Design </a:t>
            </a:r>
            <a:r>
              <a:rPr lang="pt-BR" sz="1900" dirty="0" err="1"/>
              <a:t>Thinking</a:t>
            </a:r>
            <a:r>
              <a:rPr lang="pt-BR" sz="1900" dirty="0"/>
              <a:t>: MIRO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sz="1900" dirty="0"/>
              <a:t>Repositório de Código: GitHub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sz="1900" dirty="0"/>
              <a:t>Protótipo Interativo: FIGMA</a:t>
            </a:r>
          </a:p>
          <a:p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C97C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spc="100">
                <a:solidFill>
                  <a:srgbClr val="FFFFFF"/>
                </a:solidFill>
              </a:rPr>
              <a:t>Trabalho tiaw - desinformação sobre educação financeira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 dirty="0" err="1">
                <a:solidFill>
                  <a:srgbClr val="FFFFFF"/>
                </a:solidFill>
              </a:rPr>
              <a:t>Equipe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Gabriel </a:t>
            </a:r>
            <a:r>
              <a:rPr lang="en-US" dirty="0" err="1">
                <a:solidFill>
                  <a:srgbClr val="FFFFFF"/>
                </a:solidFill>
              </a:rPr>
              <a:t>Pessotti</a:t>
            </a:r>
            <a:r>
              <a:rPr lang="en-US" dirty="0">
                <a:solidFill>
                  <a:srgbClr val="FFFFFF"/>
                </a:solidFill>
              </a:rPr>
              <a:t> de Deus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Vanessa Paiva Costa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Lucas Ferreira Souza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Gabriel Arthur Pinto Leite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Eduardo Michael Guimaraes Gomes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Leonardo Sampaio Zanella</a:t>
            </a:r>
          </a:p>
          <a:p>
            <a:pPr marL="285750" indent="-285750">
              <a:lnSpc>
                <a:spcPct val="9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Marcio Santos Rezende Silva Oliveira</a:t>
            </a:r>
          </a:p>
          <a:p>
            <a:pPr lvl="0"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59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Integral</vt:lpstr>
      <vt:lpstr>Trabalho tiaw - desinformação sobre educação financeira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Trabalho tiaw - desinformação sobre educação financeira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Rommel Carneiro</cp:lastModifiedBy>
  <cp:revision>231</cp:revision>
  <dcterms:created xsi:type="dcterms:W3CDTF">2022-04-05T03:20:00Z</dcterms:created>
  <dcterms:modified xsi:type="dcterms:W3CDTF">2022-04-18T01:33:57Z</dcterms:modified>
</cp:coreProperties>
</file>