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b0827660f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b0827660f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4b69627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4b69627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4b696273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4b696273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4b58f9ac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4b58f9ac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357c3995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357c3995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b0827660f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b0827660f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357c3995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357c3995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b0827660f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b0827660f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b0827660f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b0827660f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357c3995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357c3995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b0827660f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b0827660f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b0827660f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b0827660f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b0827660f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b0827660f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agazetabahia.com/tomas/34307/a-fake-news-do-folha-de-s-paulo-e-a-morte-da-rainha-12-04-2022/" TargetMode="External"/><Relationship Id="rId4" Type="http://schemas.openxmlformats.org/officeDocument/2006/relationships/hyperlink" Target="https://brasilescola.uol.com.br/curiosidades/o-que-sao-fake-news.htm" TargetMode="External"/><Relationship Id="rId5" Type="http://schemas.openxmlformats.org/officeDocument/2006/relationships/hyperlink" Target="https://www.metropoles.com/saude/desinformacao-e-fake-news-12-ainda-nao-tomaram-vacina-contra-covid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2559300" y="1461975"/>
            <a:ext cx="4025400" cy="9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633"/>
              <a:t>Negare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2479650" y="3133775"/>
            <a:ext cx="4184700" cy="604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334"/>
              <a:buNone/>
            </a:pPr>
            <a:r>
              <a:rPr lang="pt-BR" sz="3365"/>
              <a:t>Fake News</a:t>
            </a:r>
            <a:r>
              <a:rPr lang="pt-BR" sz="3390"/>
              <a:t> </a:t>
            </a:r>
            <a:endParaRPr sz="339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t/>
            </a:r>
            <a:endParaRPr sz="186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075" y="1047950"/>
            <a:ext cx="3060650" cy="27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025" y="1369750"/>
            <a:ext cx="2907401" cy="288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124" y="1144137"/>
            <a:ext cx="2568951" cy="33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27650" y="4500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679" y="1443850"/>
            <a:ext cx="3193750" cy="31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3900" y="1377319"/>
            <a:ext cx="3260499" cy="3250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Bibliografia: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https://www.agazetabahia.com/tomas/34307/a-fake-news-do-folha-de-s-paulo-e-a-morte-da-rainha-12-04-2022/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https://brasilescola.uol.com.br/curiosidades/o-que-sao-fake-news.htm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https://www.metropoles.com/saude/desinformacao-e-fake-news-12-ainda-nao-tomaram-vacina-contra-covid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437750"/>
            <a:ext cx="8520600" cy="41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>
                <a:solidFill>
                  <a:schemeClr val="accent5"/>
                </a:solidFill>
              </a:rPr>
              <a:t>Dúvidas</a:t>
            </a:r>
            <a:r>
              <a:rPr lang="pt-BR" sz="3700">
                <a:solidFill>
                  <a:schemeClr val="accent5"/>
                </a:solidFill>
              </a:rPr>
              <a:t>?</a:t>
            </a:r>
            <a:endParaRPr sz="37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700">
                <a:solidFill>
                  <a:schemeClr val="accent5"/>
                </a:solidFill>
              </a:rPr>
              <a:t>Sugestões?</a:t>
            </a:r>
            <a:endParaRPr sz="37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700">
                <a:solidFill>
                  <a:schemeClr val="accent5"/>
                </a:solidFill>
              </a:rPr>
              <a:t>Obrigado!</a:t>
            </a:r>
            <a:endParaRPr sz="37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2904450" y="364300"/>
            <a:ext cx="3617700" cy="73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/>
              <a:t>Integrantes</a:t>
            </a:r>
            <a:endParaRPr sz="39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2443800" y="1536650"/>
            <a:ext cx="4256400" cy="31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Diogo Henrique de Souza Costa </a:t>
            </a:r>
            <a:endParaRPr sz="190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Iago Nathan Baruc Soares Silva</a:t>
            </a:r>
            <a:endParaRPr sz="190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Lucca Cenísio Martins</a:t>
            </a:r>
            <a:endParaRPr sz="190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Matheus Antônio de Lima Sinis </a:t>
            </a:r>
            <a:endParaRPr sz="190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Vitória de Lourdes Carvalho Santos</a:t>
            </a:r>
            <a:endParaRPr sz="190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758200" y="768700"/>
            <a:ext cx="3627600" cy="6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720"/>
              <a:t>Introdução</a:t>
            </a:r>
            <a:endParaRPr b="1" sz="272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619800" y="1414900"/>
            <a:ext cx="7698600" cy="27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“Negare” é uma plataforma para discussões sobre a veracidade de notícias lidas na internet e </a:t>
            </a:r>
            <a:r>
              <a:rPr lang="pt-BR"/>
              <a:t>para se </a:t>
            </a:r>
            <a:r>
              <a:rPr lang="pt-BR"/>
              <a:t>informar</a:t>
            </a:r>
            <a:r>
              <a:rPr lang="pt-BR"/>
              <a:t> sobre as </a:t>
            </a:r>
            <a:r>
              <a:rPr lang="pt-BR"/>
              <a:t>notícias</a:t>
            </a:r>
            <a:r>
              <a:rPr lang="pt-BR"/>
              <a:t> do dia a dia.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 discussão é feita através de um fórum, que é o principal mecanismo do </a:t>
            </a:r>
            <a:r>
              <a:rPr lang="pt-BR"/>
              <a:t>site</a:t>
            </a:r>
            <a:r>
              <a:rPr lang="pt-BR">
                <a:solidFill>
                  <a:schemeClr val="dk1"/>
                </a:solidFill>
              </a:rPr>
              <a:t>.</a:t>
            </a:r>
            <a:r>
              <a:rPr lang="pt-BR" sz="2100">
                <a:solidFill>
                  <a:schemeClr val="dk1"/>
                </a:solidFill>
              </a:rPr>
              <a:t>  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56125" y="1123650"/>
            <a:ext cx="4045200" cy="33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251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20"/>
              <a:buFont typeface="Roboto"/>
              <a:buChar char="●"/>
            </a:pPr>
            <a:r>
              <a:rPr lang="pt-BR" sz="1520">
                <a:latin typeface="Roboto"/>
                <a:ea typeface="Roboto"/>
                <a:cs typeface="Roboto"/>
                <a:sym typeface="Roboto"/>
              </a:rPr>
              <a:t>O compartilhamento de notícias falsas leva a disseminação de desinformação.</a:t>
            </a:r>
            <a:endParaRPr sz="152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20">
              <a:latin typeface="Roboto"/>
              <a:ea typeface="Roboto"/>
              <a:cs typeface="Roboto"/>
              <a:sym typeface="Roboto"/>
            </a:endParaRPr>
          </a:p>
          <a:p>
            <a:pPr indent="-3251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20"/>
              <a:buFont typeface="Roboto"/>
              <a:buChar char="●"/>
            </a:pPr>
            <a:r>
              <a:rPr lang="pt-BR" sz="1520">
                <a:latin typeface="Roboto"/>
                <a:ea typeface="Roboto"/>
                <a:cs typeface="Roboto"/>
                <a:sym typeface="Roboto"/>
              </a:rPr>
              <a:t>Notícias falsas dificultam o acesso a informações verídicas.</a:t>
            </a:r>
            <a:endParaRPr sz="152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20">
              <a:latin typeface="Roboto"/>
              <a:ea typeface="Roboto"/>
              <a:cs typeface="Roboto"/>
              <a:sym typeface="Roboto"/>
            </a:endParaRPr>
          </a:p>
          <a:p>
            <a:pPr indent="-3251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20"/>
              <a:buFont typeface="Roboto"/>
              <a:buChar char="●"/>
            </a:pPr>
            <a:r>
              <a:rPr lang="pt-BR" sz="1520">
                <a:latin typeface="Roboto"/>
                <a:ea typeface="Roboto"/>
                <a:cs typeface="Roboto"/>
                <a:sym typeface="Roboto"/>
              </a:rPr>
              <a:t>Tem se tornado complexo e contra-intuitivo saber no que podemos ou não confiar.</a:t>
            </a:r>
            <a:endParaRPr sz="152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20">
              <a:latin typeface="Roboto"/>
              <a:ea typeface="Roboto"/>
              <a:cs typeface="Roboto"/>
              <a:sym typeface="Roboto"/>
            </a:endParaRPr>
          </a:p>
          <a:p>
            <a:pPr indent="-3251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20"/>
              <a:buFont typeface="Roboto"/>
              <a:buChar char="●"/>
            </a:pPr>
            <a:r>
              <a:rPr lang="pt-BR" sz="1520">
                <a:latin typeface="Roboto"/>
                <a:ea typeface="Roboto"/>
                <a:cs typeface="Roboto"/>
                <a:sym typeface="Roboto"/>
              </a:rPr>
              <a:t>Pessoas que acreditam nas notícias falsas se submetem a manipulação.</a:t>
            </a:r>
            <a:endParaRPr sz="3320"/>
          </a:p>
        </p:txBody>
      </p:sp>
      <p:sp>
        <p:nvSpPr>
          <p:cNvPr id="83" name="Google Shape;83;p16"/>
          <p:cNvSpPr txBox="1"/>
          <p:nvPr/>
        </p:nvSpPr>
        <p:spPr>
          <a:xfrm>
            <a:off x="778725" y="210125"/>
            <a:ext cx="30000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2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Problema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5947925" y="1448100"/>
            <a:ext cx="23172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700">
                <a:solidFill>
                  <a:srgbClr val="4A86E8"/>
                </a:solidFill>
                <a:latin typeface="Impact"/>
                <a:ea typeface="Impact"/>
                <a:cs typeface="Impact"/>
                <a:sym typeface="Impact"/>
              </a:rPr>
              <a:t>FAKE NEWS</a:t>
            </a:r>
            <a:endParaRPr sz="6700">
              <a:solidFill>
                <a:srgbClr val="4A86E8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142700" y="391125"/>
            <a:ext cx="2290800" cy="8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397"/>
              <a:buFont typeface="Arial"/>
              <a:buNone/>
            </a:pPr>
            <a:r>
              <a:rPr b="1" lang="pt-BR" sz="2720"/>
              <a:t>Justificativas</a:t>
            </a:r>
            <a:endParaRPr b="1" sz="27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265500" y="1189775"/>
            <a:ext cx="40452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Com o crescimento do assunto “fake news”, às pessoas tem procurado se informar melhor.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Fake news podem ser divulgadas como meio manipulativo.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Os meios comuns de se verificar uma notícia são pouco práticos e as vezes não difundidos.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Não existem sistemas de avaliação que apontam a “confiabilidade” das principais plataformas de notícias.</a:t>
            </a:r>
            <a:endParaRPr sz="1500"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5105700" y="3605925"/>
            <a:ext cx="3504600" cy="5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pt-BR" sz="760"/>
              <a:t>www.</a:t>
            </a:r>
            <a:r>
              <a:rPr lang="pt-BR" sz="760"/>
              <a:t>opinioescertificadas.com.br/qual-melhor-iphone-para-comprar/</a:t>
            </a:r>
            <a:endParaRPr sz="76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707" y="1269525"/>
            <a:ext cx="3504592" cy="23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2605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720"/>
              <a:t>Objetivo</a:t>
            </a:r>
            <a:endParaRPr b="1" sz="272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00950" y="864650"/>
            <a:ext cx="8942100" cy="41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</a:t>
            </a:r>
            <a:r>
              <a:rPr lang="pt-BR"/>
              <a:t>esenvolver um site acessível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Criar uma comunidade que queira </a:t>
            </a:r>
            <a:r>
              <a:rPr lang="pt-BR"/>
              <a:t>procurar</a:t>
            </a:r>
            <a:r>
              <a:rPr lang="pt-BR"/>
              <a:t> a verdade e queira discutir sobre </a:t>
            </a:r>
            <a:r>
              <a:rPr lang="pt-BR"/>
              <a:t>diferentes</a:t>
            </a:r>
            <a:r>
              <a:rPr lang="pt-BR"/>
              <a:t> </a:t>
            </a:r>
            <a:r>
              <a:rPr lang="pt-BR"/>
              <a:t>assuntos.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Desejamos algo capaz de amenizar propagação de fake news.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plataforma auto suficiente e expansível, que cresce na proporção da demanda e utilização dos usuários.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1142700" y="578500"/>
            <a:ext cx="2290800" cy="8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397"/>
              <a:buFont typeface="Arial"/>
              <a:buNone/>
            </a:pPr>
            <a:r>
              <a:rPr b="1" lang="pt-BR" sz="2720"/>
              <a:t>Público</a:t>
            </a:r>
            <a:r>
              <a:rPr b="1" lang="pt-BR" sz="2720"/>
              <a:t> Alvo</a:t>
            </a:r>
            <a:endParaRPr b="1" sz="27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265500" y="1299900"/>
            <a:ext cx="4045200" cy="33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Não temos um público principal, é uma plataforma aberta e acessível para brasileiros de todas as idades comprometidos com a verdade e que gostam de combater as fake news.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Em especial, visamos também a parcela populacional como menos acesso à informação pois, percebe-se nela assim como nas pessoas idosas, uma maior suscetibilidade à notícias falsas. Um agravante no caso dos idosos é a comum barreira do conhecimento tecnológico, deixando-os desprotegidos enquanto navegam pela internet.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100" y="864450"/>
            <a:ext cx="4161176" cy="27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4804050" y="3680525"/>
            <a:ext cx="41031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76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https://inovapb.com.br/pesquisa-aponta-que-72-dos-idosos-nunca-usaram-um-aplicativo-de-celular/</a:t>
            </a:r>
            <a:endParaRPr sz="76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Requisitos </a:t>
            </a:r>
            <a:r>
              <a:rPr b="1" lang="pt-BR"/>
              <a:t>Funcionais</a:t>
            </a:r>
            <a:endParaRPr b="1"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87900" y="1489825"/>
            <a:ext cx="8024400" cy="3078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Sistema de login/criação de conta.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Perfil do usuário.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Deve ser possível publicar novas notícias em um fórum.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Comentário em notícias publicadas do fórum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Avaliar comentários de outros usuários nos fóruns de notícia.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Feed de notícias.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Aba com dicas sobre as características comuns de notícias falsas.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Aba que indica sites com tendências mais ou menos confiáveis.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Avaliar a veracidade de uma notícia com base nos comentários que ela recebeu. 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Sistema de reputação de conta dos usuários.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Resumo sobre as discussões de uma notícia, para verificação rápida das informações mais relevantes.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87900" y="4486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Requisitos Não Funcionais</a:t>
            </a:r>
            <a:endParaRPr b="1"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87900" y="1649100"/>
            <a:ext cx="8024400" cy="1363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800"/>
              <a:t>Linguag</a:t>
            </a:r>
            <a:r>
              <a:rPr lang="pt-BR" sz="1800"/>
              <a:t>em - Html/ CSS e Javascript ;</a:t>
            </a:r>
            <a:endParaRPr sz="1800"/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Banco de dados -  FireBase;</a:t>
            </a:r>
            <a:endParaRPr sz="18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800"/>
              <a:t>Plataforma - Web;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