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b0827660f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b0827660f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357c399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357c399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b0827660f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b0827660f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b0827660f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b0827660f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b0827660f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b0827660f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357c399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357c399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66d2cc2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66d2cc2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66d2cc268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366d2cc268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66d2cc268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66d2cc268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negare.vitoriade8.repl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559300" y="1461975"/>
            <a:ext cx="4025400" cy="9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33"/>
              <a:t>Negare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479650" y="3133775"/>
            <a:ext cx="4184700" cy="604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334"/>
              <a:buNone/>
            </a:pPr>
            <a:r>
              <a:rPr lang="pt-BR" sz="3365"/>
              <a:t>Fake News</a:t>
            </a:r>
            <a:r>
              <a:rPr lang="pt-BR" sz="3390"/>
              <a:t> </a:t>
            </a:r>
            <a:endParaRPr sz="33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 sz="1860"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11487" l="16577" r="15977" t="11518"/>
          <a:stretch/>
        </p:blipFill>
        <p:spPr>
          <a:xfrm>
            <a:off x="2627075" y="731561"/>
            <a:ext cx="3479250" cy="361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758200" y="521500"/>
            <a:ext cx="36276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200"/>
              <a:t>Introdução</a:t>
            </a:r>
            <a:endParaRPr b="1" sz="32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19800" y="1731025"/>
            <a:ext cx="7698600" cy="20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“Negare” é uma plataforma para discussões sobre a veracidade de notícias lidas na internet e </a:t>
            </a:r>
            <a:r>
              <a:rPr lang="pt-BR" sz="2200"/>
              <a:t>para se </a:t>
            </a:r>
            <a:r>
              <a:rPr lang="pt-BR" sz="2200"/>
              <a:t>informar</a:t>
            </a:r>
            <a:r>
              <a:rPr lang="pt-BR" sz="2200"/>
              <a:t> sobre as </a:t>
            </a:r>
            <a:r>
              <a:rPr lang="pt-BR" sz="2200"/>
              <a:t>notícias</a:t>
            </a:r>
            <a:r>
              <a:rPr lang="pt-BR" sz="2200"/>
              <a:t> do dia a dia.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87600" y="1349700"/>
            <a:ext cx="4484400" cy="28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pt-BR" sz="2200">
                <a:latin typeface="Roboto"/>
                <a:ea typeface="Roboto"/>
                <a:cs typeface="Roboto"/>
                <a:sym typeface="Roboto"/>
              </a:rPr>
              <a:t>O compartilhamento de notícias falsas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pt-BR" sz="2200">
                <a:latin typeface="Roboto"/>
                <a:ea typeface="Roboto"/>
                <a:cs typeface="Roboto"/>
                <a:sym typeface="Roboto"/>
              </a:rPr>
              <a:t>A dificuldade no acesso a informações verídicas.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pt-BR" sz="2200">
                <a:latin typeface="Roboto"/>
                <a:ea typeface="Roboto"/>
                <a:cs typeface="Roboto"/>
                <a:sym typeface="Roboto"/>
              </a:rPr>
              <a:t>Não sabemos no que podemos ou não confiar.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154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9090"/>
              <a:buFont typeface="Roboto"/>
              <a:buChar char="●"/>
            </a:pPr>
            <a:r>
              <a:rPr lang="pt-BR" sz="2200">
                <a:latin typeface="Roboto"/>
                <a:ea typeface="Roboto"/>
                <a:cs typeface="Roboto"/>
                <a:sym typeface="Roboto"/>
              </a:rPr>
              <a:t> As pessoas são manipuladas facilmente.</a:t>
            </a:r>
            <a:r>
              <a:rPr lang="pt-BR" sz="1520">
                <a:latin typeface="Roboto"/>
                <a:ea typeface="Roboto"/>
                <a:cs typeface="Roboto"/>
                <a:sym typeface="Roboto"/>
              </a:rPr>
              <a:t>  </a:t>
            </a:r>
            <a:endParaRPr sz="3320"/>
          </a:p>
        </p:txBody>
      </p:sp>
      <p:sp>
        <p:nvSpPr>
          <p:cNvPr id="77" name="Google Shape;77;p15"/>
          <p:cNvSpPr txBox="1"/>
          <p:nvPr/>
        </p:nvSpPr>
        <p:spPr>
          <a:xfrm>
            <a:off x="627200" y="44140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Problema</a:t>
            </a:r>
            <a:endParaRPr sz="3500"/>
          </a:p>
        </p:txBody>
      </p:sp>
      <p:grpSp>
        <p:nvGrpSpPr>
          <p:cNvPr id="78" name="Google Shape;78;p15"/>
          <p:cNvGrpSpPr/>
          <p:nvPr/>
        </p:nvGrpSpPr>
        <p:grpSpPr>
          <a:xfrm>
            <a:off x="5303122" y="813421"/>
            <a:ext cx="3272222" cy="3310245"/>
            <a:chOff x="457200" y="586924"/>
            <a:chExt cx="4003208" cy="4143503"/>
          </a:xfrm>
        </p:grpSpPr>
        <p:sp>
          <p:nvSpPr>
            <p:cNvPr id="79" name="Google Shape;79;p15"/>
            <p:cNvSpPr/>
            <p:nvPr/>
          </p:nvSpPr>
          <p:spPr>
            <a:xfrm>
              <a:off x="558721" y="586924"/>
              <a:ext cx="3901687" cy="3672814"/>
            </a:xfrm>
            <a:custGeom>
              <a:rect b="b" l="l" r="r" t="t"/>
              <a:pathLst>
                <a:path extrusionOk="0" h="34839" w="37010">
                  <a:moveTo>
                    <a:pt x="11003" y="1"/>
                  </a:moveTo>
                  <a:cubicBezTo>
                    <a:pt x="10203" y="1"/>
                    <a:pt x="9402" y="120"/>
                    <a:pt x="8632" y="344"/>
                  </a:cubicBezTo>
                  <a:cubicBezTo>
                    <a:pt x="5623" y="1221"/>
                    <a:pt x="3024" y="3622"/>
                    <a:pt x="1991" y="6560"/>
                  </a:cubicBezTo>
                  <a:cubicBezTo>
                    <a:pt x="0" y="12223"/>
                    <a:pt x="562" y="18732"/>
                    <a:pt x="3490" y="23975"/>
                  </a:cubicBezTo>
                  <a:cubicBezTo>
                    <a:pt x="4473" y="25728"/>
                    <a:pt x="5719" y="27334"/>
                    <a:pt x="7158" y="28737"/>
                  </a:cubicBezTo>
                  <a:cubicBezTo>
                    <a:pt x="10587" y="32083"/>
                    <a:pt x="15823" y="34839"/>
                    <a:pt x="20733" y="34839"/>
                  </a:cubicBezTo>
                  <a:cubicBezTo>
                    <a:pt x="20930" y="34839"/>
                    <a:pt x="21126" y="34834"/>
                    <a:pt x="21321" y="34826"/>
                  </a:cubicBezTo>
                  <a:cubicBezTo>
                    <a:pt x="23398" y="34734"/>
                    <a:pt x="25490" y="34056"/>
                    <a:pt x="27131" y="32759"/>
                  </a:cubicBezTo>
                  <a:cubicBezTo>
                    <a:pt x="28915" y="31356"/>
                    <a:pt x="29948" y="29279"/>
                    <a:pt x="30920" y="27283"/>
                  </a:cubicBezTo>
                  <a:cubicBezTo>
                    <a:pt x="33686" y="21579"/>
                    <a:pt x="37009" y="13930"/>
                    <a:pt x="33094" y="7932"/>
                  </a:cubicBezTo>
                  <a:cubicBezTo>
                    <a:pt x="31514" y="5507"/>
                    <a:pt x="28996" y="4361"/>
                    <a:pt x="26164" y="4361"/>
                  </a:cubicBezTo>
                  <a:cubicBezTo>
                    <a:pt x="26127" y="4361"/>
                    <a:pt x="26090" y="4361"/>
                    <a:pt x="26052" y="4361"/>
                  </a:cubicBezTo>
                  <a:cubicBezTo>
                    <a:pt x="24659" y="4374"/>
                    <a:pt x="23166" y="4588"/>
                    <a:pt x="21709" y="4588"/>
                  </a:cubicBezTo>
                  <a:cubicBezTo>
                    <a:pt x="20306" y="4588"/>
                    <a:pt x="18937" y="4390"/>
                    <a:pt x="17725" y="3622"/>
                  </a:cubicBezTo>
                  <a:cubicBezTo>
                    <a:pt x="16114" y="2598"/>
                    <a:pt x="15182" y="942"/>
                    <a:pt x="13297" y="349"/>
                  </a:cubicBezTo>
                  <a:cubicBezTo>
                    <a:pt x="12552" y="113"/>
                    <a:pt x="11778" y="1"/>
                    <a:pt x="1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57200" y="2343135"/>
              <a:ext cx="3934262" cy="2387293"/>
            </a:xfrm>
            <a:custGeom>
              <a:rect b="b" l="l" r="r" t="t"/>
              <a:pathLst>
                <a:path extrusionOk="0" h="22645" w="37319">
                  <a:moveTo>
                    <a:pt x="23280" y="1"/>
                  </a:moveTo>
                  <a:cubicBezTo>
                    <a:pt x="14626" y="1"/>
                    <a:pt x="4306" y="706"/>
                    <a:pt x="2716" y="1815"/>
                  </a:cubicBezTo>
                  <a:cubicBezTo>
                    <a:pt x="1" y="3709"/>
                    <a:pt x="5841" y="15208"/>
                    <a:pt x="5770" y="15558"/>
                  </a:cubicBezTo>
                  <a:lnTo>
                    <a:pt x="5770" y="22644"/>
                  </a:lnTo>
                  <a:lnTo>
                    <a:pt x="32096" y="22644"/>
                  </a:lnTo>
                  <a:lnTo>
                    <a:pt x="32365" y="15791"/>
                  </a:lnTo>
                  <a:cubicBezTo>
                    <a:pt x="32365" y="15791"/>
                    <a:pt x="37319" y="3127"/>
                    <a:pt x="35465" y="1166"/>
                  </a:cubicBezTo>
                  <a:cubicBezTo>
                    <a:pt x="34696" y="354"/>
                    <a:pt x="29406" y="1"/>
                    <a:pt x="23280" y="1"/>
                  </a:cubicBezTo>
                  <a:close/>
                </a:path>
              </a:pathLst>
            </a:custGeom>
            <a:solidFill>
              <a:srgbClr val="D465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631968" y="3877012"/>
              <a:ext cx="616932" cy="853395"/>
            </a:xfrm>
            <a:custGeom>
              <a:rect b="b" l="l" r="r" t="t"/>
              <a:pathLst>
                <a:path extrusionOk="0" h="8095" w="5852">
                  <a:moveTo>
                    <a:pt x="2923" y="1"/>
                  </a:moveTo>
                  <a:cubicBezTo>
                    <a:pt x="2295" y="1"/>
                    <a:pt x="1667" y="78"/>
                    <a:pt x="1039" y="233"/>
                  </a:cubicBezTo>
                  <a:cubicBezTo>
                    <a:pt x="426" y="385"/>
                    <a:pt x="1" y="947"/>
                    <a:pt x="1" y="1580"/>
                  </a:cubicBezTo>
                  <a:lnTo>
                    <a:pt x="1" y="8094"/>
                  </a:lnTo>
                  <a:lnTo>
                    <a:pt x="5851" y="8094"/>
                  </a:lnTo>
                  <a:lnTo>
                    <a:pt x="5851" y="1580"/>
                  </a:lnTo>
                  <a:cubicBezTo>
                    <a:pt x="5851" y="1271"/>
                    <a:pt x="5750" y="977"/>
                    <a:pt x="5573" y="744"/>
                  </a:cubicBezTo>
                  <a:cubicBezTo>
                    <a:pt x="5390" y="496"/>
                    <a:pt x="5127" y="309"/>
                    <a:pt x="4808" y="233"/>
                  </a:cubicBezTo>
                  <a:cubicBezTo>
                    <a:pt x="4180" y="78"/>
                    <a:pt x="3552" y="1"/>
                    <a:pt x="2923" y="1"/>
                  </a:cubicBezTo>
                  <a:close/>
                </a:path>
              </a:pathLst>
            </a:custGeom>
            <a:solidFill>
              <a:srgbClr val="FF77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861576" y="4013533"/>
              <a:ext cx="161402" cy="152968"/>
            </a:xfrm>
            <a:custGeom>
              <a:rect b="b" l="l" r="r" t="t"/>
              <a:pathLst>
                <a:path extrusionOk="0" h="1451" w="1531">
                  <a:moveTo>
                    <a:pt x="752" y="345"/>
                  </a:moveTo>
                  <a:cubicBezTo>
                    <a:pt x="833" y="345"/>
                    <a:pt x="895" y="394"/>
                    <a:pt x="928" y="427"/>
                  </a:cubicBezTo>
                  <a:cubicBezTo>
                    <a:pt x="1004" y="508"/>
                    <a:pt x="1039" y="630"/>
                    <a:pt x="1024" y="716"/>
                  </a:cubicBezTo>
                  <a:cubicBezTo>
                    <a:pt x="1009" y="792"/>
                    <a:pt x="958" y="858"/>
                    <a:pt x="887" y="903"/>
                  </a:cubicBezTo>
                  <a:cubicBezTo>
                    <a:pt x="862" y="918"/>
                    <a:pt x="832" y="934"/>
                    <a:pt x="801" y="939"/>
                  </a:cubicBezTo>
                  <a:cubicBezTo>
                    <a:pt x="791" y="939"/>
                    <a:pt x="781" y="944"/>
                    <a:pt x="771" y="949"/>
                  </a:cubicBezTo>
                  <a:cubicBezTo>
                    <a:pt x="753" y="951"/>
                    <a:pt x="735" y="953"/>
                    <a:pt x="718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8" y="883"/>
                    <a:pt x="497" y="827"/>
                  </a:cubicBezTo>
                  <a:cubicBezTo>
                    <a:pt x="452" y="746"/>
                    <a:pt x="457" y="635"/>
                    <a:pt x="507" y="533"/>
                  </a:cubicBezTo>
                  <a:cubicBezTo>
                    <a:pt x="558" y="427"/>
                    <a:pt x="639" y="361"/>
                    <a:pt x="730" y="346"/>
                  </a:cubicBezTo>
                  <a:cubicBezTo>
                    <a:pt x="738" y="345"/>
                    <a:pt x="745" y="345"/>
                    <a:pt x="752" y="345"/>
                  </a:cubicBezTo>
                  <a:close/>
                  <a:moveTo>
                    <a:pt x="401" y="1"/>
                  </a:moveTo>
                  <a:cubicBezTo>
                    <a:pt x="390" y="1"/>
                    <a:pt x="380" y="5"/>
                    <a:pt x="371" y="12"/>
                  </a:cubicBezTo>
                  <a:cubicBezTo>
                    <a:pt x="355" y="27"/>
                    <a:pt x="350" y="52"/>
                    <a:pt x="366" y="72"/>
                  </a:cubicBezTo>
                  <a:cubicBezTo>
                    <a:pt x="441" y="159"/>
                    <a:pt x="538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11" y="538"/>
                    <a:pt x="396" y="589"/>
                    <a:pt x="386" y="640"/>
                  </a:cubicBezTo>
                  <a:cubicBezTo>
                    <a:pt x="303" y="570"/>
                    <a:pt x="198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1" y="559"/>
                    <a:pt x="6" y="579"/>
                  </a:cubicBezTo>
                  <a:cubicBezTo>
                    <a:pt x="6" y="601"/>
                    <a:pt x="25" y="615"/>
                    <a:pt x="43" y="615"/>
                  </a:cubicBezTo>
                  <a:cubicBezTo>
                    <a:pt x="46" y="615"/>
                    <a:pt x="49" y="615"/>
                    <a:pt x="51" y="614"/>
                  </a:cubicBezTo>
                  <a:cubicBezTo>
                    <a:pt x="65" y="613"/>
                    <a:pt x="78" y="612"/>
                    <a:pt x="92" y="612"/>
                  </a:cubicBezTo>
                  <a:cubicBezTo>
                    <a:pt x="201" y="612"/>
                    <a:pt x="313" y="666"/>
                    <a:pt x="381" y="751"/>
                  </a:cubicBezTo>
                  <a:cubicBezTo>
                    <a:pt x="381" y="751"/>
                    <a:pt x="386" y="751"/>
                    <a:pt x="386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7" y="949"/>
                    <a:pt x="553" y="1010"/>
                    <a:pt x="649" y="1030"/>
                  </a:cubicBezTo>
                  <a:cubicBezTo>
                    <a:pt x="659" y="1030"/>
                    <a:pt x="669" y="1030"/>
                    <a:pt x="685" y="1035"/>
                  </a:cubicBezTo>
                  <a:cubicBezTo>
                    <a:pt x="599" y="1141"/>
                    <a:pt x="563" y="1283"/>
                    <a:pt x="593" y="1415"/>
                  </a:cubicBezTo>
                  <a:cubicBezTo>
                    <a:pt x="599" y="1435"/>
                    <a:pt x="614" y="1450"/>
                    <a:pt x="634" y="1450"/>
                  </a:cubicBezTo>
                  <a:lnTo>
                    <a:pt x="644" y="1450"/>
                  </a:lnTo>
                  <a:cubicBezTo>
                    <a:pt x="664" y="1445"/>
                    <a:pt x="680" y="1420"/>
                    <a:pt x="675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2" y="1015"/>
                    <a:pt x="897" y="999"/>
                    <a:pt x="933" y="974"/>
                  </a:cubicBezTo>
                  <a:cubicBezTo>
                    <a:pt x="973" y="949"/>
                    <a:pt x="1004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6" y="726"/>
                    <a:pt x="1313" y="630"/>
                    <a:pt x="1485" y="630"/>
                  </a:cubicBezTo>
                  <a:lnTo>
                    <a:pt x="1490" y="630"/>
                  </a:lnTo>
                  <a:cubicBezTo>
                    <a:pt x="1515" y="630"/>
                    <a:pt x="1531" y="614"/>
                    <a:pt x="1531" y="589"/>
                  </a:cubicBezTo>
                  <a:cubicBezTo>
                    <a:pt x="1531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7" y="599"/>
                    <a:pt x="1110" y="685"/>
                  </a:cubicBezTo>
                  <a:cubicBezTo>
                    <a:pt x="1115" y="579"/>
                    <a:pt x="1070" y="457"/>
                    <a:pt x="989" y="371"/>
                  </a:cubicBezTo>
                  <a:cubicBezTo>
                    <a:pt x="933" y="310"/>
                    <a:pt x="867" y="275"/>
                    <a:pt x="801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8" y="123"/>
                    <a:pt x="431" y="17"/>
                  </a:cubicBezTo>
                  <a:cubicBezTo>
                    <a:pt x="423" y="6"/>
                    <a:pt x="412" y="1"/>
                    <a:pt x="401" y="1"/>
                  </a:cubicBezTo>
                  <a:close/>
                </a:path>
              </a:pathLst>
            </a:custGeom>
            <a:solidFill>
              <a:srgbClr val="D76906"/>
            </a:solidFill>
            <a:ln cap="flat" cmpd="sng" w="9525">
              <a:solidFill>
                <a:srgbClr val="D769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48796" y="3876907"/>
              <a:ext cx="616932" cy="853501"/>
            </a:xfrm>
            <a:custGeom>
              <a:rect b="b" l="l" r="r" t="t"/>
              <a:pathLst>
                <a:path extrusionOk="0" h="8096" w="5852">
                  <a:moveTo>
                    <a:pt x="2882" y="1"/>
                  </a:moveTo>
                  <a:cubicBezTo>
                    <a:pt x="2229" y="1"/>
                    <a:pt x="1579" y="84"/>
                    <a:pt x="933" y="254"/>
                  </a:cubicBezTo>
                  <a:cubicBezTo>
                    <a:pt x="380" y="401"/>
                    <a:pt x="0" y="897"/>
                    <a:pt x="0" y="1465"/>
                  </a:cubicBezTo>
                  <a:lnTo>
                    <a:pt x="0" y="8095"/>
                  </a:lnTo>
                  <a:lnTo>
                    <a:pt x="5851" y="8095"/>
                  </a:lnTo>
                  <a:lnTo>
                    <a:pt x="5851" y="1480"/>
                  </a:lnTo>
                  <a:cubicBezTo>
                    <a:pt x="5851" y="907"/>
                    <a:pt x="5466" y="406"/>
                    <a:pt x="4909" y="264"/>
                  </a:cubicBezTo>
                  <a:cubicBezTo>
                    <a:pt x="4231" y="89"/>
                    <a:pt x="3555" y="1"/>
                    <a:pt x="2882" y="1"/>
                  </a:cubicBezTo>
                  <a:close/>
                </a:path>
              </a:pathLst>
            </a:custGeom>
            <a:solidFill>
              <a:srgbClr val="FF77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952259" y="4013533"/>
              <a:ext cx="161402" cy="152968"/>
            </a:xfrm>
            <a:custGeom>
              <a:rect b="b" l="l" r="r" t="t"/>
              <a:pathLst>
                <a:path extrusionOk="0" h="1451" w="1531">
                  <a:moveTo>
                    <a:pt x="748" y="345"/>
                  </a:moveTo>
                  <a:cubicBezTo>
                    <a:pt x="832" y="345"/>
                    <a:pt x="895" y="394"/>
                    <a:pt x="927" y="427"/>
                  </a:cubicBezTo>
                  <a:cubicBezTo>
                    <a:pt x="1003" y="508"/>
                    <a:pt x="1039" y="630"/>
                    <a:pt x="1019" y="716"/>
                  </a:cubicBezTo>
                  <a:cubicBezTo>
                    <a:pt x="1003" y="792"/>
                    <a:pt x="958" y="858"/>
                    <a:pt x="887" y="903"/>
                  </a:cubicBezTo>
                  <a:cubicBezTo>
                    <a:pt x="862" y="918"/>
                    <a:pt x="831" y="934"/>
                    <a:pt x="801" y="939"/>
                  </a:cubicBezTo>
                  <a:cubicBezTo>
                    <a:pt x="791" y="939"/>
                    <a:pt x="781" y="944"/>
                    <a:pt x="770" y="949"/>
                  </a:cubicBezTo>
                  <a:cubicBezTo>
                    <a:pt x="753" y="951"/>
                    <a:pt x="735" y="953"/>
                    <a:pt x="717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7" y="883"/>
                    <a:pt x="492" y="827"/>
                  </a:cubicBezTo>
                  <a:cubicBezTo>
                    <a:pt x="451" y="746"/>
                    <a:pt x="456" y="635"/>
                    <a:pt x="507" y="533"/>
                  </a:cubicBezTo>
                  <a:cubicBezTo>
                    <a:pt x="558" y="427"/>
                    <a:pt x="639" y="361"/>
                    <a:pt x="725" y="346"/>
                  </a:cubicBezTo>
                  <a:cubicBezTo>
                    <a:pt x="733" y="345"/>
                    <a:pt x="740" y="345"/>
                    <a:pt x="748" y="345"/>
                  </a:cubicBezTo>
                  <a:close/>
                  <a:moveTo>
                    <a:pt x="398" y="1"/>
                  </a:moveTo>
                  <a:cubicBezTo>
                    <a:pt x="388" y="1"/>
                    <a:pt x="377" y="5"/>
                    <a:pt x="370" y="12"/>
                  </a:cubicBezTo>
                  <a:cubicBezTo>
                    <a:pt x="350" y="27"/>
                    <a:pt x="350" y="52"/>
                    <a:pt x="365" y="72"/>
                  </a:cubicBezTo>
                  <a:cubicBezTo>
                    <a:pt x="441" y="159"/>
                    <a:pt x="537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06" y="538"/>
                    <a:pt x="391" y="589"/>
                    <a:pt x="385" y="640"/>
                  </a:cubicBezTo>
                  <a:cubicBezTo>
                    <a:pt x="303" y="570"/>
                    <a:pt x="197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0" y="559"/>
                    <a:pt x="6" y="579"/>
                  </a:cubicBezTo>
                  <a:cubicBezTo>
                    <a:pt x="6" y="601"/>
                    <a:pt x="21" y="615"/>
                    <a:pt x="42" y="615"/>
                  </a:cubicBezTo>
                  <a:cubicBezTo>
                    <a:pt x="45" y="615"/>
                    <a:pt x="48" y="615"/>
                    <a:pt x="51" y="614"/>
                  </a:cubicBezTo>
                  <a:cubicBezTo>
                    <a:pt x="64" y="613"/>
                    <a:pt x="78" y="612"/>
                    <a:pt x="91" y="612"/>
                  </a:cubicBezTo>
                  <a:cubicBezTo>
                    <a:pt x="201" y="612"/>
                    <a:pt x="313" y="666"/>
                    <a:pt x="380" y="751"/>
                  </a:cubicBezTo>
                  <a:cubicBezTo>
                    <a:pt x="380" y="751"/>
                    <a:pt x="380" y="751"/>
                    <a:pt x="385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6" y="949"/>
                    <a:pt x="548" y="1010"/>
                    <a:pt x="644" y="1030"/>
                  </a:cubicBezTo>
                  <a:cubicBezTo>
                    <a:pt x="659" y="1030"/>
                    <a:pt x="669" y="1030"/>
                    <a:pt x="684" y="1035"/>
                  </a:cubicBezTo>
                  <a:cubicBezTo>
                    <a:pt x="598" y="1141"/>
                    <a:pt x="563" y="1283"/>
                    <a:pt x="588" y="1415"/>
                  </a:cubicBezTo>
                  <a:cubicBezTo>
                    <a:pt x="593" y="1435"/>
                    <a:pt x="613" y="1450"/>
                    <a:pt x="634" y="1450"/>
                  </a:cubicBezTo>
                  <a:lnTo>
                    <a:pt x="639" y="1450"/>
                  </a:lnTo>
                  <a:cubicBezTo>
                    <a:pt x="664" y="1445"/>
                    <a:pt x="679" y="1420"/>
                    <a:pt x="674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1" y="1015"/>
                    <a:pt x="892" y="999"/>
                    <a:pt x="933" y="974"/>
                  </a:cubicBezTo>
                  <a:cubicBezTo>
                    <a:pt x="973" y="949"/>
                    <a:pt x="1003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5" y="726"/>
                    <a:pt x="1312" y="630"/>
                    <a:pt x="1485" y="630"/>
                  </a:cubicBezTo>
                  <a:lnTo>
                    <a:pt x="1490" y="630"/>
                  </a:lnTo>
                  <a:cubicBezTo>
                    <a:pt x="1510" y="630"/>
                    <a:pt x="1530" y="614"/>
                    <a:pt x="1530" y="589"/>
                  </a:cubicBezTo>
                  <a:cubicBezTo>
                    <a:pt x="1530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6" y="599"/>
                    <a:pt x="1110" y="685"/>
                  </a:cubicBezTo>
                  <a:cubicBezTo>
                    <a:pt x="1115" y="579"/>
                    <a:pt x="1069" y="457"/>
                    <a:pt x="988" y="371"/>
                  </a:cubicBezTo>
                  <a:cubicBezTo>
                    <a:pt x="933" y="310"/>
                    <a:pt x="867" y="275"/>
                    <a:pt x="796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2" y="123"/>
                    <a:pt x="431" y="17"/>
                  </a:cubicBezTo>
                  <a:cubicBezTo>
                    <a:pt x="423" y="6"/>
                    <a:pt x="410" y="1"/>
                    <a:pt x="398" y="1"/>
                  </a:cubicBezTo>
                  <a:close/>
                </a:path>
              </a:pathLst>
            </a:custGeom>
            <a:solidFill>
              <a:srgbClr val="D76906"/>
            </a:solidFill>
            <a:ln cap="flat" cmpd="sng" w="9525">
              <a:solidFill>
                <a:srgbClr val="D769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005553" y="2827861"/>
              <a:ext cx="1007839" cy="959345"/>
            </a:xfrm>
            <a:custGeom>
              <a:rect b="b" l="l" r="r" t="t"/>
              <a:pathLst>
                <a:path extrusionOk="0" h="9100" w="9560">
                  <a:moveTo>
                    <a:pt x="8194" y="0"/>
                  </a:moveTo>
                  <a:cubicBezTo>
                    <a:pt x="7737" y="0"/>
                    <a:pt x="7418" y="271"/>
                    <a:pt x="7250" y="834"/>
                  </a:cubicBezTo>
                  <a:lnTo>
                    <a:pt x="6317" y="5823"/>
                  </a:lnTo>
                  <a:lnTo>
                    <a:pt x="3450" y="3123"/>
                  </a:lnTo>
                  <a:lnTo>
                    <a:pt x="1500" y="1290"/>
                  </a:lnTo>
                  <a:lnTo>
                    <a:pt x="1" y="2865"/>
                  </a:lnTo>
                  <a:cubicBezTo>
                    <a:pt x="1" y="2865"/>
                    <a:pt x="4371" y="9099"/>
                    <a:pt x="6902" y="9099"/>
                  </a:cubicBezTo>
                  <a:cubicBezTo>
                    <a:pt x="7029" y="9099"/>
                    <a:pt x="7152" y="9083"/>
                    <a:pt x="7270" y="9050"/>
                  </a:cubicBezTo>
                  <a:cubicBezTo>
                    <a:pt x="7346" y="9030"/>
                    <a:pt x="7422" y="8999"/>
                    <a:pt x="7498" y="8959"/>
                  </a:cubicBezTo>
                  <a:cubicBezTo>
                    <a:pt x="9559" y="7885"/>
                    <a:pt x="8678" y="84"/>
                    <a:pt x="8678" y="84"/>
                  </a:cubicBezTo>
                  <a:cubicBezTo>
                    <a:pt x="8503" y="28"/>
                    <a:pt x="8341" y="0"/>
                    <a:pt x="819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7982" y="2827861"/>
              <a:ext cx="987598" cy="937417"/>
            </a:xfrm>
            <a:custGeom>
              <a:rect b="b" l="l" r="r" t="t"/>
              <a:pathLst>
                <a:path extrusionOk="0" h="8892" w="9368">
                  <a:moveTo>
                    <a:pt x="1172" y="0"/>
                  </a:moveTo>
                  <a:cubicBezTo>
                    <a:pt x="1024" y="0"/>
                    <a:pt x="861" y="28"/>
                    <a:pt x="685" y="84"/>
                  </a:cubicBezTo>
                  <a:cubicBezTo>
                    <a:pt x="685" y="84"/>
                    <a:pt x="1" y="7627"/>
                    <a:pt x="1916" y="8726"/>
                  </a:cubicBezTo>
                  <a:cubicBezTo>
                    <a:pt x="1926" y="8736"/>
                    <a:pt x="1941" y="8741"/>
                    <a:pt x="1951" y="8746"/>
                  </a:cubicBezTo>
                  <a:cubicBezTo>
                    <a:pt x="2140" y="8846"/>
                    <a:pt x="2346" y="8891"/>
                    <a:pt x="2566" y="8891"/>
                  </a:cubicBezTo>
                  <a:cubicBezTo>
                    <a:pt x="5085" y="8891"/>
                    <a:pt x="9367" y="2865"/>
                    <a:pt x="9367" y="2865"/>
                  </a:cubicBezTo>
                  <a:lnTo>
                    <a:pt x="7863" y="1290"/>
                  </a:lnTo>
                  <a:lnTo>
                    <a:pt x="6090" y="2961"/>
                  </a:lnTo>
                  <a:lnTo>
                    <a:pt x="3050" y="5823"/>
                  </a:lnTo>
                  <a:lnTo>
                    <a:pt x="2118" y="834"/>
                  </a:lnTo>
                  <a:cubicBezTo>
                    <a:pt x="1950" y="271"/>
                    <a:pt x="1631" y="0"/>
                    <a:pt x="11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584577" y="3226458"/>
              <a:ext cx="1562045" cy="999827"/>
            </a:xfrm>
            <a:custGeom>
              <a:rect b="b" l="l" r="r" t="t"/>
              <a:pathLst>
                <a:path extrusionOk="0" h="9484" w="14817">
                  <a:moveTo>
                    <a:pt x="547" y="1"/>
                  </a:moveTo>
                  <a:cubicBezTo>
                    <a:pt x="998" y="3496"/>
                    <a:pt x="567" y="6085"/>
                    <a:pt x="253" y="7356"/>
                  </a:cubicBezTo>
                  <a:cubicBezTo>
                    <a:pt x="117" y="7923"/>
                    <a:pt x="0" y="8227"/>
                    <a:pt x="0" y="8227"/>
                  </a:cubicBezTo>
                  <a:lnTo>
                    <a:pt x="13014" y="9332"/>
                  </a:lnTo>
                  <a:lnTo>
                    <a:pt x="14817" y="9484"/>
                  </a:lnTo>
                  <a:cubicBezTo>
                    <a:pt x="14569" y="8815"/>
                    <a:pt x="14391" y="8091"/>
                    <a:pt x="14275" y="7356"/>
                  </a:cubicBezTo>
                  <a:cubicBezTo>
                    <a:pt x="14088" y="6171"/>
                    <a:pt x="14042" y="4945"/>
                    <a:pt x="14067" y="3846"/>
                  </a:cubicBezTo>
                  <a:cubicBezTo>
                    <a:pt x="14118" y="1688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477153" y="3539032"/>
              <a:ext cx="2071130" cy="1191380"/>
            </a:xfrm>
            <a:custGeom>
              <a:rect b="b" l="l" r="r" t="t"/>
              <a:pathLst>
                <a:path extrusionOk="0" h="11301" w="19646">
                  <a:moveTo>
                    <a:pt x="12722" y="1"/>
                  </a:moveTo>
                  <a:cubicBezTo>
                    <a:pt x="10445" y="1"/>
                    <a:pt x="1078" y="5064"/>
                    <a:pt x="1019" y="5262"/>
                  </a:cubicBezTo>
                  <a:cubicBezTo>
                    <a:pt x="1" y="8661"/>
                    <a:pt x="1014" y="10612"/>
                    <a:pt x="2833" y="11300"/>
                  </a:cubicBezTo>
                  <a:lnTo>
                    <a:pt x="5619" y="11300"/>
                  </a:lnTo>
                  <a:cubicBezTo>
                    <a:pt x="8157" y="10080"/>
                    <a:pt x="10897" y="5348"/>
                    <a:pt x="10897" y="5348"/>
                  </a:cubicBezTo>
                  <a:lnTo>
                    <a:pt x="11819" y="7101"/>
                  </a:lnTo>
                  <a:lnTo>
                    <a:pt x="14022" y="11300"/>
                  </a:lnTo>
                  <a:lnTo>
                    <a:pt x="19645" y="11300"/>
                  </a:lnTo>
                  <a:cubicBezTo>
                    <a:pt x="19645" y="11300"/>
                    <a:pt x="14848" y="258"/>
                    <a:pt x="12873" y="9"/>
                  </a:cubicBezTo>
                  <a:cubicBezTo>
                    <a:pt x="12827" y="3"/>
                    <a:pt x="12776" y="1"/>
                    <a:pt x="12722" y="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642243" y="3774965"/>
              <a:ext cx="1563205" cy="944269"/>
            </a:xfrm>
            <a:custGeom>
              <a:rect b="b" l="l" r="r" t="t"/>
              <a:pathLst>
                <a:path extrusionOk="0" fill="none" h="8957" w="14828">
                  <a:moveTo>
                    <a:pt x="0" y="5755"/>
                  </a:moveTo>
                  <a:cubicBezTo>
                    <a:pt x="2801" y="3906"/>
                    <a:pt x="5653" y="2138"/>
                    <a:pt x="8556" y="456"/>
                  </a:cubicBezTo>
                  <a:cubicBezTo>
                    <a:pt x="8951" y="228"/>
                    <a:pt x="9377" y="0"/>
                    <a:pt x="9822" y="61"/>
                  </a:cubicBezTo>
                  <a:cubicBezTo>
                    <a:pt x="10375" y="142"/>
                    <a:pt x="10760" y="638"/>
                    <a:pt x="11058" y="1110"/>
                  </a:cubicBezTo>
                  <a:cubicBezTo>
                    <a:pt x="12791" y="3794"/>
                    <a:pt x="13657" y="5983"/>
                    <a:pt x="14827" y="8956"/>
                  </a:cubicBezTo>
                </a:path>
              </a:pathLst>
            </a:custGeom>
            <a:noFill/>
            <a:ln cap="rnd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626746" y="4121484"/>
              <a:ext cx="135152" cy="137893"/>
            </a:xfrm>
            <a:custGeom>
              <a:rect b="b" l="l" r="r" t="t"/>
              <a:pathLst>
                <a:path extrusionOk="0" fill="none" h="1308" w="1282">
                  <a:moveTo>
                    <a:pt x="0" y="1"/>
                  </a:moveTo>
                  <a:cubicBezTo>
                    <a:pt x="542" y="295"/>
                    <a:pt x="998" y="756"/>
                    <a:pt x="1282" y="1308"/>
                  </a:cubicBezTo>
                </a:path>
              </a:pathLst>
            </a:custGeom>
            <a:noFill/>
            <a:ln cap="rnd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166609" y="4073201"/>
              <a:ext cx="740066" cy="657204"/>
            </a:xfrm>
            <a:custGeom>
              <a:rect b="b" l="l" r="r" t="t"/>
              <a:pathLst>
                <a:path extrusionOk="0" h="6234" w="7020">
                  <a:moveTo>
                    <a:pt x="3811" y="1"/>
                  </a:moveTo>
                  <a:cubicBezTo>
                    <a:pt x="3779" y="1"/>
                    <a:pt x="3746" y="2"/>
                    <a:pt x="3714" y="3"/>
                  </a:cubicBezTo>
                  <a:cubicBezTo>
                    <a:pt x="391" y="129"/>
                    <a:pt x="31" y="6011"/>
                    <a:pt x="1" y="6233"/>
                  </a:cubicBezTo>
                  <a:lnTo>
                    <a:pt x="6150" y="6233"/>
                  </a:lnTo>
                  <a:cubicBezTo>
                    <a:pt x="6150" y="6233"/>
                    <a:pt x="7019" y="1"/>
                    <a:pt x="3811" y="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380720" y="1243171"/>
              <a:ext cx="1380086" cy="2295891"/>
            </a:xfrm>
            <a:custGeom>
              <a:rect b="b" l="l" r="r" t="t"/>
              <a:pathLst>
                <a:path extrusionOk="0" h="21778" w="13091">
                  <a:moveTo>
                    <a:pt x="13090" y="0"/>
                  </a:moveTo>
                  <a:lnTo>
                    <a:pt x="1" y="1839"/>
                  </a:lnTo>
                  <a:lnTo>
                    <a:pt x="1" y="21777"/>
                  </a:lnTo>
                  <a:lnTo>
                    <a:pt x="13090" y="19933"/>
                  </a:lnTo>
                  <a:lnTo>
                    <a:pt x="13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444816" y="1536347"/>
              <a:ext cx="1251892" cy="184911"/>
            </a:xfrm>
            <a:custGeom>
              <a:rect b="b" l="l" r="r" t="t"/>
              <a:pathLst>
                <a:path extrusionOk="0" h="1754" w="11875">
                  <a:moveTo>
                    <a:pt x="11859" y="0"/>
                  </a:moveTo>
                  <a:lnTo>
                    <a:pt x="1" y="1667"/>
                  </a:lnTo>
                  <a:lnTo>
                    <a:pt x="11" y="1753"/>
                  </a:lnTo>
                  <a:lnTo>
                    <a:pt x="11875" y="8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444289" y="1549630"/>
              <a:ext cx="1252946" cy="193450"/>
            </a:xfrm>
            <a:custGeom>
              <a:rect b="b" l="l" r="r" t="t"/>
              <a:pathLst>
                <a:path extrusionOk="0" h="1835" w="11885">
                  <a:moveTo>
                    <a:pt x="11859" y="1"/>
                  </a:moveTo>
                  <a:lnTo>
                    <a:pt x="1" y="1668"/>
                  </a:lnTo>
                  <a:lnTo>
                    <a:pt x="21" y="1835"/>
                  </a:lnTo>
                  <a:lnTo>
                    <a:pt x="11885" y="168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45344" y="1709870"/>
              <a:ext cx="645291" cy="526691"/>
            </a:xfrm>
            <a:custGeom>
              <a:rect b="b" l="l" r="r" t="t"/>
              <a:pathLst>
                <a:path extrusionOk="0" h="4996" w="6121">
                  <a:moveTo>
                    <a:pt x="6120" y="1"/>
                  </a:moveTo>
                  <a:lnTo>
                    <a:pt x="1" y="862"/>
                  </a:lnTo>
                  <a:lnTo>
                    <a:pt x="1" y="4995"/>
                  </a:lnTo>
                  <a:lnTo>
                    <a:pt x="6120" y="4134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146502" y="2124808"/>
              <a:ext cx="549146" cy="513302"/>
            </a:xfrm>
            <a:custGeom>
              <a:rect b="b" l="l" r="r" t="t"/>
              <a:pathLst>
                <a:path extrusionOk="0" h="4869" w="5209">
                  <a:moveTo>
                    <a:pt x="5208" y="1"/>
                  </a:moveTo>
                  <a:lnTo>
                    <a:pt x="1" y="735"/>
                  </a:lnTo>
                  <a:lnTo>
                    <a:pt x="1" y="4869"/>
                  </a:lnTo>
                  <a:lnTo>
                    <a:pt x="5208" y="4134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445344" y="2609218"/>
              <a:ext cx="1250311" cy="274520"/>
            </a:xfrm>
            <a:custGeom>
              <a:rect b="b" l="l" r="r" t="t"/>
              <a:pathLst>
                <a:path extrusionOk="0" h="2604" w="11860">
                  <a:moveTo>
                    <a:pt x="11859" y="0"/>
                  </a:moveTo>
                  <a:lnTo>
                    <a:pt x="1" y="1672"/>
                  </a:lnTo>
                  <a:lnTo>
                    <a:pt x="1" y="2604"/>
                  </a:lnTo>
                  <a:lnTo>
                    <a:pt x="11859" y="937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445344" y="3008131"/>
              <a:ext cx="1250311" cy="200830"/>
            </a:xfrm>
            <a:custGeom>
              <a:rect b="b" l="l" r="r" t="t"/>
              <a:pathLst>
                <a:path extrusionOk="0" h="1905" w="11860">
                  <a:moveTo>
                    <a:pt x="11859" y="0"/>
                  </a:moveTo>
                  <a:lnTo>
                    <a:pt x="1" y="1672"/>
                  </a:lnTo>
                  <a:lnTo>
                    <a:pt x="1" y="1905"/>
                  </a:lnTo>
                  <a:lnTo>
                    <a:pt x="11859" y="238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445344" y="3056730"/>
              <a:ext cx="1250311" cy="262818"/>
            </a:xfrm>
            <a:custGeom>
              <a:rect b="b" l="l" r="r" t="t"/>
              <a:pathLst>
                <a:path extrusionOk="0" h="2493" w="11860">
                  <a:moveTo>
                    <a:pt x="11859" y="0"/>
                  </a:moveTo>
                  <a:lnTo>
                    <a:pt x="1" y="1667"/>
                  </a:lnTo>
                  <a:lnTo>
                    <a:pt x="1" y="2492"/>
                  </a:lnTo>
                  <a:lnTo>
                    <a:pt x="11859" y="826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145975" y="1628696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145975" y="1671391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145975" y="1714192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145975" y="1756888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145975" y="1799584"/>
              <a:ext cx="550727" cy="86657"/>
            </a:xfrm>
            <a:custGeom>
              <a:rect b="b" l="l" r="r" t="t"/>
              <a:pathLst>
                <a:path extrusionOk="0" h="822" w="5224">
                  <a:moveTo>
                    <a:pt x="5208" y="1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145975" y="1842279"/>
              <a:ext cx="550727" cy="86657"/>
            </a:xfrm>
            <a:custGeom>
              <a:rect b="b" l="l" r="r" t="t"/>
              <a:pathLst>
                <a:path extrusionOk="0" h="822" w="5224">
                  <a:moveTo>
                    <a:pt x="5208" y="1"/>
                  </a:moveTo>
                  <a:lnTo>
                    <a:pt x="1" y="735"/>
                  </a:lnTo>
                  <a:lnTo>
                    <a:pt x="11" y="822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145975" y="1885080"/>
              <a:ext cx="550727" cy="86552"/>
            </a:xfrm>
            <a:custGeom>
              <a:rect b="b" l="l" r="r" t="t"/>
              <a:pathLst>
                <a:path extrusionOk="0" h="821" w="5224">
                  <a:moveTo>
                    <a:pt x="5208" y="0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145975" y="1928303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145975" y="1970998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145975" y="2013694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0"/>
                  </a:lnTo>
                  <a:lnTo>
                    <a:pt x="11" y="817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145975" y="2056495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444289" y="2828072"/>
              <a:ext cx="637174" cy="98465"/>
            </a:xfrm>
            <a:custGeom>
              <a:rect b="b" l="l" r="r" t="t"/>
              <a:pathLst>
                <a:path extrusionOk="0" h="934" w="6044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444289" y="2870873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444289" y="2913569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444289" y="2956264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444289" y="2998960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7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444289" y="3041761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6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45975" y="2741627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145975" y="2784322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45975" y="2827018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145975" y="2869819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145975" y="2912514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145975" y="2955210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789861" y="2209777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789861" y="2252473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789861" y="2295168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789861" y="2337864"/>
              <a:ext cx="301298" cy="51446"/>
            </a:xfrm>
            <a:custGeom>
              <a:rect b="b" l="l" r="r" t="t"/>
              <a:pathLst>
                <a:path extrusionOk="0" h="488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789861" y="2380665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789861" y="2423360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789861" y="2466056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789861" y="2508751"/>
              <a:ext cx="301298" cy="51446"/>
            </a:xfrm>
            <a:custGeom>
              <a:rect b="b" l="l" r="r" t="t"/>
              <a:pathLst>
                <a:path extrusionOk="0" h="488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789861" y="2551447"/>
              <a:ext cx="301298" cy="51446"/>
            </a:xfrm>
            <a:custGeom>
              <a:rect b="b" l="l" r="r" t="t"/>
              <a:pathLst>
                <a:path extrusionOk="0" h="488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789861" y="2594248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5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789861" y="2636944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6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444816" y="2258271"/>
              <a:ext cx="300770" cy="50919"/>
            </a:xfrm>
            <a:custGeom>
              <a:rect b="b" l="l" r="r" t="t"/>
              <a:pathLst>
                <a:path extrusionOk="0" h="483" w="2853">
                  <a:moveTo>
                    <a:pt x="2843" y="1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2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444816" y="2301072"/>
              <a:ext cx="300770" cy="50814"/>
            </a:xfrm>
            <a:custGeom>
              <a:rect b="b" l="l" r="r" t="t"/>
              <a:pathLst>
                <a:path extrusionOk="0" h="482" w="2853">
                  <a:moveTo>
                    <a:pt x="2843" y="0"/>
                  </a:moveTo>
                  <a:lnTo>
                    <a:pt x="1" y="400"/>
                  </a:lnTo>
                  <a:lnTo>
                    <a:pt x="11" y="481"/>
                  </a:lnTo>
                  <a:lnTo>
                    <a:pt x="2853" y="81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444816" y="2343767"/>
              <a:ext cx="300770" cy="50814"/>
            </a:xfrm>
            <a:custGeom>
              <a:rect b="b" l="l" r="r" t="t"/>
              <a:pathLst>
                <a:path extrusionOk="0" h="482" w="2853">
                  <a:moveTo>
                    <a:pt x="2843" y="0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444816" y="2386463"/>
              <a:ext cx="300770" cy="51446"/>
            </a:xfrm>
            <a:custGeom>
              <a:rect b="b" l="l" r="r" t="t"/>
              <a:pathLst>
                <a:path extrusionOk="0" h="488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444816" y="2429158"/>
              <a:ext cx="300770" cy="51446"/>
            </a:xfrm>
            <a:custGeom>
              <a:rect b="b" l="l" r="r" t="t"/>
              <a:pathLst>
                <a:path extrusionOk="0" h="488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444816" y="2471959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0"/>
                  </a:lnTo>
                  <a:lnTo>
                    <a:pt x="11" y="487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444816" y="2514655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444816" y="2557351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444816" y="2600046"/>
              <a:ext cx="300770" cy="51446"/>
            </a:xfrm>
            <a:custGeom>
              <a:rect b="b" l="l" r="r" t="t"/>
              <a:pathLst>
                <a:path extrusionOk="0" h="488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444816" y="2642847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0"/>
                  </a:lnTo>
                  <a:lnTo>
                    <a:pt x="11" y="486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444816" y="2685543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731036" y="1458335"/>
              <a:ext cx="140634" cy="164565"/>
            </a:xfrm>
            <a:custGeom>
              <a:rect b="b" l="l" r="r" t="t"/>
              <a:pathLst>
                <a:path extrusionOk="0" h="1561" w="1334">
                  <a:moveTo>
                    <a:pt x="1333" y="1"/>
                  </a:moveTo>
                  <a:lnTo>
                    <a:pt x="923" y="62"/>
                  </a:lnTo>
                  <a:lnTo>
                    <a:pt x="923" y="766"/>
                  </a:lnTo>
                  <a:lnTo>
                    <a:pt x="381" y="138"/>
                  </a:lnTo>
                  <a:lnTo>
                    <a:pt x="1" y="188"/>
                  </a:lnTo>
                  <a:lnTo>
                    <a:pt x="1" y="1561"/>
                  </a:lnTo>
                  <a:lnTo>
                    <a:pt x="411" y="1505"/>
                  </a:lnTo>
                  <a:lnTo>
                    <a:pt x="411" y="801"/>
                  </a:lnTo>
                  <a:lnTo>
                    <a:pt x="953" y="1429"/>
                  </a:lnTo>
                  <a:lnTo>
                    <a:pt x="1333" y="1374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900870" y="1437040"/>
              <a:ext cx="124609" cy="161929"/>
            </a:xfrm>
            <a:custGeom>
              <a:rect b="b" l="l" r="r" t="t"/>
              <a:pathLst>
                <a:path extrusionOk="0" h="1536" w="1182">
                  <a:moveTo>
                    <a:pt x="1166" y="0"/>
                  </a:moveTo>
                  <a:lnTo>
                    <a:pt x="1" y="162"/>
                  </a:lnTo>
                  <a:lnTo>
                    <a:pt x="1" y="1535"/>
                  </a:lnTo>
                  <a:lnTo>
                    <a:pt x="1181" y="1373"/>
                  </a:lnTo>
                  <a:lnTo>
                    <a:pt x="1181" y="1028"/>
                  </a:lnTo>
                  <a:lnTo>
                    <a:pt x="457" y="1130"/>
                  </a:lnTo>
                  <a:lnTo>
                    <a:pt x="457" y="958"/>
                  </a:lnTo>
                  <a:lnTo>
                    <a:pt x="1100" y="866"/>
                  </a:lnTo>
                  <a:lnTo>
                    <a:pt x="1100" y="522"/>
                  </a:lnTo>
                  <a:lnTo>
                    <a:pt x="457" y="613"/>
                  </a:lnTo>
                  <a:lnTo>
                    <a:pt x="457" y="446"/>
                  </a:lnTo>
                  <a:lnTo>
                    <a:pt x="1166" y="34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030644" y="1402251"/>
              <a:ext cx="239942" cy="172050"/>
            </a:xfrm>
            <a:custGeom>
              <a:rect b="b" l="l" r="r" t="t"/>
              <a:pathLst>
                <a:path extrusionOk="0" h="1632" w="2276">
                  <a:moveTo>
                    <a:pt x="2275" y="1"/>
                  </a:moveTo>
                  <a:lnTo>
                    <a:pt x="1814" y="67"/>
                  </a:lnTo>
                  <a:lnTo>
                    <a:pt x="1596" y="999"/>
                  </a:lnTo>
                  <a:lnTo>
                    <a:pt x="1374" y="128"/>
                  </a:lnTo>
                  <a:lnTo>
                    <a:pt x="928" y="188"/>
                  </a:lnTo>
                  <a:lnTo>
                    <a:pt x="710" y="1120"/>
                  </a:lnTo>
                  <a:lnTo>
                    <a:pt x="487" y="254"/>
                  </a:lnTo>
                  <a:lnTo>
                    <a:pt x="1" y="320"/>
                  </a:lnTo>
                  <a:lnTo>
                    <a:pt x="462" y="1632"/>
                  </a:lnTo>
                  <a:lnTo>
                    <a:pt x="928" y="1566"/>
                  </a:lnTo>
                  <a:lnTo>
                    <a:pt x="1140" y="715"/>
                  </a:lnTo>
                  <a:lnTo>
                    <a:pt x="1343" y="1505"/>
                  </a:lnTo>
                  <a:lnTo>
                    <a:pt x="1814" y="1440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283761" y="1385595"/>
              <a:ext cx="134203" cy="153495"/>
            </a:xfrm>
            <a:custGeom>
              <a:rect b="b" l="l" r="r" t="t"/>
              <a:pathLst>
                <a:path extrusionOk="0" h="1456" w="1273">
                  <a:moveTo>
                    <a:pt x="836" y="1"/>
                  </a:moveTo>
                  <a:cubicBezTo>
                    <a:pt x="782" y="1"/>
                    <a:pt x="728" y="4"/>
                    <a:pt x="675" y="12"/>
                  </a:cubicBezTo>
                  <a:cubicBezTo>
                    <a:pt x="558" y="27"/>
                    <a:pt x="457" y="63"/>
                    <a:pt x="366" y="108"/>
                  </a:cubicBezTo>
                  <a:cubicBezTo>
                    <a:pt x="279" y="159"/>
                    <a:pt x="209" y="220"/>
                    <a:pt x="163" y="296"/>
                  </a:cubicBezTo>
                  <a:cubicBezTo>
                    <a:pt x="112" y="372"/>
                    <a:pt x="87" y="453"/>
                    <a:pt x="87" y="544"/>
                  </a:cubicBezTo>
                  <a:cubicBezTo>
                    <a:pt x="87" y="640"/>
                    <a:pt x="112" y="711"/>
                    <a:pt x="158" y="762"/>
                  </a:cubicBezTo>
                  <a:cubicBezTo>
                    <a:pt x="209" y="812"/>
                    <a:pt x="259" y="843"/>
                    <a:pt x="325" y="863"/>
                  </a:cubicBezTo>
                  <a:cubicBezTo>
                    <a:pt x="391" y="878"/>
                    <a:pt x="472" y="893"/>
                    <a:pt x="568" y="904"/>
                  </a:cubicBezTo>
                  <a:cubicBezTo>
                    <a:pt x="649" y="914"/>
                    <a:pt x="705" y="924"/>
                    <a:pt x="740" y="939"/>
                  </a:cubicBezTo>
                  <a:cubicBezTo>
                    <a:pt x="781" y="949"/>
                    <a:pt x="801" y="969"/>
                    <a:pt x="801" y="1005"/>
                  </a:cubicBezTo>
                  <a:cubicBezTo>
                    <a:pt x="801" y="1030"/>
                    <a:pt x="791" y="1050"/>
                    <a:pt x="771" y="1066"/>
                  </a:cubicBezTo>
                  <a:cubicBezTo>
                    <a:pt x="751" y="1081"/>
                    <a:pt x="725" y="1091"/>
                    <a:pt x="690" y="1096"/>
                  </a:cubicBezTo>
                  <a:cubicBezTo>
                    <a:pt x="671" y="1099"/>
                    <a:pt x="652" y="1100"/>
                    <a:pt x="632" y="1100"/>
                  </a:cubicBezTo>
                  <a:cubicBezTo>
                    <a:pt x="573" y="1100"/>
                    <a:pt x="505" y="1089"/>
                    <a:pt x="426" y="1071"/>
                  </a:cubicBezTo>
                  <a:cubicBezTo>
                    <a:pt x="325" y="1040"/>
                    <a:pt x="234" y="1000"/>
                    <a:pt x="168" y="949"/>
                  </a:cubicBezTo>
                  <a:lnTo>
                    <a:pt x="1" y="1319"/>
                  </a:lnTo>
                  <a:cubicBezTo>
                    <a:pt x="87" y="1375"/>
                    <a:pt x="193" y="1415"/>
                    <a:pt x="320" y="1435"/>
                  </a:cubicBezTo>
                  <a:cubicBezTo>
                    <a:pt x="388" y="1450"/>
                    <a:pt x="457" y="1456"/>
                    <a:pt x="525" y="1456"/>
                  </a:cubicBezTo>
                  <a:cubicBezTo>
                    <a:pt x="579" y="1456"/>
                    <a:pt x="632" y="1452"/>
                    <a:pt x="685" y="1446"/>
                  </a:cubicBezTo>
                  <a:cubicBezTo>
                    <a:pt x="791" y="1430"/>
                    <a:pt x="892" y="1400"/>
                    <a:pt x="978" y="1354"/>
                  </a:cubicBezTo>
                  <a:cubicBezTo>
                    <a:pt x="1065" y="1309"/>
                    <a:pt x="1136" y="1248"/>
                    <a:pt x="1186" y="1177"/>
                  </a:cubicBezTo>
                  <a:cubicBezTo>
                    <a:pt x="1237" y="1101"/>
                    <a:pt x="1262" y="1015"/>
                    <a:pt x="1262" y="914"/>
                  </a:cubicBezTo>
                  <a:cubicBezTo>
                    <a:pt x="1262" y="817"/>
                    <a:pt x="1242" y="741"/>
                    <a:pt x="1191" y="691"/>
                  </a:cubicBezTo>
                  <a:cubicBezTo>
                    <a:pt x="1146" y="640"/>
                    <a:pt x="1085" y="600"/>
                    <a:pt x="1019" y="584"/>
                  </a:cubicBezTo>
                  <a:cubicBezTo>
                    <a:pt x="958" y="564"/>
                    <a:pt x="877" y="549"/>
                    <a:pt x="776" y="534"/>
                  </a:cubicBezTo>
                  <a:cubicBezTo>
                    <a:pt x="700" y="524"/>
                    <a:pt x="644" y="513"/>
                    <a:pt x="604" y="503"/>
                  </a:cubicBezTo>
                  <a:cubicBezTo>
                    <a:pt x="568" y="493"/>
                    <a:pt x="553" y="468"/>
                    <a:pt x="553" y="437"/>
                  </a:cubicBezTo>
                  <a:cubicBezTo>
                    <a:pt x="553" y="397"/>
                    <a:pt x="583" y="372"/>
                    <a:pt x="639" y="367"/>
                  </a:cubicBezTo>
                  <a:cubicBezTo>
                    <a:pt x="658" y="363"/>
                    <a:pt x="678" y="362"/>
                    <a:pt x="701" y="362"/>
                  </a:cubicBezTo>
                  <a:cubicBezTo>
                    <a:pt x="747" y="362"/>
                    <a:pt x="801" y="368"/>
                    <a:pt x="862" y="382"/>
                  </a:cubicBezTo>
                  <a:cubicBezTo>
                    <a:pt x="953" y="402"/>
                    <a:pt x="1034" y="427"/>
                    <a:pt x="1110" y="463"/>
                  </a:cubicBezTo>
                  <a:lnTo>
                    <a:pt x="1272" y="93"/>
                  </a:lnTo>
                  <a:cubicBezTo>
                    <a:pt x="1196" y="53"/>
                    <a:pt x="1105" y="27"/>
                    <a:pt x="994" y="12"/>
                  </a:cubicBezTo>
                  <a:cubicBezTo>
                    <a:pt x="943" y="4"/>
                    <a:pt x="890" y="1"/>
                    <a:pt x="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444816" y="1625533"/>
              <a:ext cx="235619" cy="41747"/>
            </a:xfrm>
            <a:custGeom>
              <a:rect b="b" l="l" r="r" t="t"/>
              <a:pathLst>
                <a:path extrusionOk="0" h="396" w="2235">
                  <a:moveTo>
                    <a:pt x="2220" y="0"/>
                  </a:moveTo>
                  <a:lnTo>
                    <a:pt x="1" y="314"/>
                  </a:lnTo>
                  <a:lnTo>
                    <a:pt x="11" y="395"/>
                  </a:lnTo>
                  <a:lnTo>
                    <a:pt x="2235" y="86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451486" y="1482898"/>
              <a:ext cx="245213" cy="42907"/>
            </a:xfrm>
            <a:custGeom>
              <a:rect b="b" l="l" r="r" t="t"/>
              <a:pathLst>
                <a:path extrusionOk="0" h="407" w="2326">
                  <a:moveTo>
                    <a:pt x="2310" y="1"/>
                  </a:moveTo>
                  <a:lnTo>
                    <a:pt x="0" y="325"/>
                  </a:lnTo>
                  <a:lnTo>
                    <a:pt x="11" y="406"/>
                  </a:lnTo>
                  <a:lnTo>
                    <a:pt x="2326" y="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2444816" y="1287975"/>
              <a:ext cx="1251892" cy="184911"/>
            </a:xfrm>
            <a:custGeom>
              <a:rect b="b" l="l" r="r" t="t"/>
              <a:pathLst>
                <a:path extrusionOk="0" h="1754" w="11875">
                  <a:moveTo>
                    <a:pt x="11859" y="1"/>
                  </a:moveTo>
                  <a:lnTo>
                    <a:pt x="1" y="1667"/>
                  </a:lnTo>
                  <a:lnTo>
                    <a:pt x="11" y="1754"/>
                  </a:lnTo>
                  <a:lnTo>
                    <a:pt x="11875" y="82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445344" y="3400087"/>
              <a:ext cx="364340" cy="83389"/>
            </a:xfrm>
            <a:custGeom>
              <a:rect b="b" l="l" r="r" t="t"/>
              <a:pathLst>
                <a:path extrusionOk="0" h="791" w="3456">
                  <a:moveTo>
                    <a:pt x="3456" y="0"/>
                  </a:moveTo>
                  <a:lnTo>
                    <a:pt x="1" y="486"/>
                  </a:lnTo>
                  <a:lnTo>
                    <a:pt x="1" y="790"/>
                  </a:lnTo>
                  <a:lnTo>
                    <a:pt x="3456" y="304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331306" y="3275585"/>
              <a:ext cx="364340" cy="83495"/>
            </a:xfrm>
            <a:custGeom>
              <a:rect b="b" l="l" r="r" t="t"/>
              <a:pathLst>
                <a:path extrusionOk="0" h="792" w="3456">
                  <a:moveTo>
                    <a:pt x="3455" y="1"/>
                  </a:moveTo>
                  <a:lnTo>
                    <a:pt x="1" y="487"/>
                  </a:lnTo>
                  <a:lnTo>
                    <a:pt x="1" y="791"/>
                  </a:lnTo>
                  <a:lnTo>
                    <a:pt x="3455" y="305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599154" y="2244988"/>
              <a:ext cx="240996" cy="327442"/>
            </a:xfrm>
            <a:custGeom>
              <a:rect b="b" l="l" r="r" t="t"/>
              <a:pathLst>
                <a:path extrusionOk="0" h="3106" w="2286">
                  <a:moveTo>
                    <a:pt x="1591" y="0"/>
                  </a:moveTo>
                  <a:lnTo>
                    <a:pt x="1" y="1150"/>
                  </a:lnTo>
                  <a:lnTo>
                    <a:pt x="1166" y="3106"/>
                  </a:lnTo>
                  <a:lnTo>
                    <a:pt x="1774" y="2665"/>
                  </a:lnTo>
                  <a:lnTo>
                    <a:pt x="1374" y="1991"/>
                  </a:lnTo>
                  <a:lnTo>
                    <a:pt x="2285" y="1333"/>
                  </a:lnTo>
                  <a:lnTo>
                    <a:pt x="2017" y="887"/>
                  </a:lnTo>
                  <a:lnTo>
                    <a:pt x="1105" y="1545"/>
                  </a:lnTo>
                  <a:lnTo>
                    <a:pt x="872" y="1155"/>
                  </a:lnTo>
                  <a:lnTo>
                    <a:pt x="1855" y="44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9B0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866186" y="2124808"/>
              <a:ext cx="278315" cy="320484"/>
            </a:xfrm>
            <a:custGeom>
              <a:rect b="b" l="l" r="r" t="t"/>
              <a:pathLst>
                <a:path extrusionOk="0" h="3040" w="2640">
                  <a:moveTo>
                    <a:pt x="644" y="816"/>
                  </a:moveTo>
                  <a:lnTo>
                    <a:pt x="1267" y="1277"/>
                  </a:lnTo>
                  <a:lnTo>
                    <a:pt x="770" y="1637"/>
                  </a:lnTo>
                  <a:lnTo>
                    <a:pt x="644" y="816"/>
                  </a:lnTo>
                  <a:close/>
                  <a:moveTo>
                    <a:pt x="629" y="1"/>
                  </a:moveTo>
                  <a:lnTo>
                    <a:pt x="1" y="451"/>
                  </a:lnTo>
                  <a:lnTo>
                    <a:pt x="294" y="3040"/>
                  </a:lnTo>
                  <a:lnTo>
                    <a:pt x="917" y="2584"/>
                  </a:lnTo>
                  <a:lnTo>
                    <a:pt x="857" y="2184"/>
                  </a:lnTo>
                  <a:lnTo>
                    <a:pt x="1682" y="1586"/>
                  </a:lnTo>
                  <a:lnTo>
                    <a:pt x="1986" y="1809"/>
                  </a:lnTo>
                  <a:lnTo>
                    <a:pt x="2640" y="1338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9B0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043505" y="1891405"/>
              <a:ext cx="338090" cy="358436"/>
            </a:xfrm>
            <a:custGeom>
              <a:rect b="b" l="l" r="r" t="t"/>
              <a:pathLst>
                <a:path extrusionOk="0" h="3400" w="3207">
                  <a:moveTo>
                    <a:pt x="1996" y="1"/>
                  </a:moveTo>
                  <a:lnTo>
                    <a:pt x="1292" y="508"/>
                  </a:lnTo>
                  <a:lnTo>
                    <a:pt x="1074" y="1789"/>
                  </a:lnTo>
                  <a:lnTo>
                    <a:pt x="608" y="1009"/>
                  </a:lnTo>
                  <a:lnTo>
                    <a:pt x="0" y="1450"/>
                  </a:lnTo>
                  <a:lnTo>
                    <a:pt x="1165" y="3400"/>
                  </a:lnTo>
                  <a:lnTo>
                    <a:pt x="1773" y="2959"/>
                  </a:lnTo>
                  <a:lnTo>
                    <a:pt x="1485" y="2483"/>
                  </a:lnTo>
                  <a:lnTo>
                    <a:pt x="1571" y="2078"/>
                  </a:lnTo>
                  <a:lnTo>
                    <a:pt x="2477" y="2448"/>
                  </a:lnTo>
                  <a:lnTo>
                    <a:pt x="3207" y="1916"/>
                  </a:lnTo>
                  <a:lnTo>
                    <a:pt x="1723" y="1333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rgbClr val="9B0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281125" y="1742972"/>
              <a:ext cx="302879" cy="334400"/>
            </a:xfrm>
            <a:custGeom>
              <a:rect b="b" l="l" r="r" t="t"/>
              <a:pathLst>
                <a:path extrusionOk="0" h="3172" w="2873">
                  <a:moveTo>
                    <a:pt x="1677" y="1"/>
                  </a:moveTo>
                  <a:lnTo>
                    <a:pt x="0" y="1216"/>
                  </a:lnTo>
                  <a:lnTo>
                    <a:pt x="1166" y="3172"/>
                  </a:lnTo>
                  <a:lnTo>
                    <a:pt x="2873" y="1936"/>
                  </a:lnTo>
                  <a:lnTo>
                    <a:pt x="2604" y="1490"/>
                  </a:lnTo>
                  <a:lnTo>
                    <a:pt x="1510" y="2285"/>
                  </a:lnTo>
                  <a:lnTo>
                    <a:pt x="1323" y="1976"/>
                  </a:lnTo>
                  <a:lnTo>
                    <a:pt x="2295" y="1272"/>
                  </a:lnTo>
                  <a:lnTo>
                    <a:pt x="2027" y="826"/>
                  </a:lnTo>
                  <a:lnTo>
                    <a:pt x="1059" y="1531"/>
                  </a:lnTo>
                  <a:lnTo>
                    <a:pt x="877" y="1222"/>
                  </a:lnTo>
                  <a:lnTo>
                    <a:pt x="1946" y="446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rgbClr val="9B0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528205" y="1677506"/>
              <a:ext cx="1124753" cy="964194"/>
            </a:xfrm>
            <a:custGeom>
              <a:rect b="b" l="l" r="r" t="t"/>
              <a:pathLst>
                <a:path extrusionOk="0" h="9146" w="10669">
                  <a:moveTo>
                    <a:pt x="8919" y="92"/>
                  </a:moveTo>
                  <a:cubicBezTo>
                    <a:pt x="8940" y="92"/>
                    <a:pt x="8961" y="94"/>
                    <a:pt x="8981" y="100"/>
                  </a:cubicBezTo>
                  <a:cubicBezTo>
                    <a:pt x="9072" y="115"/>
                    <a:pt x="9143" y="166"/>
                    <a:pt x="9189" y="247"/>
                  </a:cubicBezTo>
                  <a:lnTo>
                    <a:pt x="10460" y="2374"/>
                  </a:lnTo>
                  <a:cubicBezTo>
                    <a:pt x="10567" y="2552"/>
                    <a:pt x="10501" y="2805"/>
                    <a:pt x="10314" y="2942"/>
                  </a:cubicBezTo>
                  <a:lnTo>
                    <a:pt x="2001" y="8970"/>
                  </a:lnTo>
                  <a:cubicBezTo>
                    <a:pt x="1926" y="9025"/>
                    <a:pt x="1839" y="9053"/>
                    <a:pt x="1756" y="9053"/>
                  </a:cubicBezTo>
                  <a:cubicBezTo>
                    <a:pt x="1733" y="9053"/>
                    <a:pt x="1709" y="9050"/>
                    <a:pt x="1687" y="9046"/>
                  </a:cubicBezTo>
                  <a:cubicBezTo>
                    <a:pt x="1601" y="9031"/>
                    <a:pt x="1525" y="8975"/>
                    <a:pt x="1479" y="8899"/>
                  </a:cubicBezTo>
                  <a:lnTo>
                    <a:pt x="213" y="6771"/>
                  </a:lnTo>
                  <a:cubicBezTo>
                    <a:pt x="106" y="6594"/>
                    <a:pt x="172" y="6341"/>
                    <a:pt x="360" y="6204"/>
                  </a:cubicBezTo>
                  <a:lnTo>
                    <a:pt x="8672" y="176"/>
                  </a:lnTo>
                  <a:cubicBezTo>
                    <a:pt x="8733" y="130"/>
                    <a:pt x="8804" y="100"/>
                    <a:pt x="8875" y="95"/>
                  </a:cubicBezTo>
                  <a:cubicBezTo>
                    <a:pt x="8890" y="93"/>
                    <a:pt x="8904" y="92"/>
                    <a:pt x="8919" y="92"/>
                  </a:cubicBezTo>
                  <a:close/>
                  <a:moveTo>
                    <a:pt x="8913" y="0"/>
                  </a:moveTo>
                  <a:cubicBezTo>
                    <a:pt x="8812" y="0"/>
                    <a:pt x="8707" y="33"/>
                    <a:pt x="8617" y="100"/>
                  </a:cubicBezTo>
                  <a:lnTo>
                    <a:pt x="304" y="6128"/>
                  </a:lnTo>
                  <a:cubicBezTo>
                    <a:pt x="81" y="6295"/>
                    <a:pt x="0" y="6604"/>
                    <a:pt x="132" y="6817"/>
                  </a:cubicBezTo>
                  <a:lnTo>
                    <a:pt x="1403" y="8944"/>
                  </a:lnTo>
                  <a:cubicBezTo>
                    <a:pt x="1459" y="9046"/>
                    <a:pt x="1555" y="9112"/>
                    <a:pt x="1667" y="9137"/>
                  </a:cubicBezTo>
                  <a:cubicBezTo>
                    <a:pt x="1693" y="9143"/>
                    <a:pt x="1722" y="9145"/>
                    <a:pt x="1750" y="9145"/>
                  </a:cubicBezTo>
                  <a:cubicBezTo>
                    <a:pt x="1770" y="9145"/>
                    <a:pt x="1790" y="9144"/>
                    <a:pt x="1808" y="9142"/>
                  </a:cubicBezTo>
                  <a:cubicBezTo>
                    <a:pt x="1895" y="9132"/>
                    <a:pt x="1981" y="9101"/>
                    <a:pt x="2052" y="9046"/>
                  </a:cubicBezTo>
                  <a:lnTo>
                    <a:pt x="10364" y="3013"/>
                  </a:lnTo>
                  <a:cubicBezTo>
                    <a:pt x="10592" y="2851"/>
                    <a:pt x="10668" y="2542"/>
                    <a:pt x="10542" y="2324"/>
                  </a:cubicBezTo>
                  <a:lnTo>
                    <a:pt x="9270" y="196"/>
                  </a:lnTo>
                  <a:cubicBezTo>
                    <a:pt x="9209" y="100"/>
                    <a:pt x="9113" y="29"/>
                    <a:pt x="9002" y="9"/>
                  </a:cubicBezTo>
                  <a:cubicBezTo>
                    <a:pt x="8973" y="3"/>
                    <a:pt x="8943" y="0"/>
                    <a:pt x="8913" y="0"/>
                  </a:cubicBezTo>
                  <a:close/>
                </a:path>
              </a:pathLst>
            </a:custGeom>
            <a:solidFill>
              <a:srgbClr val="9B0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493416" y="1644931"/>
              <a:ext cx="1194753" cy="1029134"/>
            </a:xfrm>
            <a:custGeom>
              <a:rect b="b" l="l" r="r" t="t"/>
              <a:pathLst>
                <a:path extrusionOk="0" h="9762" w="11333">
                  <a:moveTo>
                    <a:pt x="9251" y="184"/>
                  </a:moveTo>
                  <a:cubicBezTo>
                    <a:pt x="9292" y="184"/>
                    <a:pt x="9335" y="189"/>
                    <a:pt x="9372" y="196"/>
                  </a:cubicBezTo>
                  <a:cubicBezTo>
                    <a:pt x="9504" y="222"/>
                    <a:pt x="9615" y="303"/>
                    <a:pt x="9686" y="414"/>
                  </a:cubicBezTo>
                  <a:lnTo>
                    <a:pt x="10968" y="2562"/>
                  </a:lnTo>
                  <a:cubicBezTo>
                    <a:pt x="11125" y="2830"/>
                    <a:pt x="11023" y="3220"/>
                    <a:pt x="10740" y="3428"/>
                  </a:cubicBezTo>
                  <a:lnTo>
                    <a:pt x="2432" y="9451"/>
                  </a:lnTo>
                  <a:cubicBezTo>
                    <a:pt x="2317" y="9534"/>
                    <a:pt x="2186" y="9577"/>
                    <a:pt x="2060" y="9577"/>
                  </a:cubicBezTo>
                  <a:cubicBezTo>
                    <a:pt x="2025" y="9577"/>
                    <a:pt x="1990" y="9574"/>
                    <a:pt x="1956" y="9568"/>
                  </a:cubicBezTo>
                  <a:cubicBezTo>
                    <a:pt x="1824" y="9542"/>
                    <a:pt x="1713" y="9461"/>
                    <a:pt x="1647" y="9345"/>
                  </a:cubicBezTo>
                  <a:lnTo>
                    <a:pt x="365" y="7202"/>
                  </a:lnTo>
                  <a:cubicBezTo>
                    <a:pt x="203" y="6933"/>
                    <a:pt x="305" y="6543"/>
                    <a:pt x="593" y="6336"/>
                  </a:cubicBezTo>
                  <a:lnTo>
                    <a:pt x="8896" y="313"/>
                  </a:lnTo>
                  <a:cubicBezTo>
                    <a:pt x="8992" y="242"/>
                    <a:pt x="9099" y="201"/>
                    <a:pt x="9205" y="186"/>
                  </a:cubicBezTo>
                  <a:cubicBezTo>
                    <a:pt x="9220" y="185"/>
                    <a:pt x="9235" y="184"/>
                    <a:pt x="9251" y="184"/>
                  </a:cubicBezTo>
                  <a:close/>
                  <a:moveTo>
                    <a:pt x="9271" y="0"/>
                  </a:moveTo>
                  <a:cubicBezTo>
                    <a:pt x="9105" y="0"/>
                    <a:pt x="8935" y="55"/>
                    <a:pt x="8790" y="161"/>
                  </a:cubicBezTo>
                  <a:lnTo>
                    <a:pt x="487" y="6189"/>
                  </a:lnTo>
                  <a:cubicBezTo>
                    <a:pt x="122" y="6447"/>
                    <a:pt x="1" y="6949"/>
                    <a:pt x="208" y="7293"/>
                  </a:cubicBezTo>
                  <a:lnTo>
                    <a:pt x="1485" y="9441"/>
                  </a:lnTo>
                  <a:cubicBezTo>
                    <a:pt x="1581" y="9603"/>
                    <a:pt x="1738" y="9709"/>
                    <a:pt x="1921" y="9750"/>
                  </a:cubicBezTo>
                  <a:cubicBezTo>
                    <a:pt x="1960" y="9758"/>
                    <a:pt x="2000" y="9762"/>
                    <a:pt x="2041" y="9762"/>
                  </a:cubicBezTo>
                  <a:cubicBezTo>
                    <a:pt x="2075" y="9762"/>
                    <a:pt x="2109" y="9759"/>
                    <a:pt x="2143" y="9755"/>
                  </a:cubicBezTo>
                  <a:cubicBezTo>
                    <a:pt x="2285" y="9740"/>
                    <a:pt x="2422" y="9689"/>
                    <a:pt x="2544" y="9603"/>
                  </a:cubicBezTo>
                  <a:lnTo>
                    <a:pt x="10846" y="3575"/>
                  </a:lnTo>
                  <a:cubicBezTo>
                    <a:pt x="11206" y="3312"/>
                    <a:pt x="11332" y="2815"/>
                    <a:pt x="11125" y="2466"/>
                  </a:cubicBezTo>
                  <a:lnTo>
                    <a:pt x="9843" y="323"/>
                  </a:lnTo>
                  <a:cubicBezTo>
                    <a:pt x="9747" y="161"/>
                    <a:pt x="9595" y="54"/>
                    <a:pt x="9413" y="14"/>
                  </a:cubicBezTo>
                  <a:cubicBezTo>
                    <a:pt x="9366" y="5"/>
                    <a:pt x="9319" y="0"/>
                    <a:pt x="9271" y="0"/>
                  </a:cubicBezTo>
                  <a:close/>
                </a:path>
              </a:pathLst>
            </a:custGeom>
            <a:solidFill>
              <a:srgbClr val="9B0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00331" y="1243171"/>
              <a:ext cx="1380508" cy="2293150"/>
            </a:xfrm>
            <a:custGeom>
              <a:rect b="b" l="l" r="r" t="t"/>
              <a:pathLst>
                <a:path extrusionOk="0" h="21752" w="13095">
                  <a:moveTo>
                    <a:pt x="0" y="0"/>
                  </a:moveTo>
                  <a:lnTo>
                    <a:pt x="0" y="19933"/>
                  </a:lnTo>
                  <a:lnTo>
                    <a:pt x="13095" y="21752"/>
                  </a:lnTo>
                  <a:lnTo>
                    <a:pt x="13095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65482" y="1330249"/>
              <a:ext cx="645186" cy="525531"/>
            </a:xfrm>
            <a:custGeom>
              <a:rect b="b" l="l" r="r" t="t"/>
              <a:pathLst>
                <a:path extrusionOk="0" h="4985" w="6120">
                  <a:moveTo>
                    <a:pt x="0" y="0"/>
                  </a:moveTo>
                  <a:lnTo>
                    <a:pt x="0" y="4134"/>
                  </a:lnTo>
                  <a:lnTo>
                    <a:pt x="6120" y="4985"/>
                  </a:lnTo>
                  <a:lnTo>
                    <a:pt x="612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065482" y="2729292"/>
              <a:ext cx="645186" cy="635592"/>
            </a:xfrm>
            <a:custGeom>
              <a:rect b="b" l="l" r="r" t="t"/>
              <a:pathLst>
                <a:path extrusionOk="0" h="6029" w="6120">
                  <a:moveTo>
                    <a:pt x="0" y="1"/>
                  </a:moveTo>
                  <a:lnTo>
                    <a:pt x="0" y="5183"/>
                  </a:lnTo>
                  <a:lnTo>
                    <a:pt x="6120" y="6029"/>
                  </a:lnTo>
                  <a:lnTo>
                    <a:pt x="6120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766113" y="1927249"/>
              <a:ext cx="549567" cy="512248"/>
            </a:xfrm>
            <a:custGeom>
              <a:rect b="b" l="l" r="r" t="t"/>
              <a:pathLst>
                <a:path extrusionOk="0" h="4859" w="5213">
                  <a:moveTo>
                    <a:pt x="0" y="0"/>
                  </a:moveTo>
                  <a:lnTo>
                    <a:pt x="0" y="4134"/>
                  </a:lnTo>
                  <a:lnTo>
                    <a:pt x="5213" y="4858"/>
                  </a:lnTo>
                  <a:lnTo>
                    <a:pt x="5213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065482" y="2314882"/>
              <a:ext cx="1250205" cy="271990"/>
            </a:xfrm>
            <a:custGeom>
              <a:rect b="b" l="l" r="r" t="t"/>
              <a:pathLst>
                <a:path extrusionOk="0" h="2580" w="11859">
                  <a:moveTo>
                    <a:pt x="0" y="1"/>
                  </a:moveTo>
                  <a:lnTo>
                    <a:pt x="0" y="933"/>
                  </a:lnTo>
                  <a:lnTo>
                    <a:pt x="11859" y="2579"/>
                  </a:lnTo>
                  <a:lnTo>
                    <a:pt x="11859" y="1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765586" y="1431137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65586" y="1473832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765586" y="1516528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765586" y="1559329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765586" y="1602551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765586" y="1645247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765586" y="1687943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765586" y="1730744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765586" y="1773439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765586" y="1816135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765586" y="1858830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064428" y="2446869"/>
              <a:ext cx="636646" cy="96672"/>
            </a:xfrm>
            <a:custGeom>
              <a:rect b="b" l="l" r="r" t="t"/>
              <a:pathLst>
                <a:path extrusionOk="0" h="917" w="6039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064428" y="2489565"/>
              <a:ext cx="636646" cy="96778"/>
            </a:xfrm>
            <a:custGeom>
              <a:rect b="b" l="l" r="r" t="t"/>
              <a:pathLst>
                <a:path extrusionOk="0" h="918" w="6039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064428" y="2532260"/>
              <a:ext cx="636646" cy="96778"/>
            </a:xfrm>
            <a:custGeom>
              <a:rect b="b" l="l" r="r" t="t"/>
              <a:pathLst>
                <a:path extrusionOk="0" h="918" w="6039">
                  <a:moveTo>
                    <a:pt x="10" y="1"/>
                  </a:moveTo>
                  <a:lnTo>
                    <a:pt x="0" y="87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064428" y="2574956"/>
              <a:ext cx="636646" cy="96778"/>
            </a:xfrm>
            <a:custGeom>
              <a:rect b="b" l="l" r="r" t="t"/>
              <a:pathLst>
                <a:path extrusionOk="0" h="918" w="6039">
                  <a:moveTo>
                    <a:pt x="10" y="1"/>
                  </a:moveTo>
                  <a:lnTo>
                    <a:pt x="0" y="87"/>
                  </a:lnTo>
                  <a:lnTo>
                    <a:pt x="6028" y="918"/>
                  </a:lnTo>
                  <a:lnTo>
                    <a:pt x="6038" y="837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064428" y="2617757"/>
              <a:ext cx="636646" cy="97305"/>
            </a:xfrm>
            <a:custGeom>
              <a:rect b="b" l="l" r="r" t="t"/>
              <a:pathLst>
                <a:path extrusionOk="0" h="923" w="6039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064428" y="2660452"/>
              <a:ext cx="636646" cy="97305"/>
            </a:xfrm>
            <a:custGeom>
              <a:rect b="b" l="l" r="r" t="t"/>
              <a:pathLst>
                <a:path extrusionOk="0" h="923" w="6039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65586" y="2544067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1"/>
                  </a:lnTo>
                  <a:lnTo>
                    <a:pt x="5213" y="805"/>
                  </a:lnTo>
                  <a:lnTo>
                    <a:pt x="5223" y="7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765586" y="2586763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765586" y="2629459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765586" y="2672154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765586" y="2714955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6"/>
                  </a:lnTo>
                  <a:lnTo>
                    <a:pt x="5213" y="805"/>
                  </a:lnTo>
                  <a:lnTo>
                    <a:pt x="5223" y="7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765586" y="2757651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059290" y="2862334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6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059290" y="2905029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7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059290" y="2948252"/>
              <a:ext cx="256915" cy="43961"/>
            </a:xfrm>
            <a:custGeom>
              <a:rect b="b" l="l" r="r" t="t"/>
              <a:pathLst>
                <a:path extrusionOk="0" h="417" w="2437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2059290" y="2990948"/>
              <a:ext cx="256915" cy="43961"/>
            </a:xfrm>
            <a:custGeom>
              <a:rect b="b" l="l" r="r" t="t"/>
              <a:pathLst>
                <a:path extrusionOk="0" h="417" w="2437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2059290" y="3033749"/>
              <a:ext cx="256915" cy="43856"/>
            </a:xfrm>
            <a:custGeom>
              <a:rect b="b" l="l" r="r" t="t"/>
              <a:pathLst>
                <a:path extrusionOk="0" h="416" w="2437">
                  <a:moveTo>
                    <a:pt x="11" y="0"/>
                  </a:moveTo>
                  <a:lnTo>
                    <a:pt x="0" y="81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2059290" y="3076444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2059290" y="3119140"/>
              <a:ext cx="256915" cy="44488"/>
            </a:xfrm>
            <a:custGeom>
              <a:rect b="b" l="l" r="r" t="t"/>
              <a:pathLst>
                <a:path extrusionOk="0" h="422" w="2437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059290" y="3161835"/>
              <a:ext cx="256915" cy="44488"/>
            </a:xfrm>
            <a:custGeom>
              <a:rect b="b" l="l" r="r" t="t"/>
              <a:pathLst>
                <a:path extrusionOk="0" h="422" w="2437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2059290" y="3204636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059290" y="3247332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059290" y="3290027"/>
              <a:ext cx="256915" cy="44488"/>
            </a:xfrm>
            <a:custGeom>
              <a:rect b="b" l="l" r="r" t="t"/>
              <a:pathLst>
                <a:path extrusionOk="0" h="422" w="2437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765586" y="2821747"/>
              <a:ext cx="256388" cy="44383"/>
            </a:xfrm>
            <a:custGeom>
              <a:rect b="b" l="l" r="r" t="t"/>
              <a:pathLst>
                <a:path extrusionOk="0" h="421" w="2432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765586" y="2864442"/>
              <a:ext cx="256388" cy="44383"/>
            </a:xfrm>
            <a:custGeom>
              <a:rect b="b" l="l" r="r" t="t"/>
              <a:pathLst>
                <a:path extrusionOk="0" h="421" w="2432">
                  <a:moveTo>
                    <a:pt x="16" y="0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765586" y="2907138"/>
              <a:ext cx="256388" cy="44488"/>
            </a:xfrm>
            <a:custGeom>
              <a:rect b="b" l="l" r="r" t="t"/>
              <a:pathLst>
                <a:path extrusionOk="0" h="422" w="2432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765586" y="2949833"/>
              <a:ext cx="256388" cy="44488"/>
            </a:xfrm>
            <a:custGeom>
              <a:rect b="b" l="l" r="r" t="t"/>
              <a:pathLst>
                <a:path extrusionOk="0" h="422" w="2432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765586" y="2992634"/>
              <a:ext cx="256388" cy="44383"/>
            </a:xfrm>
            <a:custGeom>
              <a:rect b="b" l="l" r="r" t="t"/>
              <a:pathLst>
                <a:path extrusionOk="0" h="421" w="2432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765586" y="3035857"/>
              <a:ext cx="256388" cy="43856"/>
            </a:xfrm>
            <a:custGeom>
              <a:rect b="b" l="l" r="r" t="t"/>
              <a:pathLst>
                <a:path extrusionOk="0" h="416" w="2432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765586" y="3078553"/>
              <a:ext cx="256388" cy="43961"/>
            </a:xfrm>
            <a:custGeom>
              <a:rect b="b" l="l" r="r" t="t"/>
              <a:pathLst>
                <a:path extrusionOk="0" h="417" w="2432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765586" y="3121248"/>
              <a:ext cx="256388" cy="43961"/>
            </a:xfrm>
            <a:custGeom>
              <a:rect b="b" l="l" r="r" t="t"/>
              <a:pathLst>
                <a:path extrusionOk="0" h="417" w="2432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765586" y="3164049"/>
              <a:ext cx="256388" cy="43856"/>
            </a:xfrm>
            <a:custGeom>
              <a:rect b="b" l="l" r="r" t="t"/>
              <a:pathLst>
                <a:path extrusionOk="0" h="416" w="2432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765586" y="3206745"/>
              <a:ext cx="256388" cy="43856"/>
            </a:xfrm>
            <a:custGeom>
              <a:rect b="b" l="l" r="r" t="t"/>
              <a:pathLst>
                <a:path extrusionOk="0" h="416" w="2432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765586" y="3249440"/>
              <a:ext cx="256388" cy="44488"/>
            </a:xfrm>
            <a:custGeom>
              <a:rect b="b" l="l" r="r" t="t"/>
              <a:pathLst>
                <a:path extrusionOk="0" h="422" w="2432">
                  <a:moveTo>
                    <a:pt x="16" y="1"/>
                  </a:moveTo>
                  <a:lnTo>
                    <a:pt x="0" y="82"/>
                  </a:lnTo>
                  <a:lnTo>
                    <a:pt x="2422" y="421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409367" y="1877595"/>
              <a:ext cx="301825" cy="50814"/>
            </a:xfrm>
            <a:custGeom>
              <a:rect b="b" l="l" r="r" t="t"/>
              <a:pathLst>
                <a:path extrusionOk="0" h="482" w="2863">
                  <a:moveTo>
                    <a:pt x="16" y="0"/>
                  </a:moveTo>
                  <a:lnTo>
                    <a:pt x="1" y="86"/>
                  </a:lnTo>
                  <a:lnTo>
                    <a:pt x="2853" y="481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409367" y="1920291"/>
              <a:ext cx="301825" cy="50814"/>
            </a:xfrm>
            <a:custGeom>
              <a:rect b="b" l="l" r="r" t="t"/>
              <a:pathLst>
                <a:path extrusionOk="0" h="482" w="2863">
                  <a:moveTo>
                    <a:pt x="16" y="0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409367" y="1962986"/>
              <a:ext cx="301825" cy="50814"/>
            </a:xfrm>
            <a:custGeom>
              <a:rect b="b" l="l" r="r" t="t"/>
              <a:pathLst>
                <a:path extrusionOk="0" h="482" w="2863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409367" y="2005682"/>
              <a:ext cx="301825" cy="50919"/>
            </a:xfrm>
            <a:custGeom>
              <a:rect b="b" l="l" r="r" t="t"/>
              <a:pathLst>
                <a:path extrusionOk="0" h="483" w="2863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409367" y="2049010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1409367" y="2091705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409367" y="2134401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1409367" y="2177202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409367" y="2219898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1409367" y="2262593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409367" y="2305289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064428" y="1830050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1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064428" y="1872746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064428" y="1915441"/>
              <a:ext cx="301298" cy="50392"/>
            </a:xfrm>
            <a:custGeom>
              <a:rect b="b" l="l" r="r" t="t"/>
              <a:pathLst>
                <a:path extrusionOk="0" h="478" w="2858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064428" y="1958242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1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064428" y="2000938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064428" y="2043633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064428" y="2086329"/>
              <a:ext cx="301298" cy="50392"/>
            </a:xfrm>
            <a:custGeom>
              <a:rect b="b" l="l" r="r" t="t"/>
              <a:pathLst>
                <a:path extrusionOk="0" h="478" w="2858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064428" y="2129130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6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064428" y="2171826"/>
              <a:ext cx="301298" cy="50814"/>
            </a:xfrm>
            <a:custGeom>
              <a:rect b="b" l="l" r="r" t="t"/>
              <a:pathLst>
                <a:path extrusionOk="0" h="482" w="2858">
                  <a:moveTo>
                    <a:pt x="15" y="0"/>
                  </a:moveTo>
                  <a:lnTo>
                    <a:pt x="0" y="86"/>
                  </a:lnTo>
                  <a:lnTo>
                    <a:pt x="2847" y="482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064428" y="2214521"/>
              <a:ext cx="301298" cy="50814"/>
            </a:xfrm>
            <a:custGeom>
              <a:rect b="b" l="l" r="r" t="t"/>
              <a:pathLst>
                <a:path extrusionOk="0" h="482" w="2858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064428" y="2257217"/>
              <a:ext cx="301298" cy="50919"/>
            </a:xfrm>
            <a:custGeom>
              <a:rect b="b" l="l" r="r" t="t"/>
              <a:pathLst>
                <a:path extrusionOk="0" h="483" w="2858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766113" y="3299621"/>
              <a:ext cx="549567" cy="149173"/>
            </a:xfrm>
            <a:custGeom>
              <a:rect b="b" l="l" r="r" t="t"/>
              <a:pathLst>
                <a:path extrusionOk="0" h="1415" w="5213">
                  <a:moveTo>
                    <a:pt x="0" y="1"/>
                  </a:moveTo>
                  <a:lnTo>
                    <a:pt x="0" y="690"/>
                  </a:lnTo>
                  <a:lnTo>
                    <a:pt x="5213" y="1414"/>
                  </a:lnTo>
                  <a:lnTo>
                    <a:pt x="5213" y="7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826808" y="2318888"/>
              <a:ext cx="441720" cy="637490"/>
            </a:xfrm>
            <a:custGeom>
              <a:rect b="b" l="l" r="r" t="t"/>
              <a:pathLst>
                <a:path extrusionOk="0" h="6047" w="4190">
                  <a:moveTo>
                    <a:pt x="2175" y="1"/>
                  </a:moveTo>
                  <a:cubicBezTo>
                    <a:pt x="1886" y="1"/>
                    <a:pt x="551" y="1638"/>
                    <a:pt x="279" y="2004"/>
                  </a:cubicBezTo>
                  <a:cubicBezTo>
                    <a:pt x="0" y="2379"/>
                    <a:pt x="101" y="5135"/>
                    <a:pt x="101" y="5135"/>
                  </a:cubicBezTo>
                  <a:lnTo>
                    <a:pt x="1185" y="6047"/>
                  </a:lnTo>
                  <a:cubicBezTo>
                    <a:pt x="2989" y="5302"/>
                    <a:pt x="2543" y="3397"/>
                    <a:pt x="2543" y="3397"/>
                  </a:cubicBezTo>
                  <a:cubicBezTo>
                    <a:pt x="2543" y="3397"/>
                    <a:pt x="4189" y="2779"/>
                    <a:pt x="4169" y="2587"/>
                  </a:cubicBezTo>
                  <a:cubicBezTo>
                    <a:pt x="4165" y="2531"/>
                    <a:pt x="4035" y="2512"/>
                    <a:pt x="3852" y="2512"/>
                  </a:cubicBezTo>
                  <a:cubicBezTo>
                    <a:pt x="3400" y="2512"/>
                    <a:pt x="2624" y="2632"/>
                    <a:pt x="2624" y="2632"/>
                  </a:cubicBezTo>
                  <a:cubicBezTo>
                    <a:pt x="2624" y="2632"/>
                    <a:pt x="4128" y="1695"/>
                    <a:pt x="4037" y="1447"/>
                  </a:cubicBezTo>
                  <a:cubicBezTo>
                    <a:pt x="4026" y="1415"/>
                    <a:pt x="3987" y="1401"/>
                    <a:pt x="3927" y="1401"/>
                  </a:cubicBezTo>
                  <a:cubicBezTo>
                    <a:pt x="3528" y="1401"/>
                    <a:pt x="2219" y="2025"/>
                    <a:pt x="2219" y="2025"/>
                  </a:cubicBezTo>
                  <a:cubicBezTo>
                    <a:pt x="2219" y="2025"/>
                    <a:pt x="3703" y="434"/>
                    <a:pt x="3470" y="292"/>
                  </a:cubicBezTo>
                  <a:cubicBezTo>
                    <a:pt x="3460" y="286"/>
                    <a:pt x="3447" y="283"/>
                    <a:pt x="3431" y="283"/>
                  </a:cubicBezTo>
                  <a:cubicBezTo>
                    <a:pt x="3081" y="283"/>
                    <a:pt x="1434" y="1731"/>
                    <a:pt x="1434" y="1731"/>
                  </a:cubicBezTo>
                  <a:cubicBezTo>
                    <a:pt x="1434" y="1731"/>
                    <a:pt x="2442" y="79"/>
                    <a:pt x="2193" y="3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3492601" y="2318888"/>
              <a:ext cx="441720" cy="637490"/>
            </a:xfrm>
            <a:custGeom>
              <a:rect b="b" l="l" r="r" t="t"/>
              <a:pathLst>
                <a:path extrusionOk="0" h="6047" w="4190">
                  <a:moveTo>
                    <a:pt x="2015" y="1"/>
                  </a:moveTo>
                  <a:cubicBezTo>
                    <a:pt x="2008" y="1"/>
                    <a:pt x="2002" y="2"/>
                    <a:pt x="1996" y="3"/>
                  </a:cubicBezTo>
                  <a:cubicBezTo>
                    <a:pt x="1748" y="79"/>
                    <a:pt x="2756" y="1731"/>
                    <a:pt x="2756" y="1731"/>
                  </a:cubicBezTo>
                  <a:cubicBezTo>
                    <a:pt x="2756" y="1731"/>
                    <a:pt x="1109" y="283"/>
                    <a:pt x="759" y="283"/>
                  </a:cubicBezTo>
                  <a:cubicBezTo>
                    <a:pt x="743" y="283"/>
                    <a:pt x="730" y="286"/>
                    <a:pt x="720" y="292"/>
                  </a:cubicBezTo>
                  <a:cubicBezTo>
                    <a:pt x="487" y="434"/>
                    <a:pt x="1971" y="2025"/>
                    <a:pt x="1971" y="2025"/>
                  </a:cubicBezTo>
                  <a:cubicBezTo>
                    <a:pt x="1971" y="2025"/>
                    <a:pt x="662" y="1401"/>
                    <a:pt x="263" y="1401"/>
                  </a:cubicBezTo>
                  <a:cubicBezTo>
                    <a:pt x="203" y="1401"/>
                    <a:pt x="164" y="1415"/>
                    <a:pt x="152" y="1447"/>
                  </a:cubicBezTo>
                  <a:cubicBezTo>
                    <a:pt x="61" y="1695"/>
                    <a:pt x="1566" y="2632"/>
                    <a:pt x="1566" y="2632"/>
                  </a:cubicBezTo>
                  <a:cubicBezTo>
                    <a:pt x="1566" y="2632"/>
                    <a:pt x="790" y="2512"/>
                    <a:pt x="338" y="2512"/>
                  </a:cubicBezTo>
                  <a:cubicBezTo>
                    <a:pt x="155" y="2512"/>
                    <a:pt x="25" y="2531"/>
                    <a:pt x="21" y="2587"/>
                  </a:cubicBezTo>
                  <a:cubicBezTo>
                    <a:pt x="0" y="2779"/>
                    <a:pt x="1647" y="3397"/>
                    <a:pt x="1647" y="3397"/>
                  </a:cubicBezTo>
                  <a:cubicBezTo>
                    <a:pt x="1647" y="3397"/>
                    <a:pt x="1201" y="5302"/>
                    <a:pt x="3004" y="6047"/>
                  </a:cubicBezTo>
                  <a:lnTo>
                    <a:pt x="4088" y="5135"/>
                  </a:lnTo>
                  <a:cubicBezTo>
                    <a:pt x="4088" y="5135"/>
                    <a:pt x="4190" y="2379"/>
                    <a:pt x="3911" y="2004"/>
                  </a:cubicBezTo>
                  <a:cubicBezTo>
                    <a:pt x="3639" y="1638"/>
                    <a:pt x="2303" y="1"/>
                    <a:pt x="201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1142700" y="578500"/>
            <a:ext cx="2290800" cy="8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pt-BR" sz="2720"/>
              <a:t>Público</a:t>
            </a:r>
            <a:r>
              <a:rPr b="1" lang="pt-BR" sz="2720"/>
              <a:t> Alvo</a:t>
            </a:r>
            <a:endParaRPr b="1" sz="2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40" name="Google Shape;240;p16"/>
          <p:cNvSpPr txBox="1"/>
          <p:nvPr>
            <p:ph idx="1" type="subTitle"/>
          </p:nvPr>
        </p:nvSpPr>
        <p:spPr>
          <a:xfrm>
            <a:off x="265500" y="1639450"/>
            <a:ext cx="4045200" cy="27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Não temos um público principal, é uma plataforma aberta e acessível para brasileiros de todas as idades comprometidos com a verdade e que gostam de combater as fake news.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16"/>
          <p:cNvGrpSpPr/>
          <p:nvPr/>
        </p:nvGrpSpPr>
        <p:grpSpPr>
          <a:xfrm>
            <a:off x="5210013" y="714025"/>
            <a:ext cx="3093969" cy="3490050"/>
            <a:chOff x="3038238" y="1253150"/>
            <a:chExt cx="3093969" cy="3490050"/>
          </a:xfrm>
        </p:grpSpPr>
        <p:sp>
          <p:nvSpPr>
            <p:cNvPr id="242" name="Google Shape;242;p16"/>
            <p:cNvSpPr/>
            <p:nvPr/>
          </p:nvSpPr>
          <p:spPr>
            <a:xfrm>
              <a:off x="4660455" y="2255309"/>
              <a:ext cx="56963" cy="63701"/>
            </a:xfrm>
            <a:custGeom>
              <a:rect b="b" l="l" r="r" t="t"/>
              <a:pathLst>
                <a:path extrusionOk="0" h="624" w="558">
                  <a:moveTo>
                    <a:pt x="76" y="507"/>
                  </a:moveTo>
                  <a:cubicBezTo>
                    <a:pt x="0" y="360"/>
                    <a:pt x="289" y="0"/>
                    <a:pt x="441" y="102"/>
                  </a:cubicBezTo>
                  <a:cubicBezTo>
                    <a:pt x="557" y="178"/>
                    <a:pt x="390" y="451"/>
                    <a:pt x="329" y="517"/>
                  </a:cubicBezTo>
                  <a:cubicBezTo>
                    <a:pt x="238" y="624"/>
                    <a:pt x="117" y="593"/>
                    <a:pt x="76" y="507"/>
                  </a:cubicBezTo>
                  <a:close/>
                </a:path>
              </a:pathLst>
            </a:custGeom>
            <a:solidFill>
              <a:srgbClr val="C6C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038238" y="1811652"/>
              <a:ext cx="1015235" cy="627312"/>
            </a:xfrm>
            <a:custGeom>
              <a:rect b="b" l="l" r="r" t="t"/>
              <a:pathLst>
                <a:path extrusionOk="0" h="6145" w="9945">
                  <a:moveTo>
                    <a:pt x="9549" y="6145"/>
                  </a:moveTo>
                  <a:lnTo>
                    <a:pt x="395" y="6145"/>
                  </a:lnTo>
                  <a:cubicBezTo>
                    <a:pt x="178" y="6145"/>
                    <a:pt x="0" y="5967"/>
                    <a:pt x="0" y="5750"/>
                  </a:cubicBezTo>
                  <a:lnTo>
                    <a:pt x="0" y="400"/>
                  </a:lnTo>
                  <a:cubicBezTo>
                    <a:pt x="0" y="178"/>
                    <a:pt x="178" y="0"/>
                    <a:pt x="395" y="0"/>
                  </a:cubicBezTo>
                  <a:lnTo>
                    <a:pt x="9549" y="0"/>
                  </a:lnTo>
                  <a:cubicBezTo>
                    <a:pt x="9767" y="0"/>
                    <a:pt x="9944" y="178"/>
                    <a:pt x="9944" y="400"/>
                  </a:cubicBezTo>
                  <a:lnTo>
                    <a:pt x="9944" y="5750"/>
                  </a:lnTo>
                  <a:cubicBezTo>
                    <a:pt x="9944" y="5967"/>
                    <a:pt x="9767" y="6145"/>
                    <a:pt x="9549" y="6145"/>
                  </a:cubicBezTo>
                  <a:close/>
                </a:path>
              </a:pathLst>
            </a:custGeom>
            <a:solidFill>
              <a:srgbClr val="647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3231585" y="1949159"/>
              <a:ext cx="495010" cy="102"/>
            </a:xfrm>
            <a:custGeom>
              <a:rect b="b" l="l" r="r" t="t"/>
              <a:pathLst>
                <a:path extrusionOk="0" fill="none" h="1" w="4849">
                  <a:moveTo>
                    <a:pt x="1" y="1"/>
                  </a:moveTo>
                  <a:lnTo>
                    <a:pt x="48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231585" y="2020516"/>
              <a:ext cx="495010" cy="102"/>
            </a:xfrm>
            <a:custGeom>
              <a:rect b="b" l="l" r="r" t="t"/>
              <a:pathLst>
                <a:path extrusionOk="0" fill="none" h="1" w="4849">
                  <a:moveTo>
                    <a:pt x="1" y="1"/>
                  </a:moveTo>
                  <a:lnTo>
                    <a:pt x="48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231585" y="2092383"/>
              <a:ext cx="204885" cy="102"/>
            </a:xfrm>
            <a:custGeom>
              <a:rect b="b" l="l" r="r" t="t"/>
              <a:pathLst>
                <a:path extrusionOk="0" fill="none" h="1" w="2007">
                  <a:moveTo>
                    <a:pt x="1" y="1"/>
                  </a:moveTo>
                  <a:lnTo>
                    <a:pt x="200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231585" y="2161187"/>
              <a:ext cx="495010" cy="102"/>
            </a:xfrm>
            <a:custGeom>
              <a:rect b="b" l="l" r="r" t="t"/>
              <a:pathLst>
                <a:path extrusionOk="0" fill="none" h="1" w="4849">
                  <a:moveTo>
                    <a:pt x="1" y="1"/>
                  </a:moveTo>
                  <a:lnTo>
                    <a:pt x="48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231585" y="2233055"/>
              <a:ext cx="495010" cy="102"/>
            </a:xfrm>
            <a:custGeom>
              <a:rect b="b" l="l" r="r" t="t"/>
              <a:pathLst>
                <a:path extrusionOk="0" fill="none" h="1" w="4849">
                  <a:moveTo>
                    <a:pt x="1" y="1"/>
                  </a:moveTo>
                  <a:lnTo>
                    <a:pt x="48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231585" y="2304411"/>
              <a:ext cx="204885" cy="102"/>
            </a:xfrm>
            <a:custGeom>
              <a:rect b="b" l="l" r="r" t="t"/>
              <a:pathLst>
                <a:path extrusionOk="0" fill="none" h="1" w="2007">
                  <a:moveTo>
                    <a:pt x="1" y="1"/>
                  </a:moveTo>
                  <a:lnTo>
                    <a:pt x="200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4821237" y="3467965"/>
              <a:ext cx="722558" cy="359441"/>
            </a:xfrm>
            <a:custGeom>
              <a:rect b="b" l="l" r="r" t="t"/>
              <a:pathLst>
                <a:path extrusionOk="0" h="3521" w="7078">
                  <a:moveTo>
                    <a:pt x="6788" y="3521"/>
                  </a:moveTo>
                  <a:lnTo>
                    <a:pt x="289" y="3521"/>
                  </a:lnTo>
                  <a:cubicBezTo>
                    <a:pt x="132" y="3521"/>
                    <a:pt x="0" y="3394"/>
                    <a:pt x="0" y="3232"/>
                  </a:cubicBezTo>
                  <a:lnTo>
                    <a:pt x="0" y="289"/>
                  </a:lnTo>
                  <a:cubicBezTo>
                    <a:pt x="0" y="132"/>
                    <a:pt x="132" y="0"/>
                    <a:pt x="289" y="0"/>
                  </a:cubicBezTo>
                  <a:lnTo>
                    <a:pt x="6788" y="0"/>
                  </a:lnTo>
                  <a:cubicBezTo>
                    <a:pt x="6950" y="0"/>
                    <a:pt x="7077" y="132"/>
                    <a:pt x="7077" y="289"/>
                  </a:cubicBezTo>
                  <a:lnTo>
                    <a:pt x="7077" y="3232"/>
                  </a:lnTo>
                  <a:cubicBezTo>
                    <a:pt x="7077" y="3394"/>
                    <a:pt x="6950" y="3521"/>
                    <a:pt x="6788" y="3521"/>
                  </a:cubicBez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963950" y="3608126"/>
              <a:ext cx="74624" cy="99839"/>
            </a:xfrm>
            <a:custGeom>
              <a:rect b="b" l="l" r="r" t="t"/>
              <a:pathLst>
                <a:path extrusionOk="0" h="978" w="731">
                  <a:moveTo>
                    <a:pt x="1" y="0"/>
                  </a:moveTo>
                  <a:lnTo>
                    <a:pt x="730" y="0"/>
                  </a:lnTo>
                  <a:lnTo>
                    <a:pt x="730" y="203"/>
                  </a:lnTo>
                  <a:lnTo>
                    <a:pt x="254" y="203"/>
                  </a:lnTo>
                  <a:lnTo>
                    <a:pt x="254" y="420"/>
                  </a:lnTo>
                  <a:lnTo>
                    <a:pt x="690" y="420"/>
                  </a:lnTo>
                  <a:lnTo>
                    <a:pt x="690" y="623"/>
                  </a:lnTo>
                  <a:lnTo>
                    <a:pt x="254" y="623"/>
                  </a:lnTo>
                  <a:lnTo>
                    <a:pt x="254" y="978"/>
                  </a:lnTo>
                  <a:lnTo>
                    <a:pt x="1" y="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5040003" y="3608126"/>
              <a:ext cx="111783" cy="99839"/>
            </a:xfrm>
            <a:custGeom>
              <a:rect b="b" l="l" r="r" t="t"/>
              <a:pathLst>
                <a:path extrusionOk="0" h="978" w="1095">
                  <a:moveTo>
                    <a:pt x="821" y="978"/>
                  </a:moveTo>
                  <a:lnTo>
                    <a:pt x="755" y="805"/>
                  </a:lnTo>
                  <a:lnTo>
                    <a:pt x="335" y="805"/>
                  </a:lnTo>
                  <a:lnTo>
                    <a:pt x="264" y="978"/>
                  </a:lnTo>
                  <a:lnTo>
                    <a:pt x="0" y="978"/>
                  </a:lnTo>
                  <a:lnTo>
                    <a:pt x="421" y="0"/>
                  </a:lnTo>
                  <a:lnTo>
                    <a:pt x="684" y="0"/>
                  </a:lnTo>
                  <a:lnTo>
                    <a:pt x="1094" y="978"/>
                  </a:lnTo>
                  <a:close/>
                  <a:moveTo>
                    <a:pt x="411" y="608"/>
                  </a:moveTo>
                  <a:lnTo>
                    <a:pt x="679" y="608"/>
                  </a:lnTo>
                  <a:lnTo>
                    <a:pt x="547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5159441" y="3608126"/>
              <a:ext cx="96266" cy="99839"/>
            </a:xfrm>
            <a:custGeom>
              <a:rect b="b" l="l" r="r" t="t"/>
              <a:pathLst>
                <a:path extrusionOk="0" h="978" w="943">
                  <a:moveTo>
                    <a:pt x="943" y="978"/>
                  </a:moveTo>
                  <a:lnTo>
                    <a:pt x="634" y="978"/>
                  </a:lnTo>
                  <a:lnTo>
                    <a:pt x="380" y="598"/>
                  </a:lnTo>
                  <a:lnTo>
                    <a:pt x="259" y="735"/>
                  </a:lnTo>
                  <a:lnTo>
                    <a:pt x="259" y="978"/>
                  </a:lnTo>
                  <a:lnTo>
                    <a:pt x="0" y="978"/>
                  </a:lnTo>
                  <a:lnTo>
                    <a:pt x="0" y="0"/>
                  </a:lnTo>
                  <a:lnTo>
                    <a:pt x="259" y="0"/>
                  </a:lnTo>
                  <a:lnTo>
                    <a:pt x="259" y="426"/>
                  </a:lnTo>
                  <a:lnTo>
                    <a:pt x="623" y="0"/>
                  </a:lnTo>
                  <a:lnTo>
                    <a:pt x="917" y="0"/>
                  </a:lnTo>
                  <a:lnTo>
                    <a:pt x="558" y="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264894" y="3608126"/>
              <a:ext cx="80239" cy="99839"/>
            </a:xfrm>
            <a:custGeom>
              <a:rect b="b" l="l" r="r" t="t"/>
              <a:pathLst>
                <a:path extrusionOk="0" h="978" w="786">
                  <a:moveTo>
                    <a:pt x="1" y="0"/>
                  </a:moveTo>
                  <a:lnTo>
                    <a:pt x="771" y="0"/>
                  </a:lnTo>
                  <a:lnTo>
                    <a:pt x="771" y="203"/>
                  </a:lnTo>
                  <a:lnTo>
                    <a:pt x="254" y="203"/>
                  </a:lnTo>
                  <a:lnTo>
                    <a:pt x="254" y="385"/>
                  </a:lnTo>
                  <a:lnTo>
                    <a:pt x="720" y="385"/>
                  </a:lnTo>
                  <a:lnTo>
                    <a:pt x="720" y="588"/>
                  </a:lnTo>
                  <a:lnTo>
                    <a:pt x="254" y="593"/>
                  </a:lnTo>
                  <a:lnTo>
                    <a:pt x="254" y="775"/>
                  </a:lnTo>
                  <a:lnTo>
                    <a:pt x="786" y="775"/>
                  </a:lnTo>
                  <a:lnTo>
                    <a:pt x="786" y="978"/>
                  </a:lnTo>
                  <a:lnTo>
                    <a:pt x="1" y="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574092" y="1423834"/>
              <a:ext cx="799530" cy="491846"/>
            </a:xfrm>
            <a:custGeom>
              <a:rect b="b" l="l" r="r" t="t"/>
              <a:pathLst>
                <a:path extrusionOk="0" h="4818" w="7832">
                  <a:moveTo>
                    <a:pt x="7517" y="4817"/>
                  </a:moveTo>
                  <a:lnTo>
                    <a:pt x="314" y="4817"/>
                  </a:lnTo>
                  <a:cubicBezTo>
                    <a:pt x="142" y="4817"/>
                    <a:pt x="0" y="4676"/>
                    <a:pt x="0" y="4503"/>
                  </a:cubicBezTo>
                  <a:lnTo>
                    <a:pt x="0" y="314"/>
                  </a:lnTo>
                  <a:cubicBezTo>
                    <a:pt x="0" y="142"/>
                    <a:pt x="142" y="0"/>
                    <a:pt x="314" y="0"/>
                  </a:cubicBezTo>
                  <a:lnTo>
                    <a:pt x="7517" y="0"/>
                  </a:lnTo>
                  <a:cubicBezTo>
                    <a:pt x="7690" y="0"/>
                    <a:pt x="7832" y="142"/>
                    <a:pt x="7832" y="314"/>
                  </a:cubicBezTo>
                  <a:lnTo>
                    <a:pt x="7832" y="4503"/>
                  </a:lnTo>
                  <a:cubicBezTo>
                    <a:pt x="7832" y="4676"/>
                    <a:pt x="7690" y="4817"/>
                    <a:pt x="7517" y="4817"/>
                  </a:cubicBezTo>
                  <a:close/>
                </a:path>
              </a:pathLst>
            </a:custGeom>
            <a:solidFill>
              <a:srgbClr val="524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3932289" y="3301976"/>
              <a:ext cx="387923" cy="304622"/>
            </a:xfrm>
            <a:custGeom>
              <a:rect b="b" l="l" r="r" t="t"/>
              <a:pathLst>
                <a:path extrusionOk="0" h="2984" w="3800">
                  <a:moveTo>
                    <a:pt x="3633" y="2984"/>
                  </a:moveTo>
                  <a:lnTo>
                    <a:pt x="173" y="2984"/>
                  </a:lnTo>
                  <a:cubicBezTo>
                    <a:pt x="77" y="2984"/>
                    <a:pt x="1" y="2908"/>
                    <a:pt x="1" y="2812"/>
                  </a:cubicBezTo>
                  <a:lnTo>
                    <a:pt x="1" y="172"/>
                  </a:lnTo>
                  <a:cubicBezTo>
                    <a:pt x="1" y="76"/>
                    <a:pt x="77" y="0"/>
                    <a:pt x="173" y="0"/>
                  </a:cubicBezTo>
                  <a:lnTo>
                    <a:pt x="3633" y="0"/>
                  </a:lnTo>
                  <a:cubicBezTo>
                    <a:pt x="3724" y="0"/>
                    <a:pt x="3800" y="76"/>
                    <a:pt x="3800" y="172"/>
                  </a:cubicBezTo>
                  <a:lnTo>
                    <a:pt x="3800" y="2812"/>
                  </a:lnTo>
                  <a:cubicBezTo>
                    <a:pt x="3800" y="2908"/>
                    <a:pt x="3724" y="2984"/>
                    <a:pt x="3633" y="2984"/>
                  </a:cubicBezTo>
                  <a:close/>
                </a:path>
              </a:pathLst>
            </a:custGeom>
            <a:solidFill>
              <a:srgbClr val="647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481619" y="1832273"/>
              <a:ext cx="296863" cy="233366"/>
            </a:xfrm>
            <a:custGeom>
              <a:rect b="b" l="l" r="r" t="t"/>
              <a:pathLst>
                <a:path extrusionOk="0" h="2286" w="2908">
                  <a:moveTo>
                    <a:pt x="2776" y="2285"/>
                  </a:moveTo>
                  <a:lnTo>
                    <a:pt x="132" y="2285"/>
                  </a:lnTo>
                  <a:cubicBezTo>
                    <a:pt x="61" y="2285"/>
                    <a:pt x="0" y="2225"/>
                    <a:pt x="0" y="2154"/>
                  </a:cubicBezTo>
                  <a:lnTo>
                    <a:pt x="0" y="133"/>
                  </a:lnTo>
                  <a:cubicBezTo>
                    <a:pt x="0" y="62"/>
                    <a:pt x="61" y="1"/>
                    <a:pt x="132" y="1"/>
                  </a:cubicBezTo>
                  <a:lnTo>
                    <a:pt x="2776" y="1"/>
                  </a:lnTo>
                  <a:cubicBezTo>
                    <a:pt x="2852" y="1"/>
                    <a:pt x="2908" y="62"/>
                    <a:pt x="2908" y="133"/>
                  </a:cubicBezTo>
                  <a:lnTo>
                    <a:pt x="2908" y="2154"/>
                  </a:lnTo>
                  <a:cubicBezTo>
                    <a:pt x="2908" y="2225"/>
                    <a:pt x="2852" y="2285"/>
                    <a:pt x="2776" y="2285"/>
                  </a:cubicBezTo>
                  <a:close/>
                </a:path>
              </a:pathLst>
            </a:custGeom>
            <a:solidFill>
              <a:srgbClr val="647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083257" y="2573811"/>
              <a:ext cx="296863" cy="233366"/>
            </a:xfrm>
            <a:custGeom>
              <a:rect b="b" l="l" r="r" t="t"/>
              <a:pathLst>
                <a:path extrusionOk="0" h="2286" w="2908">
                  <a:moveTo>
                    <a:pt x="2776" y="2285"/>
                  </a:moveTo>
                  <a:lnTo>
                    <a:pt x="132" y="2285"/>
                  </a:lnTo>
                  <a:cubicBezTo>
                    <a:pt x="56" y="2285"/>
                    <a:pt x="0" y="2225"/>
                    <a:pt x="0" y="2154"/>
                  </a:cubicBezTo>
                  <a:lnTo>
                    <a:pt x="0" y="133"/>
                  </a:lnTo>
                  <a:cubicBezTo>
                    <a:pt x="0" y="62"/>
                    <a:pt x="56" y="1"/>
                    <a:pt x="132" y="1"/>
                  </a:cubicBezTo>
                  <a:lnTo>
                    <a:pt x="2776" y="1"/>
                  </a:lnTo>
                  <a:cubicBezTo>
                    <a:pt x="2847" y="1"/>
                    <a:pt x="2908" y="62"/>
                    <a:pt x="2908" y="133"/>
                  </a:cubicBezTo>
                  <a:lnTo>
                    <a:pt x="2908" y="2154"/>
                  </a:lnTo>
                  <a:cubicBezTo>
                    <a:pt x="2908" y="2225"/>
                    <a:pt x="2847" y="2285"/>
                    <a:pt x="2776" y="2285"/>
                  </a:cubicBezTo>
                  <a:close/>
                </a:path>
              </a:pathLst>
            </a:custGeom>
            <a:solidFill>
              <a:srgbClr val="647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726998" y="2475606"/>
              <a:ext cx="799121" cy="627312"/>
            </a:xfrm>
            <a:custGeom>
              <a:rect b="b" l="l" r="r" t="t"/>
              <a:pathLst>
                <a:path extrusionOk="0" h="6145" w="7828">
                  <a:moveTo>
                    <a:pt x="7478" y="6145"/>
                  </a:moveTo>
                  <a:lnTo>
                    <a:pt x="350" y="6145"/>
                  </a:lnTo>
                  <a:cubicBezTo>
                    <a:pt x="158" y="6145"/>
                    <a:pt x="1" y="5988"/>
                    <a:pt x="1" y="5795"/>
                  </a:cubicBezTo>
                  <a:lnTo>
                    <a:pt x="1" y="355"/>
                  </a:lnTo>
                  <a:cubicBezTo>
                    <a:pt x="1" y="163"/>
                    <a:pt x="158" y="0"/>
                    <a:pt x="350" y="0"/>
                  </a:cubicBezTo>
                  <a:lnTo>
                    <a:pt x="7478" y="0"/>
                  </a:lnTo>
                  <a:cubicBezTo>
                    <a:pt x="7670" y="0"/>
                    <a:pt x="7827" y="163"/>
                    <a:pt x="7827" y="355"/>
                  </a:cubicBezTo>
                  <a:lnTo>
                    <a:pt x="7827" y="5795"/>
                  </a:lnTo>
                  <a:cubicBezTo>
                    <a:pt x="7827" y="5988"/>
                    <a:pt x="7670" y="6145"/>
                    <a:pt x="7478" y="6145"/>
                  </a:cubicBezTo>
                  <a:close/>
                </a:path>
              </a:pathLst>
            </a:custGeom>
            <a:solidFill>
              <a:srgbClr val="647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5500708" y="2459579"/>
              <a:ext cx="631498" cy="496031"/>
            </a:xfrm>
            <a:custGeom>
              <a:rect b="b" l="l" r="r" t="t"/>
              <a:pathLst>
                <a:path extrusionOk="0" h="4859" w="6186">
                  <a:moveTo>
                    <a:pt x="5907" y="4858"/>
                  </a:moveTo>
                  <a:lnTo>
                    <a:pt x="279" y="4858"/>
                  </a:lnTo>
                  <a:cubicBezTo>
                    <a:pt x="127" y="4858"/>
                    <a:pt x="1" y="4732"/>
                    <a:pt x="1" y="4580"/>
                  </a:cubicBezTo>
                  <a:lnTo>
                    <a:pt x="1" y="279"/>
                  </a:lnTo>
                  <a:cubicBezTo>
                    <a:pt x="1" y="127"/>
                    <a:pt x="127" y="0"/>
                    <a:pt x="279" y="0"/>
                  </a:cubicBezTo>
                  <a:lnTo>
                    <a:pt x="5907" y="0"/>
                  </a:lnTo>
                  <a:cubicBezTo>
                    <a:pt x="6064" y="0"/>
                    <a:pt x="6186" y="127"/>
                    <a:pt x="6186" y="279"/>
                  </a:cubicBezTo>
                  <a:lnTo>
                    <a:pt x="6186" y="4580"/>
                  </a:lnTo>
                  <a:cubicBezTo>
                    <a:pt x="6186" y="4732"/>
                    <a:pt x="6064" y="4858"/>
                    <a:pt x="5907" y="4858"/>
                  </a:cubicBezTo>
                  <a:close/>
                </a:path>
              </a:pathLst>
            </a:custGeom>
            <a:solidFill>
              <a:srgbClr val="647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723558" y="2582590"/>
              <a:ext cx="318199" cy="249904"/>
            </a:xfrm>
            <a:custGeom>
              <a:rect b="b" l="l" r="r" t="t"/>
              <a:pathLst>
                <a:path extrusionOk="0" h="2448" w="3117">
                  <a:moveTo>
                    <a:pt x="2980" y="2448"/>
                  </a:moveTo>
                  <a:lnTo>
                    <a:pt x="143" y="2448"/>
                  </a:lnTo>
                  <a:cubicBezTo>
                    <a:pt x="62" y="2448"/>
                    <a:pt x="1" y="2382"/>
                    <a:pt x="1" y="2306"/>
                  </a:cubicBezTo>
                  <a:lnTo>
                    <a:pt x="1" y="143"/>
                  </a:lnTo>
                  <a:cubicBezTo>
                    <a:pt x="1" y="62"/>
                    <a:pt x="62" y="1"/>
                    <a:pt x="143" y="1"/>
                  </a:cubicBezTo>
                  <a:lnTo>
                    <a:pt x="2980" y="1"/>
                  </a:lnTo>
                  <a:cubicBezTo>
                    <a:pt x="3055" y="1"/>
                    <a:pt x="3116" y="62"/>
                    <a:pt x="3116" y="143"/>
                  </a:cubicBezTo>
                  <a:lnTo>
                    <a:pt x="3116" y="2306"/>
                  </a:lnTo>
                  <a:cubicBezTo>
                    <a:pt x="3116" y="2382"/>
                    <a:pt x="3055" y="2448"/>
                    <a:pt x="2980" y="24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4714661" y="1988972"/>
              <a:ext cx="934588" cy="627414"/>
            </a:xfrm>
            <a:custGeom>
              <a:rect b="b" l="l" r="r" t="t"/>
              <a:pathLst>
                <a:path extrusionOk="0" h="6146" w="9155">
                  <a:moveTo>
                    <a:pt x="8754" y="6145"/>
                  </a:moveTo>
                  <a:lnTo>
                    <a:pt x="401" y="6145"/>
                  </a:lnTo>
                  <a:cubicBezTo>
                    <a:pt x="178" y="6145"/>
                    <a:pt x="1" y="5968"/>
                    <a:pt x="1" y="5750"/>
                  </a:cubicBezTo>
                  <a:lnTo>
                    <a:pt x="1" y="401"/>
                  </a:lnTo>
                  <a:cubicBezTo>
                    <a:pt x="1" y="178"/>
                    <a:pt x="178" y="1"/>
                    <a:pt x="401" y="1"/>
                  </a:cubicBezTo>
                  <a:lnTo>
                    <a:pt x="8754" y="1"/>
                  </a:lnTo>
                  <a:cubicBezTo>
                    <a:pt x="8972" y="1"/>
                    <a:pt x="9154" y="178"/>
                    <a:pt x="9154" y="401"/>
                  </a:cubicBezTo>
                  <a:lnTo>
                    <a:pt x="9154" y="5750"/>
                  </a:lnTo>
                  <a:cubicBezTo>
                    <a:pt x="9154" y="5968"/>
                    <a:pt x="8972" y="6145"/>
                    <a:pt x="8754" y="614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714661" y="1988972"/>
              <a:ext cx="934588" cy="190899"/>
            </a:xfrm>
            <a:custGeom>
              <a:rect b="b" l="l" r="r" t="t"/>
              <a:pathLst>
                <a:path extrusionOk="0" h="1870" w="9155">
                  <a:moveTo>
                    <a:pt x="9154" y="1870"/>
                  </a:moveTo>
                  <a:lnTo>
                    <a:pt x="1" y="1870"/>
                  </a:lnTo>
                  <a:lnTo>
                    <a:pt x="1" y="401"/>
                  </a:lnTo>
                  <a:cubicBezTo>
                    <a:pt x="1" y="178"/>
                    <a:pt x="178" y="1"/>
                    <a:pt x="401" y="1"/>
                  </a:cubicBezTo>
                  <a:lnTo>
                    <a:pt x="8754" y="1"/>
                  </a:lnTo>
                  <a:cubicBezTo>
                    <a:pt x="8972" y="1"/>
                    <a:pt x="9154" y="178"/>
                    <a:pt x="9154" y="401"/>
                  </a:cubicBezTo>
                  <a:close/>
                </a:path>
              </a:pathLst>
            </a:custGeom>
            <a:solidFill>
              <a:srgbClr val="FF77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208033" y="2302880"/>
              <a:ext cx="254498" cy="102"/>
            </a:xfrm>
            <a:custGeom>
              <a:rect b="b" l="l" r="r" t="t"/>
              <a:pathLst>
                <a:path extrusionOk="0" fill="none" h="1" w="2493">
                  <a:moveTo>
                    <a:pt x="1" y="1"/>
                  </a:moveTo>
                  <a:lnTo>
                    <a:pt x="2493" y="1"/>
                  </a:lnTo>
                </a:path>
              </a:pathLst>
            </a:custGeom>
            <a:noFill/>
            <a:ln cap="rnd" cmpd="sng" w="19050">
              <a:solidFill>
                <a:srgbClr val="8C8F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5208033" y="2374237"/>
              <a:ext cx="254498" cy="102"/>
            </a:xfrm>
            <a:custGeom>
              <a:rect b="b" l="l" r="r" t="t"/>
              <a:pathLst>
                <a:path extrusionOk="0" fill="none" h="1" w="2493">
                  <a:moveTo>
                    <a:pt x="1" y="1"/>
                  </a:moveTo>
                  <a:lnTo>
                    <a:pt x="2493" y="1"/>
                  </a:lnTo>
                </a:path>
              </a:pathLst>
            </a:custGeom>
            <a:noFill/>
            <a:ln cap="rnd" cmpd="sng" w="19050">
              <a:solidFill>
                <a:srgbClr val="8C8F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208033" y="2446104"/>
              <a:ext cx="188857" cy="102"/>
            </a:xfrm>
            <a:custGeom>
              <a:rect b="b" l="l" r="r" t="t"/>
              <a:pathLst>
                <a:path extrusionOk="0" fill="none" h="1" w="1850">
                  <a:moveTo>
                    <a:pt x="1" y="1"/>
                  </a:moveTo>
                  <a:lnTo>
                    <a:pt x="1849" y="1"/>
                  </a:lnTo>
                </a:path>
              </a:pathLst>
            </a:custGeom>
            <a:noFill/>
            <a:ln cap="rnd" cmpd="sng" w="19050">
              <a:solidFill>
                <a:srgbClr val="8C8F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838795" y="2263067"/>
              <a:ext cx="242146" cy="242656"/>
            </a:xfrm>
            <a:custGeom>
              <a:rect b="b" l="l" r="r" t="t"/>
              <a:pathLst>
                <a:path extrusionOk="0" h="2377" w="2372">
                  <a:moveTo>
                    <a:pt x="2371" y="2376"/>
                  </a:moveTo>
                  <a:lnTo>
                    <a:pt x="1" y="2376"/>
                  </a:lnTo>
                  <a:lnTo>
                    <a:pt x="1" y="0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8C8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396787" y="2274399"/>
              <a:ext cx="424674" cy="425184"/>
            </a:xfrm>
            <a:custGeom>
              <a:rect b="b" l="l" r="r" t="t"/>
              <a:pathLst>
                <a:path extrusionOk="0" h="4165" w="4160">
                  <a:moveTo>
                    <a:pt x="4159" y="2083"/>
                  </a:moveTo>
                  <a:cubicBezTo>
                    <a:pt x="4159" y="3233"/>
                    <a:pt x="3232" y="4165"/>
                    <a:pt x="2082" y="4165"/>
                  </a:cubicBezTo>
                  <a:cubicBezTo>
                    <a:pt x="933" y="4165"/>
                    <a:pt x="0" y="3233"/>
                    <a:pt x="0" y="2083"/>
                  </a:cubicBezTo>
                  <a:cubicBezTo>
                    <a:pt x="0" y="933"/>
                    <a:pt x="933" y="1"/>
                    <a:pt x="2082" y="1"/>
                  </a:cubicBezTo>
                  <a:cubicBezTo>
                    <a:pt x="3232" y="1"/>
                    <a:pt x="4159" y="933"/>
                    <a:pt x="4159" y="2083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515204" y="2359741"/>
              <a:ext cx="156803" cy="249394"/>
            </a:xfrm>
            <a:custGeom>
              <a:rect b="b" l="l" r="r" t="t"/>
              <a:pathLst>
                <a:path extrusionOk="0" h="2443" w="1536">
                  <a:moveTo>
                    <a:pt x="1" y="796"/>
                  </a:moveTo>
                  <a:cubicBezTo>
                    <a:pt x="6" y="548"/>
                    <a:pt x="76" y="350"/>
                    <a:pt x="213" y="213"/>
                  </a:cubicBezTo>
                  <a:cubicBezTo>
                    <a:pt x="350" y="72"/>
                    <a:pt x="543" y="1"/>
                    <a:pt x="791" y="1"/>
                  </a:cubicBezTo>
                  <a:cubicBezTo>
                    <a:pt x="1024" y="1"/>
                    <a:pt x="1206" y="56"/>
                    <a:pt x="1338" y="158"/>
                  </a:cubicBezTo>
                  <a:cubicBezTo>
                    <a:pt x="1470" y="264"/>
                    <a:pt x="1535" y="411"/>
                    <a:pt x="1535" y="604"/>
                  </a:cubicBezTo>
                  <a:cubicBezTo>
                    <a:pt x="1535" y="725"/>
                    <a:pt x="1510" y="826"/>
                    <a:pt x="1459" y="902"/>
                  </a:cubicBezTo>
                  <a:cubicBezTo>
                    <a:pt x="1414" y="983"/>
                    <a:pt x="1343" y="1070"/>
                    <a:pt x="1247" y="1166"/>
                  </a:cubicBezTo>
                  <a:cubicBezTo>
                    <a:pt x="1166" y="1247"/>
                    <a:pt x="1105" y="1318"/>
                    <a:pt x="1064" y="1379"/>
                  </a:cubicBezTo>
                  <a:cubicBezTo>
                    <a:pt x="1029" y="1434"/>
                    <a:pt x="1009" y="1505"/>
                    <a:pt x="1009" y="1591"/>
                  </a:cubicBezTo>
                  <a:lnTo>
                    <a:pt x="553" y="1591"/>
                  </a:lnTo>
                  <a:cubicBezTo>
                    <a:pt x="553" y="1460"/>
                    <a:pt x="573" y="1353"/>
                    <a:pt x="613" y="1277"/>
                  </a:cubicBezTo>
                  <a:cubicBezTo>
                    <a:pt x="654" y="1196"/>
                    <a:pt x="720" y="1115"/>
                    <a:pt x="796" y="1029"/>
                  </a:cubicBezTo>
                  <a:cubicBezTo>
                    <a:pt x="857" y="968"/>
                    <a:pt x="902" y="918"/>
                    <a:pt x="928" y="872"/>
                  </a:cubicBezTo>
                  <a:cubicBezTo>
                    <a:pt x="958" y="821"/>
                    <a:pt x="973" y="766"/>
                    <a:pt x="973" y="700"/>
                  </a:cubicBezTo>
                  <a:cubicBezTo>
                    <a:pt x="973" y="563"/>
                    <a:pt x="892" y="492"/>
                    <a:pt x="735" y="492"/>
                  </a:cubicBezTo>
                  <a:cubicBezTo>
                    <a:pt x="563" y="492"/>
                    <a:pt x="477" y="593"/>
                    <a:pt x="472" y="796"/>
                  </a:cubicBezTo>
                  <a:close/>
                  <a:moveTo>
                    <a:pt x="770" y="1850"/>
                  </a:moveTo>
                  <a:cubicBezTo>
                    <a:pt x="857" y="1850"/>
                    <a:pt x="928" y="1880"/>
                    <a:pt x="983" y="1931"/>
                  </a:cubicBezTo>
                  <a:cubicBezTo>
                    <a:pt x="1039" y="1986"/>
                    <a:pt x="1064" y="2057"/>
                    <a:pt x="1064" y="2143"/>
                  </a:cubicBezTo>
                  <a:cubicBezTo>
                    <a:pt x="1064" y="2235"/>
                    <a:pt x="1039" y="2306"/>
                    <a:pt x="983" y="2361"/>
                  </a:cubicBezTo>
                  <a:cubicBezTo>
                    <a:pt x="928" y="2417"/>
                    <a:pt x="857" y="2442"/>
                    <a:pt x="770" y="2442"/>
                  </a:cubicBezTo>
                  <a:cubicBezTo>
                    <a:pt x="684" y="2442"/>
                    <a:pt x="619" y="2417"/>
                    <a:pt x="563" y="2361"/>
                  </a:cubicBezTo>
                  <a:cubicBezTo>
                    <a:pt x="507" y="2306"/>
                    <a:pt x="477" y="2235"/>
                    <a:pt x="477" y="2143"/>
                  </a:cubicBezTo>
                  <a:cubicBezTo>
                    <a:pt x="477" y="2057"/>
                    <a:pt x="507" y="1986"/>
                    <a:pt x="558" y="1931"/>
                  </a:cubicBezTo>
                  <a:cubicBezTo>
                    <a:pt x="613" y="1880"/>
                    <a:pt x="684" y="1850"/>
                    <a:pt x="770" y="18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3921979" y="4623148"/>
              <a:ext cx="1324961" cy="120052"/>
            </a:xfrm>
            <a:custGeom>
              <a:rect b="b" l="l" r="r" t="t"/>
              <a:pathLst>
                <a:path extrusionOk="0" h="1176" w="12979">
                  <a:moveTo>
                    <a:pt x="12978" y="588"/>
                  </a:moveTo>
                  <a:cubicBezTo>
                    <a:pt x="12978" y="913"/>
                    <a:pt x="10071" y="1176"/>
                    <a:pt x="6489" y="1176"/>
                  </a:cubicBezTo>
                  <a:cubicBezTo>
                    <a:pt x="2903" y="1176"/>
                    <a:pt x="0" y="913"/>
                    <a:pt x="0" y="588"/>
                  </a:cubicBezTo>
                  <a:cubicBezTo>
                    <a:pt x="0" y="264"/>
                    <a:pt x="2903" y="1"/>
                    <a:pt x="6489" y="1"/>
                  </a:cubicBezTo>
                  <a:cubicBezTo>
                    <a:pt x="10071" y="1"/>
                    <a:pt x="12978" y="264"/>
                    <a:pt x="12978" y="58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3656152" y="2251123"/>
              <a:ext cx="635173" cy="390577"/>
            </a:xfrm>
            <a:custGeom>
              <a:rect b="b" l="l" r="r" t="t"/>
              <a:pathLst>
                <a:path extrusionOk="0" h="3826" w="6222">
                  <a:moveTo>
                    <a:pt x="5755" y="3825"/>
                  </a:moveTo>
                  <a:lnTo>
                    <a:pt x="467" y="3825"/>
                  </a:lnTo>
                  <a:cubicBezTo>
                    <a:pt x="213" y="3825"/>
                    <a:pt x="1" y="3613"/>
                    <a:pt x="1" y="3354"/>
                  </a:cubicBezTo>
                  <a:lnTo>
                    <a:pt x="1" y="1"/>
                  </a:lnTo>
                  <a:lnTo>
                    <a:pt x="6221" y="1"/>
                  </a:lnTo>
                  <a:lnTo>
                    <a:pt x="6221" y="3354"/>
                  </a:lnTo>
                  <a:cubicBezTo>
                    <a:pt x="6221" y="3613"/>
                    <a:pt x="6014" y="3825"/>
                    <a:pt x="5755" y="3825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3656152" y="2251123"/>
              <a:ext cx="635173" cy="255110"/>
            </a:xfrm>
            <a:custGeom>
              <a:rect b="b" l="l" r="r" t="t"/>
              <a:pathLst>
                <a:path extrusionOk="0" h="2499" w="6222">
                  <a:moveTo>
                    <a:pt x="1" y="1"/>
                  </a:moveTo>
                  <a:lnTo>
                    <a:pt x="3111" y="2498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rgbClr val="524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441689" y="2161698"/>
              <a:ext cx="539417" cy="762881"/>
            </a:xfrm>
            <a:custGeom>
              <a:rect b="b" l="l" r="r" t="t"/>
              <a:pathLst>
                <a:path extrusionOk="0" h="7473" w="5284">
                  <a:moveTo>
                    <a:pt x="1135" y="2098"/>
                  </a:moveTo>
                  <a:cubicBezTo>
                    <a:pt x="1049" y="2311"/>
                    <a:pt x="922" y="2503"/>
                    <a:pt x="750" y="2685"/>
                  </a:cubicBezTo>
                  <a:cubicBezTo>
                    <a:pt x="558" y="2898"/>
                    <a:pt x="340" y="3096"/>
                    <a:pt x="198" y="3344"/>
                  </a:cubicBezTo>
                  <a:cubicBezTo>
                    <a:pt x="56" y="3592"/>
                    <a:pt x="0" y="3916"/>
                    <a:pt x="147" y="4165"/>
                  </a:cubicBezTo>
                  <a:cubicBezTo>
                    <a:pt x="314" y="4453"/>
                    <a:pt x="720" y="4595"/>
                    <a:pt x="786" y="4924"/>
                  </a:cubicBezTo>
                  <a:cubicBezTo>
                    <a:pt x="851" y="5238"/>
                    <a:pt x="568" y="5502"/>
                    <a:pt x="451" y="5796"/>
                  </a:cubicBezTo>
                  <a:cubicBezTo>
                    <a:pt x="243" y="6317"/>
                    <a:pt x="593" y="6920"/>
                    <a:pt x="1084" y="7189"/>
                  </a:cubicBezTo>
                  <a:cubicBezTo>
                    <a:pt x="1571" y="7457"/>
                    <a:pt x="2158" y="7472"/>
                    <a:pt x="2715" y="7462"/>
                  </a:cubicBezTo>
                  <a:cubicBezTo>
                    <a:pt x="3116" y="7457"/>
                    <a:pt x="3526" y="7447"/>
                    <a:pt x="3916" y="7346"/>
                  </a:cubicBezTo>
                  <a:cubicBezTo>
                    <a:pt x="4311" y="7249"/>
                    <a:pt x="4691" y="7052"/>
                    <a:pt x="4944" y="6738"/>
                  </a:cubicBezTo>
                  <a:cubicBezTo>
                    <a:pt x="5253" y="6348"/>
                    <a:pt x="5284" y="5912"/>
                    <a:pt x="5091" y="5471"/>
                  </a:cubicBezTo>
                  <a:cubicBezTo>
                    <a:pt x="4899" y="5031"/>
                    <a:pt x="5137" y="4494"/>
                    <a:pt x="5112" y="4023"/>
                  </a:cubicBezTo>
                  <a:cubicBezTo>
                    <a:pt x="5076" y="3405"/>
                    <a:pt x="4823" y="3192"/>
                    <a:pt x="4342" y="2883"/>
                  </a:cubicBezTo>
                  <a:cubicBezTo>
                    <a:pt x="3805" y="2544"/>
                    <a:pt x="4169" y="2108"/>
                    <a:pt x="4296" y="1632"/>
                  </a:cubicBezTo>
                  <a:cubicBezTo>
                    <a:pt x="4377" y="1313"/>
                    <a:pt x="4245" y="933"/>
                    <a:pt x="4043" y="684"/>
                  </a:cubicBezTo>
                  <a:cubicBezTo>
                    <a:pt x="3729" y="310"/>
                    <a:pt x="3247" y="254"/>
                    <a:pt x="2802" y="137"/>
                  </a:cubicBezTo>
                  <a:cubicBezTo>
                    <a:pt x="2417" y="36"/>
                    <a:pt x="1910" y="1"/>
                    <a:pt x="1611" y="320"/>
                  </a:cubicBezTo>
                  <a:cubicBezTo>
                    <a:pt x="1328" y="624"/>
                    <a:pt x="1322" y="1090"/>
                    <a:pt x="1287" y="1480"/>
                  </a:cubicBezTo>
                  <a:cubicBezTo>
                    <a:pt x="1267" y="1703"/>
                    <a:pt x="1216" y="1905"/>
                    <a:pt x="1135" y="2098"/>
                  </a:cubicBezTo>
                  <a:close/>
                </a:path>
              </a:pathLst>
            </a:custGeom>
            <a:solidFill>
              <a:srgbClr val="313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62574" y="3222351"/>
              <a:ext cx="425694" cy="1362120"/>
            </a:xfrm>
            <a:custGeom>
              <a:rect b="b" l="l" r="r" t="t"/>
              <a:pathLst>
                <a:path extrusionOk="0" h="13343" w="4170">
                  <a:moveTo>
                    <a:pt x="1621" y="451"/>
                  </a:moveTo>
                  <a:lnTo>
                    <a:pt x="0" y="13343"/>
                  </a:lnTo>
                  <a:lnTo>
                    <a:pt x="623" y="13343"/>
                  </a:lnTo>
                  <a:lnTo>
                    <a:pt x="3572" y="1332"/>
                  </a:lnTo>
                  <a:lnTo>
                    <a:pt x="4169" y="0"/>
                  </a:lnTo>
                  <a:close/>
                </a:path>
              </a:pathLst>
            </a:custGeom>
            <a:solidFill>
              <a:srgbClr val="14B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59757" y="3915808"/>
              <a:ext cx="62680" cy="22765"/>
            </a:xfrm>
            <a:custGeom>
              <a:rect b="b" l="l" r="r" t="t"/>
              <a:pathLst>
                <a:path extrusionOk="0" fill="none" h="223" w="614">
                  <a:moveTo>
                    <a:pt x="1" y="0"/>
                  </a:moveTo>
                  <a:cubicBezTo>
                    <a:pt x="173" y="122"/>
                    <a:pt x="406" y="223"/>
                    <a:pt x="614" y="193"/>
                  </a:cubicBezTo>
                </a:path>
              </a:pathLst>
            </a:custGeom>
            <a:noFill/>
            <a:ln cap="rnd" cmpd="sng" w="2150">
              <a:solidFill>
                <a:srgbClr val="0A2B28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638711" y="3193869"/>
              <a:ext cx="277263" cy="1236045"/>
            </a:xfrm>
            <a:custGeom>
              <a:rect b="b" l="l" r="r" t="t"/>
              <a:pathLst>
                <a:path extrusionOk="0" h="12108" w="2716">
                  <a:moveTo>
                    <a:pt x="243" y="1971"/>
                  </a:moveTo>
                  <a:cubicBezTo>
                    <a:pt x="375" y="1155"/>
                    <a:pt x="932" y="816"/>
                    <a:pt x="1064" y="0"/>
                  </a:cubicBezTo>
                  <a:cubicBezTo>
                    <a:pt x="1490" y="117"/>
                    <a:pt x="1885" y="66"/>
                    <a:pt x="2320" y="97"/>
                  </a:cubicBezTo>
                  <a:cubicBezTo>
                    <a:pt x="2579" y="112"/>
                    <a:pt x="2594" y="107"/>
                    <a:pt x="2655" y="391"/>
                  </a:cubicBezTo>
                  <a:cubicBezTo>
                    <a:pt x="2695" y="553"/>
                    <a:pt x="2715" y="725"/>
                    <a:pt x="2705" y="897"/>
                  </a:cubicBezTo>
                  <a:cubicBezTo>
                    <a:pt x="2645" y="1672"/>
                    <a:pt x="2528" y="2452"/>
                    <a:pt x="2472" y="3232"/>
                  </a:cubicBezTo>
                  <a:cubicBezTo>
                    <a:pt x="2346" y="5066"/>
                    <a:pt x="2239" y="6900"/>
                    <a:pt x="2158" y="8734"/>
                  </a:cubicBezTo>
                  <a:cubicBezTo>
                    <a:pt x="2118" y="9757"/>
                    <a:pt x="2082" y="10780"/>
                    <a:pt x="2052" y="11808"/>
                  </a:cubicBezTo>
                  <a:cubicBezTo>
                    <a:pt x="2047" y="11905"/>
                    <a:pt x="2047" y="12006"/>
                    <a:pt x="2047" y="12107"/>
                  </a:cubicBezTo>
                  <a:lnTo>
                    <a:pt x="1135" y="12107"/>
                  </a:lnTo>
                  <a:cubicBezTo>
                    <a:pt x="1074" y="10628"/>
                    <a:pt x="1013" y="9149"/>
                    <a:pt x="953" y="7670"/>
                  </a:cubicBezTo>
                  <a:cubicBezTo>
                    <a:pt x="907" y="6576"/>
                    <a:pt x="628" y="4980"/>
                    <a:pt x="451" y="3901"/>
                  </a:cubicBezTo>
                  <a:cubicBezTo>
                    <a:pt x="406" y="3607"/>
                    <a:pt x="21" y="3278"/>
                    <a:pt x="16" y="2979"/>
                  </a:cubicBezTo>
                  <a:cubicBezTo>
                    <a:pt x="0" y="2624"/>
                    <a:pt x="188" y="2326"/>
                    <a:pt x="243" y="1971"/>
                  </a:cubicBezTo>
                  <a:close/>
                </a:path>
              </a:pathLst>
            </a:custGeom>
            <a:solidFill>
              <a:srgbClr val="14B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655248" y="3533095"/>
              <a:ext cx="30115" cy="114948"/>
            </a:xfrm>
            <a:custGeom>
              <a:rect b="b" l="l" r="r" t="t"/>
              <a:pathLst>
                <a:path extrusionOk="0" fill="none" h="1126" w="295">
                  <a:moveTo>
                    <a:pt x="0" y="1125"/>
                  </a:moveTo>
                  <a:cubicBezTo>
                    <a:pt x="81" y="745"/>
                    <a:pt x="178" y="370"/>
                    <a:pt x="294" y="0"/>
                  </a:cubicBezTo>
                </a:path>
              </a:pathLst>
            </a:custGeom>
            <a:noFill/>
            <a:ln cap="rnd" cmpd="sng" w="2150">
              <a:solidFill>
                <a:srgbClr val="386084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727626" y="4389988"/>
              <a:ext cx="206416" cy="303601"/>
            </a:xfrm>
            <a:custGeom>
              <a:rect b="b" l="l" r="r" t="t"/>
              <a:pathLst>
                <a:path extrusionOk="0" h="2974" w="2022">
                  <a:moveTo>
                    <a:pt x="1156" y="107"/>
                  </a:moveTo>
                  <a:cubicBezTo>
                    <a:pt x="1166" y="107"/>
                    <a:pt x="1176" y="112"/>
                    <a:pt x="1186" y="117"/>
                  </a:cubicBezTo>
                  <a:cubicBezTo>
                    <a:pt x="1541" y="284"/>
                    <a:pt x="1404" y="567"/>
                    <a:pt x="1328" y="887"/>
                  </a:cubicBezTo>
                  <a:cubicBezTo>
                    <a:pt x="1287" y="1069"/>
                    <a:pt x="1252" y="1251"/>
                    <a:pt x="1216" y="1434"/>
                  </a:cubicBezTo>
                  <a:cubicBezTo>
                    <a:pt x="1201" y="1525"/>
                    <a:pt x="1186" y="1621"/>
                    <a:pt x="1171" y="1717"/>
                  </a:cubicBezTo>
                  <a:cubicBezTo>
                    <a:pt x="1161" y="1753"/>
                    <a:pt x="1120" y="1874"/>
                    <a:pt x="1145" y="1910"/>
                  </a:cubicBezTo>
                  <a:cubicBezTo>
                    <a:pt x="1166" y="1940"/>
                    <a:pt x="1226" y="1920"/>
                    <a:pt x="1247" y="1955"/>
                  </a:cubicBezTo>
                  <a:cubicBezTo>
                    <a:pt x="1252" y="1966"/>
                    <a:pt x="1252" y="1981"/>
                    <a:pt x="1252" y="1991"/>
                  </a:cubicBezTo>
                  <a:cubicBezTo>
                    <a:pt x="1252" y="2036"/>
                    <a:pt x="1247" y="2092"/>
                    <a:pt x="1211" y="2118"/>
                  </a:cubicBezTo>
                  <a:cubicBezTo>
                    <a:pt x="1201" y="2128"/>
                    <a:pt x="1186" y="2133"/>
                    <a:pt x="1186" y="2148"/>
                  </a:cubicBezTo>
                  <a:cubicBezTo>
                    <a:pt x="1186" y="2158"/>
                    <a:pt x="1196" y="2168"/>
                    <a:pt x="1201" y="2173"/>
                  </a:cubicBezTo>
                  <a:cubicBezTo>
                    <a:pt x="1378" y="2320"/>
                    <a:pt x="1556" y="2457"/>
                    <a:pt x="1743" y="2599"/>
                  </a:cubicBezTo>
                  <a:cubicBezTo>
                    <a:pt x="1799" y="2639"/>
                    <a:pt x="1855" y="2685"/>
                    <a:pt x="1915" y="2725"/>
                  </a:cubicBezTo>
                  <a:cubicBezTo>
                    <a:pt x="2022" y="2806"/>
                    <a:pt x="1961" y="2974"/>
                    <a:pt x="1829" y="2969"/>
                  </a:cubicBezTo>
                  <a:cubicBezTo>
                    <a:pt x="1642" y="2963"/>
                    <a:pt x="1449" y="2958"/>
                    <a:pt x="1257" y="2943"/>
                  </a:cubicBezTo>
                  <a:cubicBezTo>
                    <a:pt x="1090" y="2933"/>
                    <a:pt x="923" y="2918"/>
                    <a:pt x="755" y="2898"/>
                  </a:cubicBezTo>
                  <a:cubicBezTo>
                    <a:pt x="654" y="2888"/>
                    <a:pt x="482" y="2898"/>
                    <a:pt x="406" y="2812"/>
                  </a:cubicBezTo>
                  <a:cubicBezTo>
                    <a:pt x="320" y="2720"/>
                    <a:pt x="325" y="2518"/>
                    <a:pt x="310" y="2406"/>
                  </a:cubicBezTo>
                  <a:cubicBezTo>
                    <a:pt x="294" y="2259"/>
                    <a:pt x="289" y="2107"/>
                    <a:pt x="269" y="1961"/>
                  </a:cubicBezTo>
                  <a:cubicBezTo>
                    <a:pt x="234" y="1682"/>
                    <a:pt x="198" y="1403"/>
                    <a:pt x="178" y="1125"/>
                  </a:cubicBezTo>
                  <a:cubicBezTo>
                    <a:pt x="158" y="846"/>
                    <a:pt x="1" y="360"/>
                    <a:pt x="229" y="167"/>
                  </a:cubicBezTo>
                  <a:cubicBezTo>
                    <a:pt x="431" y="0"/>
                    <a:pt x="902" y="5"/>
                    <a:pt x="1156" y="107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238439" y="4367733"/>
              <a:ext cx="270525" cy="317586"/>
            </a:xfrm>
            <a:custGeom>
              <a:rect b="b" l="l" r="r" t="t"/>
              <a:pathLst>
                <a:path extrusionOk="0" h="3111" w="2650">
                  <a:moveTo>
                    <a:pt x="1495" y="46"/>
                  </a:moveTo>
                  <a:cubicBezTo>
                    <a:pt x="1399" y="61"/>
                    <a:pt x="1318" y="91"/>
                    <a:pt x="1262" y="137"/>
                  </a:cubicBezTo>
                  <a:cubicBezTo>
                    <a:pt x="1054" y="309"/>
                    <a:pt x="1150" y="775"/>
                    <a:pt x="1145" y="1029"/>
                  </a:cubicBezTo>
                  <a:cubicBezTo>
                    <a:pt x="1140" y="1206"/>
                    <a:pt x="1135" y="1388"/>
                    <a:pt x="1120" y="1571"/>
                  </a:cubicBezTo>
                  <a:cubicBezTo>
                    <a:pt x="1115" y="1667"/>
                    <a:pt x="1110" y="1758"/>
                    <a:pt x="1100" y="1854"/>
                  </a:cubicBezTo>
                  <a:cubicBezTo>
                    <a:pt x="1095" y="1895"/>
                    <a:pt x="1110" y="2011"/>
                    <a:pt x="1080" y="2047"/>
                  </a:cubicBezTo>
                  <a:cubicBezTo>
                    <a:pt x="1049" y="2082"/>
                    <a:pt x="993" y="2062"/>
                    <a:pt x="963" y="2092"/>
                  </a:cubicBezTo>
                  <a:cubicBezTo>
                    <a:pt x="953" y="2103"/>
                    <a:pt x="948" y="2118"/>
                    <a:pt x="948" y="2133"/>
                  </a:cubicBezTo>
                  <a:cubicBezTo>
                    <a:pt x="938" y="2179"/>
                    <a:pt x="928" y="2229"/>
                    <a:pt x="958" y="2254"/>
                  </a:cubicBezTo>
                  <a:cubicBezTo>
                    <a:pt x="968" y="2265"/>
                    <a:pt x="978" y="2270"/>
                    <a:pt x="978" y="2285"/>
                  </a:cubicBezTo>
                  <a:cubicBezTo>
                    <a:pt x="973" y="2295"/>
                    <a:pt x="963" y="2305"/>
                    <a:pt x="953" y="2310"/>
                  </a:cubicBezTo>
                  <a:cubicBezTo>
                    <a:pt x="740" y="2462"/>
                    <a:pt x="532" y="2594"/>
                    <a:pt x="310" y="2736"/>
                  </a:cubicBezTo>
                  <a:cubicBezTo>
                    <a:pt x="249" y="2776"/>
                    <a:pt x="183" y="2817"/>
                    <a:pt x="122" y="2852"/>
                  </a:cubicBezTo>
                  <a:cubicBezTo>
                    <a:pt x="1" y="2928"/>
                    <a:pt x="56" y="3111"/>
                    <a:pt x="193" y="3106"/>
                  </a:cubicBezTo>
                  <a:cubicBezTo>
                    <a:pt x="365" y="3100"/>
                    <a:pt x="532" y="3095"/>
                    <a:pt x="705" y="3080"/>
                  </a:cubicBezTo>
                  <a:cubicBezTo>
                    <a:pt x="877" y="3070"/>
                    <a:pt x="1049" y="3055"/>
                    <a:pt x="1221" y="3040"/>
                  </a:cubicBezTo>
                  <a:cubicBezTo>
                    <a:pt x="1328" y="3024"/>
                    <a:pt x="1495" y="3040"/>
                    <a:pt x="1591" y="2948"/>
                  </a:cubicBezTo>
                  <a:cubicBezTo>
                    <a:pt x="1698" y="2857"/>
                    <a:pt x="1743" y="2660"/>
                    <a:pt x="1789" y="2543"/>
                  </a:cubicBezTo>
                  <a:cubicBezTo>
                    <a:pt x="1839" y="2396"/>
                    <a:pt x="1880" y="2249"/>
                    <a:pt x="1936" y="2108"/>
                  </a:cubicBezTo>
                  <a:cubicBezTo>
                    <a:pt x="2047" y="1814"/>
                    <a:pt x="2153" y="1520"/>
                    <a:pt x="2250" y="1226"/>
                  </a:cubicBezTo>
                  <a:cubicBezTo>
                    <a:pt x="2361" y="882"/>
                    <a:pt x="2650" y="436"/>
                    <a:pt x="2346" y="223"/>
                  </a:cubicBezTo>
                  <a:cubicBezTo>
                    <a:pt x="2164" y="97"/>
                    <a:pt x="1779" y="0"/>
                    <a:pt x="1495" y="46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47729" y="2566563"/>
              <a:ext cx="274200" cy="345558"/>
            </a:xfrm>
            <a:custGeom>
              <a:rect b="b" l="l" r="r" t="t"/>
              <a:pathLst>
                <a:path extrusionOk="0" h="3385" w="2686">
                  <a:moveTo>
                    <a:pt x="2184" y="1"/>
                  </a:moveTo>
                  <a:lnTo>
                    <a:pt x="1" y="2741"/>
                  </a:lnTo>
                  <a:lnTo>
                    <a:pt x="72" y="3385"/>
                  </a:lnTo>
                  <a:lnTo>
                    <a:pt x="533" y="3157"/>
                  </a:lnTo>
                  <a:lnTo>
                    <a:pt x="2686" y="1571"/>
                  </a:lnTo>
                  <a:lnTo>
                    <a:pt x="2625" y="700"/>
                  </a:ln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67787" y="2544921"/>
              <a:ext cx="243166" cy="445295"/>
            </a:xfrm>
            <a:custGeom>
              <a:rect b="b" l="l" r="r" t="t"/>
              <a:pathLst>
                <a:path extrusionOk="0" h="4362" w="2382">
                  <a:moveTo>
                    <a:pt x="588" y="0"/>
                  </a:moveTo>
                  <a:lnTo>
                    <a:pt x="2381" y="4362"/>
                  </a:lnTo>
                  <a:lnTo>
                    <a:pt x="1707" y="3845"/>
                  </a:lnTo>
                  <a:lnTo>
                    <a:pt x="0" y="2006"/>
                  </a:lnTo>
                  <a:lnTo>
                    <a:pt x="5" y="1966"/>
                  </a:lnTo>
                  <a:cubicBezTo>
                    <a:pt x="21" y="1297"/>
                    <a:pt x="208" y="644"/>
                    <a:pt x="547" y="66"/>
                  </a:cubicBez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247729" y="2842190"/>
              <a:ext cx="209070" cy="233877"/>
            </a:xfrm>
            <a:custGeom>
              <a:rect b="b" l="l" r="r" t="t"/>
              <a:pathLst>
                <a:path extrusionOk="0" h="2291" w="2048">
                  <a:moveTo>
                    <a:pt x="1845" y="2291"/>
                  </a:moveTo>
                  <a:lnTo>
                    <a:pt x="72" y="644"/>
                  </a:lnTo>
                  <a:lnTo>
                    <a:pt x="1" y="1"/>
                  </a:lnTo>
                  <a:lnTo>
                    <a:pt x="826" y="1"/>
                  </a:lnTo>
                  <a:lnTo>
                    <a:pt x="2047" y="1906"/>
                  </a:lnTo>
                  <a:lnTo>
                    <a:pt x="2047" y="2230"/>
                  </a:ln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239460" y="2566563"/>
              <a:ext cx="304724" cy="444886"/>
            </a:xfrm>
            <a:custGeom>
              <a:rect b="b" l="l" r="r" t="t"/>
              <a:pathLst>
                <a:path extrusionOk="0" h="4358" w="2985">
                  <a:moveTo>
                    <a:pt x="988" y="4357"/>
                  </a:moveTo>
                  <a:lnTo>
                    <a:pt x="1784" y="3633"/>
                  </a:lnTo>
                  <a:lnTo>
                    <a:pt x="1105" y="2792"/>
                  </a:lnTo>
                  <a:lnTo>
                    <a:pt x="2984" y="1455"/>
                  </a:lnTo>
                  <a:lnTo>
                    <a:pt x="2265" y="1"/>
                  </a:lnTo>
                  <a:lnTo>
                    <a:pt x="82" y="2701"/>
                  </a:lnTo>
                  <a:lnTo>
                    <a:pt x="1" y="3344"/>
                  </a:lnTo>
                  <a:close/>
                </a:path>
              </a:pathLst>
            </a:custGeom>
            <a:solidFill>
              <a:srgbClr val="FFC5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451999" y="2461110"/>
              <a:ext cx="487762" cy="1206543"/>
            </a:xfrm>
            <a:custGeom>
              <a:rect b="b" l="l" r="r" t="t"/>
              <a:pathLst>
                <a:path extrusionOk="0" h="11819" w="4778">
                  <a:moveTo>
                    <a:pt x="198" y="11398"/>
                  </a:moveTo>
                  <a:cubicBezTo>
                    <a:pt x="294" y="11499"/>
                    <a:pt x="436" y="11565"/>
                    <a:pt x="664" y="11570"/>
                  </a:cubicBezTo>
                  <a:cubicBezTo>
                    <a:pt x="1181" y="11580"/>
                    <a:pt x="1698" y="11621"/>
                    <a:pt x="2214" y="11646"/>
                  </a:cubicBezTo>
                  <a:cubicBezTo>
                    <a:pt x="2706" y="11672"/>
                    <a:pt x="3192" y="11778"/>
                    <a:pt x="3683" y="11788"/>
                  </a:cubicBezTo>
                  <a:cubicBezTo>
                    <a:pt x="3886" y="11793"/>
                    <a:pt x="4175" y="11819"/>
                    <a:pt x="4362" y="11727"/>
                  </a:cubicBezTo>
                  <a:cubicBezTo>
                    <a:pt x="4585" y="11621"/>
                    <a:pt x="4555" y="11580"/>
                    <a:pt x="4580" y="11327"/>
                  </a:cubicBezTo>
                  <a:cubicBezTo>
                    <a:pt x="4778" y="9392"/>
                    <a:pt x="4626" y="7432"/>
                    <a:pt x="4134" y="5547"/>
                  </a:cubicBezTo>
                  <a:lnTo>
                    <a:pt x="3744" y="4068"/>
                  </a:lnTo>
                  <a:lnTo>
                    <a:pt x="4661" y="821"/>
                  </a:lnTo>
                  <a:cubicBezTo>
                    <a:pt x="4570" y="634"/>
                    <a:pt x="3587" y="715"/>
                    <a:pt x="3045" y="259"/>
                  </a:cubicBezTo>
                  <a:cubicBezTo>
                    <a:pt x="2736" y="1"/>
                    <a:pt x="1996" y="122"/>
                    <a:pt x="1784" y="259"/>
                  </a:cubicBezTo>
                  <a:cubicBezTo>
                    <a:pt x="1135" y="684"/>
                    <a:pt x="340" y="760"/>
                    <a:pt x="183" y="993"/>
                  </a:cubicBezTo>
                  <a:lnTo>
                    <a:pt x="1206" y="4205"/>
                  </a:lnTo>
                  <a:lnTo>
                    <a:pt x="811" y="5456"/>
                  </a:lnTo>
                  <a:cubicBezTo>
                    <a:pt x="305" y="7057"/>
                    <a:pt x="46" y="8723"/>
                    <a:pt x="46" y="10405"/>
                  </a:cubicBezTo>
                  <a:cubicBezTo>
                    <a:pt x="46" y="10785"/>
                    <a:pt x="1" y="11180"/>
                    <a:pt x="198" y="11398"/>
                  </a:cubicBezTo>
                  <a:close/>
                </a:path>
              </a:pathLst>
            </a:custGeom>
            <a:solidFill>
              <a:srgbClr val="9B0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627788" y="2379953"/>
              <a:ext cx="139754" cy="211112"/>
            </a:xfrm>
            <a:custGeom>
              <a:rect b="b" l="l" r="r" t="t"/>
              <a:pathLst>
                <a:path extrusionOk="0" h="2068" w="1369">
                  <a:moveTo>
                    <a:pt x="1369" y="1728"/>
                  </a:moveTo>
                  <a:lnTo>
                    <a:pt x="1126" y="0"/>
                  </a:lnTo>
                  <a:lnTo>
                    <a:pt x="295" y="0"/>
                  </a:lnTo>
                  <a:lnTo>
                    <a:pt x="6" y="1697"/>
                  </a:lnTo>
                  <a:lnTo>
                    <a:pt x="1" y="1728"/>
                  </a:lnTo>
                  <a:lnTo>
                    <a:pt x="771" y="2067"/>
                  </a:ln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628400" y="2553190"/>
              <a:ext cx="139652" cy="187836"/>
            </a:xfrm>
            <a:custGeom>
              <a:rect b="b" l="l" r="r" t="t"/>
              <a:pathLst>
                <a:path extrusionOk="0" h="1840" w="1368">
                  <a:moveTo>
                    <a:pt x="1038" y="927"/>
                  </a:moveTo>
                  <a:lnTo>
                    <a:pt x="694" y="1839"/>
                  </a:lnTo>
                  <a:lnTo>
                    <a:pt x="410" y="927"/>
                  </a:lnTo>
                  <a:lnTo>
                    <a:pt x="0" y="0"/>
                  </a:lnTo>
                  <a:cubicBezTo>
                    <a:pt x="268" y="132"/>
                    <a:pt x="669" y="340"/>
                    <a:pt x="669" y="340"/>
                  </a:cubicBezTo>
                  <a:lnTo>
                    <a:pt x="1368" y="61"/>
                  </a:lnTo>
                  <a:close/>
                </a:path>
              </a:pathLst>
            </a:custGeom>
            <a:solidFill>
              <a:srgbClr val="FFC5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616456" y="2141587"/>
              <a:ext cx="256642" cy="359952"/>
            </a:xfrm>
            <a:custGeom>
              <a:rect b="b" l="l" r="r" t="t"/>
              <a:pathLst>
                <a:path extrusionOk="0" h="3526" w="2514">
                  <a:moveTo>
                    <a:pt x="1181" y="71"/>
                  </a:moveTo>
                  <a:cubicBezTo>
                    <a:pt x="355" y="0"/>
                    <a:pt x="122" y="932"/>
                    <a:pt x="46" y="1727"/>
                  </a:cubicBezTo>
                  <a:cubicBezTo>
                    <a:pt x="21" y="1991"/>
                    <a:pt x="1" y="2280"/>
                    <a:pt x="92" y="2528"/>
                  </a:cubicBezTo>
                  <a:cubicBezTo>
                    <a:pt x="198" y="2806"/>
                    <a:pt x="340" y="3136"/>
                    <a:pt x="603" y="3303"/>
                  </a:cubicBezTo>
                  <a:cubicBezTo>
                    <a:pt x="948" y="3526"/>
                    <a:pt x="1318" y="3242"/>
                    <a:pt x="1556" y="2984"/>
                  </a:cubicBezTo>
                  <a:cubicBezTo>
                    <a:pt x="1784" y="2735"/>
                    <a:pt x="1865" y="2401"/>
                    <a:pt x="1971" y="2087"/>
                  </a:cubicBezTo>
                  <a:cubicBezTo>
                    <a:pt x="2214" y="1378"/>
                    <a:pt x="2513" y="187"/>
                    <a:pt x="1181" y="71"/>
                  </a:cubicBez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678013" y="2446104"/>
              <a:ext cx="97287" cy="55432"/>
            </a:xfrm>
            <a:custGeom>
              <a:rect b="b" l="l" r="r" t="t"/>
              <a:pathLst>
                <a:path extrusionOk="0" fill="none" h="543" w="953">
                  <a:moveTo>
                    <a:pt x="0" y="320"/>
                  </a:moveTo>
                  <a:cubicBezTo>
                    <a:pt x="345" y="543"/>
                    <a:pt x="715" y="259"/>
                    <a:pt x="953" y="1"/>
                  </a:cubicBezTo>
                </a:path>
              </a:pathLst>
            </a:custGeom>
            <a:noFill/>
            <a:ln cap="rnd" cmpd="sng" w="2150">
              <a:solidFill>
                <a:srgbClr val="D98C77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566333" y="2260515"/>
              <a:ext cx="83812" cy="94224"/>
            </a:xfrm>
            <a:custGeom>
              <a:rect b="b" l="l" r="r" t="t"/>
              <a:pathLst>
                <a:path extrusionOk="0" h="923" w="821">
                  <a:moveTo>
                    <a:pt x="527" y="329"/>
                  </a:moveTo>
                  <a:cubicBezTo>
                    <a:pt x="527" y="329"/>
                    <a:pt x="527" y="0"/>
                    <a:pt x="264" y="81"/>
                  </a:cubicBezTo>
                  <a:cubicBezTo>
                    <a:pt x="0" y="162"/>
                    <a:pt x="238" y="922"/>
                    <a:pt x="527" y="871"/>
                  </a:cubicBezTo>
                  <a:cubicBezTo>
                    <a:pt x="821" y="816"/>
                    <a:pt x="527" y="329"/>
                    <a:pt x="527" y="329"/>
                  </a:cubicBez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762845" y="2309618"/>
              <a:ext cx="97287" cy="98818"/>
            </a:xfrm>
            <a:custGeom>
              <a:rect b="b" l="l" r="r" t="t"/>
              <a:pathLst>
                <a:path extrusionOk="0" h="968" w="953">
                  <a:moveTo>
                    <a:pt x="400" y="314"/>
                  </a:moveTo>
                  <a:cubicBezTo>
                    <a:pt x="400" y="314"/>
                    <a:pt x="481" y="0"/>
                    <a:pt x="714" y="142"/>
                  </a:cubicBezTo>
                  <a:cubicBezTo>
                    <a:pt x="952" y="289"/>
                    <a:pt x="542" y="968"/>
                    <a:pt x="269" y="841"/>
                  </a:cubicBezTo>
                  <a:cubicBezTo>
                    <a:pt x="0" y="720"/>
                    <a:pt x="400" y="314"/>
                    <a:pt x="400" y="314"/>
                  </a:cubicBez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21476" y="3014916"/>
              <a:ext cx="146492" cy="159967"/>
            </a:xfrm>
            <a:custGeom>
              <a:rect b="b" l="l" r="r" t="t"/>
              <a:pathLst>
                <a:path extrusionOk="0" h="1567" w="1435">
                  <a:moveTo>
                    <a:pt x="1394" y="847"/>
                  </a:moveTo>
                  <a:cubicBezTo>
                    <a:pt x="1358" y="776"/>
                    <a:pt x="1328" y="705"/>
                    <a:pt x="1303" y="629"/>
                  </a:cubicBezTo>
                  <a:cubicBezTo>
                    <a:pt x="1217" y="629"/>
                    <a:pt x="963" y="639"/>
                    <a:pt x="1135" y="502"/>
                  </a:cubicBezTo>
                  <a:cubicBezTo>
                    <a:pt x="1191" y="462"/>
                    <a:pt x="1217" y="447"/>
                    <a:pt x="1237" y="376"/>
                  </a:cubicBezTo>
                  <a:cubicBezTo>
                    <a:pt x="1272" y="254"/>
                    <a:pt x="1308" y="127"/>
                    <a:pt x="1282" y="1"/>
                  </a:cubicBezTo>
                  <a:cubicBezTo>
                    <a:pt x="1257" y="26"/>
                    <a:pt x="1237" y="51"/>
                    <a:pt x="1217" y="77"/>
                  </a:cubicBezTo>
                  <a:cubicBezTo>
                    <a:pt x="1161" y="148"/>
                    <a:pt x="1105" y="219"/>
                    <a:pt x="1039" y="279"/>
                  </a:cubicBezTo>
                  <a:cubicBezTo>
                    <a:pt x="908" y="386"/>
                    <a:pt x="745" y="416"/>
                    <a:pt x="583" y="366"/>
                  </a:cubicBezTo>
                  <a:cubicBezTo>
                    <a:pt x="482" y="335"/>
                    <a:pt x="396" y="264"/>
                    <a:pt x="330" y="178"/>
                  </a:cubicBezTo>
                  <a:cubicBezTo>
                    <a:pt x="224" y="290"/>
                    <a:pt x="127" y="391"/>
                    <a:pt x="1" y="467"/>
                  </a:cubicBezTo>
                  <a:cubicBezTo>
                    <a:pt x="153" y="644"/>
                    <a:pt x="244" y="816"/>
                    <a:pt x="340" y="1034"/>
                  </a:cubicBezTo>
                  <a:cubicBezTo>
                    <a:pt x="355" y="1075"/>
                    <a:pt x="381" y="1115"/>
                    <a:pt x="396" y="1156"/>
                  </a:cubicBezTo>
                  <a:cubicBezTo>
                    <a:pt x="401" y="1176"/>
                    <a:pt x="401" y="1196"/>
                    <a:pt x="401" y="1222"/>
                  </a:cubicBezTo>
                  <a:cubicBezTo>
                    <a:pt x="401" y="1242"/>
                    <a:pt x="401" y="1267"/>
                    <a:pt x="411" y="1282"/>
                  </a:cubicBezTo>
                  <a:cubicBezTo>
                    <a:pt x="416" y="1303"/>
                    <a:pt x="436" y="1313"/>
                    <a:pt x="452" y="1323"/>
                  </a:cubicBezTo>
                  <a:lnTo>
                    <a:pt x="872" y="1566"/>
                  </a:lnTo>
                  <a:cubicBezTo>
                    <a:pt x="968" y="1505"/>
                    <a:pt x="1059" y="1439"/>
                    <a:pt x="1141" y="1358"/>
                  </a:cubicBezTo>
                  <a:cubicBezTo>
                    <a:pt x="1262" y="1247"/>
                    <a:pt x="1368" y="1120"/>
                    <a:pt x="1429" y="968"/>
                  </a:cubicBezTo>
                  <a:cubicBezTo>
                    <a:pt x="1434" y="958"/>
                    <a:pt x="1434" y="948"/>
                    <a:pt x="1434" y="943"/>
                  </a:cubicBezTo>
                  <a:cubicBezTo>
                    <a:pt x="1434" y="933"/>
                    <a:pt x="1429" y="923"/>
                    <a:pt x="1424" y="913"/>
                  </a:cubicBezTo>
                  <a:cubicBezTo>
                    <a:pt x="1414" y="892"/>
                    <a:pt x="1404" y="867"/>
                    <a:pt x="1394" y="847"/>
                  </a:cubicBez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681076" y="2743475"/>
              <a:ext cx="107189" cy="179568"/>
            </a:xfrm>
            <a:custGeom>
              <a:rect b="b" l="l" r="r" t="t"/>
              <a:pathLst>
                <a:path extrusionOk="0" h="1759" w="1050">
                  <a:moveTo>
                    <a:pt x="1049" y="1758"/>
                  </a:moveTo>
                  <a:lnTo>
                    <a:pt x="1" y="1758"/>
                  </a:lnTo>
                  <a:lnTo>
                    <a:pt x="1" y="56"/>
                  </a:lnTo>
                  <a:cubicBezTo>
                    <a:pt x="1" y="26"/>
                    <a:pt x="26" y="0"/>
                    <a:pt x="56" y="0"/>
                  </a:cubicBezTo>
                  <a:lnTo>
                    <a:pt x="988" y="0"/>
                  </a:lnTo>
                  <a:cubicBezTo>
                    <a:pt x="1024" y="0"/>
                    <a:pt x="1049" y="26"/>
                    <a:pt x="1049" y="56"/>
                  </a:cubicBezTo>
                  <a:close/>
                </a:path>
              </a:pathLst>
            </a:custGeom>
            <a:solidFill>
              <a:srgbClr val="346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681076" y="2752254"/>
              <a:ext cx="107189" cy="179568"/>
            </a:xfrm>
            <a:custGeom>
              <a:rect b="b" l="l" r="r" t="t"/>
              <a:pathLst>
                <a:path extrusionOk="0" h="1759" w="1050">
                  <a:moveTo>
                    <a:pt x="1049" y="1758"/>
                  </a:moveTo>
                  <a:lnTo>
                    <a:pt x="1" y="1758"/>
                  </a:lnTo>
                  <a:lnTo>
                    <a:pt x="1" y="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313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668723" y="2813811"/>
              <a:ext cx="169665" cy="128321"/>
            </a:xfrm>
            <a:custGeom>
              <a:rect b="b" l="l" r="r" t="t"/>
              <a:pathLst>
                <a:path extrusionOk="0" h="1257" w="1662">
                  <a:moveTo>
                    <a:pt x="1363" y="476"/>
                  </a:moveTo>
                  <a:cubicBezTo>
                    <a:pt x="1358" y="471"/>
                    <a:pt x="1353" y="461"/>
                    <a:pt x="1348" y="456"/>
                  </a:cubicBezTo>
                  <a:cubicBezTo>
                    <a:pt x="1251" y="304"/>
                    <a:pt x="1034" y="299"/>
                    <a:pt x="876" y="254"/>
                  </a:cubicBezTo>
                  <a:cubicBezTo>
                    <a:pt x="780" y="223"/>
                    <a:pt x="684" y="198"/>
                    <a:pt x="588" y="167"/>
                  </a:cubicBezTo>
                  <a:cubicBezTo>
                    <a:pt x="456" y="132"/>
                    <a:pt x="324" y="91"/>
                    <a:pt x="198" y="56"/>
                  </a:cubicBezTo>
                  <a:cubicBezTo>
                    <a:pt x="0" y="0"/>
                    <a:pt x="86" y="112"/>
                    <a:pt x="101" y="162"/>
                  </a:cubicBezTo>
                  <a:cubicBezTo>
                    <a:pt x="117" y="208"/>
                    <a:pt x="314" y="299"/>
                    <a:pt x="340" y="314"/>
                  </a:cubicBezTo>
                  <a:cubicBezTo>
                    <a:pt x="340" y="314"/>
                    <a:pt x="340" y="314"/>
                    <a:pt x="340" y="314"/>
                  </a:cubicBezTo>
                  <a:cubicBezTo>
                    <a:pt x="324" y="330"/>
                    <a:pt x="248" y="426"/>
                    <a:pt x="269" y="461"/>
                  </a:cubicBezTo>
                  <a:cubicBezTo>
                    <a:pt x="294" y="492"/>
                    <a:pt x="345" y="563"/>
                    <a:pt x="350" y="573"/>
                  </a:cubicBezTo>
                  <a:cubicBezTo>
                    <a:pt x="340" y="588"/>
                    <a:pt x="253" y="709"/>
                    <a:pt x="289" y="745"/>
                  </a:cubicBezTo>
                  <a:cubicBezTo>
                    <a:pt x="329" y="780"/>
                    <a:pt x="426" y="806"/>
                    <a:pt x="436" y="811"/>
                  </a:cubicBezTo>
                  <a:cubicBezTo>
                    <a:pt x="436" y="821"/>
                    <a:pt x="466" y="922"/>
                    <a:pt x="491" y="942"/>
                  </a:cubicBezTo>
                  <a:cubicBezTo>
                    <a:pt x="517" y="963"/>
                    <a:pt x="1013" y="1094"/>
                    <a:pt x="1013" y="1094"/>
                  </a:cubicBezTo>
                  <a:cubicBezTo>
                    <a:pt x="1013" y="1094"/>
                    <a:pt x="1474" y="1257"/>
                    <a:pt x="1570" y="1201"/>
                  </a:cubicBezTo>
                  <a:cubicBezTo>
                    <a:pt x="1662" y="1140"/>
                    <a:pt x="1586" y="775"/>
                    <a:pt x="1581" y="770"/>
                  </a:cubicBezTo>
                  <a:cubicBezTo>
                    <a:pt x="1576" y="735"/>
                    <a:pt x="1505" y="679"/>
                    <a:pt x="1484" y="649"/>
                  </a:cubicBezTo>
                  <a:cubicBezTo>
                    <a:pt x="1449" y="603"/>
                    <a:pt x="1413" y="558"/>
                    <a:pt x="1383" y="507"/>
                  </a:cubicBezTo>
                  <a:cubicBezTo>
                    <a:pt x="1327" y="416"/>
                    <a:pt x="1272" y="324"/>
                    <a:pt x="1236" y="218"/>
                  </a:cubicBezTo>
                  <a:cubicBezTo>
                    <a:pt x="1216" y="152"/>
                    <a:pt x="1201" y="81"/>
                    <a:pt x="1155" y="31"/>
                  </a:cubicBezTo>
                  <a:cubicBezTo>
                    <a:pt x="1175" y="76"/>
                    <a:pt x="1175" y="127"/>
                    <a:pt x="1175" y="173"/>
                  </a:cubicBezTo>
                  <a:cubicBezTo>
                    <a:pt x="1175" y="223"/>
                    <a:pt x="1175" y="269"/>
                    <a:pt x="1175" y="314"/>
                  </a:cubicBezTo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577665" y="2099631"/>
              <a:ext cx="311972" cy="228160"/>
            </a:xfrm>
            <a:custGeom>
              <a:rect b="b" l="l" r="r" t="t"/>
              <a:pathLst>
                <a:path extrusionOk="0" h="2235" w="3056">
                  <a:moveTo>
                    <a:pt x="953" y="1536"/>
                  </a:moveTo>
                  <a:cubicBezTo>
                    <a:pt x="1069" y="1338"/>
                    <a:pt x="1161" y="1125"/>
                    <a:pt x="1216" y="902"/>
                  </a:cubicBezTo>
                  <a:cubicBezTo>
                    <a:pt x="1328" y="1065"/>
                    <a:pt x="1429" y="1186"/>
                    <a:pt x="1515" y="1358"/>
                  </a:cubicBezTo>
                  <a:cubicBezTo>
                    <a:pt x="1606" y="1556"/>
                    <a:pt x="1753" y="1748"/>
                    <a:pt x="1905" y="1900"/>
                  </a:cubicBezTo>
                  <a:cubicBezTo>
                    <a:pt x="2083" y="2078"/>
                    <a:pt x="2316" y="2209"/>
                    <a:pt x="2569" y="2219"/>
                  </a:cubicBezTo>
                  <a:cubicBezTo>
                    <a:pt x="2908" y="2235"/>
                    <a:pt x="3055" y="2093"/>
                    <a:pt x="3035" y="1743"/>
                  </a:cubicBezTo>
                  <a:cubicBezTo>
                    <a:pt x="3015" y="1363"/>
                    <a:pt x="2903" y="953"/>
                    <a:pt x="2655" y="654"/>
                  </a:cubicBezTo>
                  <a:cubicBezTo>
                    <a:pt x="2619" y="609"/>
                    <a:pt x="2574" y="568"/>
                    <a:pt x="2533" y="533"/>
                  </a:cubicBezTo>
                  <a:cubicBezTo>
                    <a:pt x="2305" y="330"/>
                    <a:pt x="2037" y="163"/>
                    <a:pt x="1738" y="82"/>
                  </a:cubicBezTo>
                  <a:cubicBezTo>
                    <a:pt x="1444" y="1"/>
                    <a:pt x="1120" y="11"/>
                    <a:pt x="841" y="138"/>
                  </a:cubicBezTo>
                  <a:cubicBezTo>
                    <a:pt x="750" y="178"/>
                    <a:pt x="664" y="234"/>
                    <a:pt x="578" y="295"/>
                  </a:cubicBezTo>
                  <a:cubicBezTo>
                    <a:pt x="507" y="340"/>
                    <a:pt x="436" y="396"/>
                    <a:pt x="381" y="462"/>
                  </a:cubicBezTo>
                  <a:cubicBezTo>
                    <a:pt x="305" y="553"/>
                    <a:pt x="254" y="664"/>
                    <a:pt x="208" y="771"/>
                  </a:cubicBezTo>
                  <a:cubicBezTo>
                    <a:pt x="66" y="1100"/>
                    <a:pt x="66" y="1465"/>
                    <a:pt x="1" y="1814"/>
                  </a:cubicBezTo>
                  <a:cubicBezTo>
                    <a:pt x="16" y="1738"/>
                    <a:pt x="117" y="1713"/>
                    <a:pt x="193" y="1743"/>
                  </a:cubicBezTo>
                  <a:cubicBezTo>
                    <a:pt x="264" y="1774"/>
                    <a:pt x="315" y="1840"/>
                    <a:pt x="386" y="1875"/>
                  </a:cubicBezTo>
                  <a:cubicBezTo>
                    <a:pt x="467" y="1916"/>
                    <a:pt x="563" y="1921"/>
                    <a:pt x="649" y="1885"/>
                  </a:cubicBezTo>
                  <a:cubicBezTo>
                    <a:pt x="781" y="1834"/>
                    <a:pt x="877" y="1652"/>
                    <a:pt x="953" y="1536"/>
                  </a:cubicBezTo>
                  <a:close/>
                </a:path>
              </a:pathLst>
            </a:custGeom>
            <a:solidFill>
              <a:srgbClr val="313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819195" y="2887209"/>
              <a:ext cx="291759" cy="124748"/>
            </a:xfrm>
            <a:custGeom>
              <a:rect b="b" l="l" r="r" t="t"/>
              <a:pathLst>
                <a:path extrusionOk="0" h="1222" w="2858">
                  <a:moveTo>
                    <a:pt x="76" y="1"/>
                  </a:moveTo>
                  <a:lnTo>
                    <a:pt x="2295" y="350"/>
                  </a:lnTo>
                  <a:lnTo>
                    <a:pt x="2472" y="350"/>
                  </a:lnTo>
                  <a:lnTo>
                    <a:pt x="2857" y="1009"/>
                  </a:lnTo>
                  <a:lnTo>
                    <a:pt x="2270" y="1221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867787" y="2544921"/>
              <a:ext cx="260215" cy="491846"/>
            </a:xfrm>
            <a:custGeom>
              <a:rect b="b" l="l" r="r" t="t"/>
              <a:pathLst>
                <a:path extrusionOk="0" h="4818" w="2549">
                  <a:moveTo>
                    <a:pt x="350" y="3384"/>
                  </a:moveTo>
                  <a:lnTo>
                    <a:pt x="461" y="4362"/>
                  </a:lnTo>
                  <a:lnTo>
                    <a:pt x="2037" y="4818"/>
                  </a:lnTo>
                  <a:lnTo>
                    <a:pt x="2548" y="4103"/>
                  </a:lnTo>
                  <a:lnTo>
                    <a:pt x="588" y="0"/>
                  </a:lnTo>
                  <a:lnTo>
                    <a:pt x="0" y="2006"/>
                  </a:lnTo>
                  <a:lnTo>
                    <a:pt x="1277" y="3597"/>
                  </a:lnTo>
                  <a:close/>
                </a:path>
              </a:pathLst>
            </a:custGeom>
            <a:solidFill>
              <a:srgbClr val="FFC5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674338" y="2739289"/>
              <a:ext cx="102" cy="3267"/>
            </a:xfrm>
            <a:custGeom>
              <a:rect b="b" l="l" r="r" t="t"/>
              <a:pathLst>
                <a:path extrusionOk="0" h="32" w="1">
                  <a:moveTo>
                    <a:pt x="1" y="1"/>
                  </a:moveTo>
                  <a:lnTo>
                    <a:pt x="1" y="31"/>
                  </a:lnTo>
                </a:path>
              </a:pathLst>
            </a:custGeom>
            <a:solidFill>
              <a:srgbClr val="F0A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306223" y="2820038"/>
              <a:ext cx="54922" cy="34198"/>
            </a:xfrm>
            <a:custGeom>
              <a:rect b="b" l="l" r="r" t="t"/>
              <a:pathLst>
                <a:path extrusionOk="0" fill="none" h="335" w="538">
                  <a:moveTo>
                    <a:pt x="0" y="0"/>
                  </a:moveTo>
                  <a:cubicBezTo>
                    <a:pt x="177" y="112"/>
                    <a:pt x="360" y="223"/>
                    <a:pt x="537" y="334"/>
                  </a:cubicBezTo>
                </a:path>
              </a:pathLst>
            </a:custGeom>
            <a:noFill/>
            <a:ln cap="rnd" cmpd="sng" w="2150">
              <a:solidFill>
                <a:srgbClr val="647FBE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297444" y="2869140"/>
              <a:ext cx="57984" cy="11944"/>
            </a:xfrm>
            <a:custGeom>
              <a:rect b="b" l="l" r="r" t="t"/>
              <a:pathLst>
                <a:path extrusionOk="0" fill="none" h="117" w="568">
                  <a:moveTo>
                    <a:pt x="0" y="117"/>
                  </a:moveTo>
                  <a:cubicBezTo>
                    <a:pt x="167" y="21"/>
                    <a:pt x="385" y="0"/>
                    <a:pt x="567" y="66"/>
                  </a:cubicBezTo>
                </a:path>
              </a:pathLst>
            </a:custGeom>
            <a:noFill/>
            <a:ln cap="rnd" cmpd="sng" w="2150">
              <a:solidFill>
                <a:srgbClr val="647FBE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001211" y="2910484"/>
              <a:ext cx="85956" cy="25419"/>
            </a:xfrm>
            <a:custGeom>
              <a:rect b="b" l="l" r="r" t="t"/>
              <a:pathLst>
                <a:path extrusionOk="0" fill="none" h="249" w="842">
                  <a:moveTo>
                    <a:pt x="0" y="16"/>
                  </a:moveTo>
                  <a:cubicBezTo>
                    <a:pt x="294" y="1"/>
                    <a:pt x="593" y="87"/>
                    <a:pt x="841" y="249"/>
                  </a:cubicBezTo>
                </a:path>
              </a:pathLst>
            </a:custGeom>
            <a:noFill/>
            <a:ln cap="rnd" cmpd="sng" w="2150">
              <a:solidFill>
                <a:srgbClr val="647FBE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337257" y="4604568"/>
              <a:ext cx="49205" cy="37363"/>
            </a:xfrm>
            <a:custGeom>
              <a:rect b="b" l="l" r="r" t="t"/>
              <a:pathLst>
                <a:path extrusionOk="0" fill="none" h="366" w="482">
                  <a:moveTo>
                    <a:pt x="0" y="0"/>
                  </a:moveTo>
                  <a:cubicBezTo>
                    <a:pt x="162" y="122"/>
                    <a:pt x="324" y="243"/>
                    <a:pt x="481" y="365"/>
                  </a:cubicBezTo>
                </a:path>
              </a:pathLst>
            </a:custGeom>
            <a:noFill/>
            <a:ln cap="rnd" cmpd="sng" w="2150">
              <a:solidFill>
                <a:srgbClr val="694E4E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342871" y="4582314"/>
              <a:ext cx="46142" cy="2654"/>
            </a:xfrm>
            <a:custGeom>
              <a:rect b="b" l="l" r="r" t="t"/>
              <a:pathLst>
                <a:path extrusionOk="0" fill="none" h="26" w="452">
                  <a:moveTo>
                    <a:pt x="1" y="1"/>
                  </a:moveTo>
                  <a:cubicBezTo>
                    <a:pt x="153" y="11"/>
                    <a:pt x="305" y="21"/>
                    <a:pt x="452" y="26"/>
                  </a:cubicBezTo>
                </a:path>
              </a:pathLst>
            </a:custGeom>
            <a:noFill/>
            <a:ln cap="rnd" cmpd="sng" w="2150">
              <a:solidFill>
                <a:srgbClr val="694E4E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791735" y="4619064"/>
              <a:ext cx="54922" cy="16640"/>
            </a:xfrm>
            <a:custGeom>
              <a:rect b="b" l="l" r="r" t="t"/>
              <a:pathLst>
                <a:path extrusionOk="0" fill="none" h="163" w="538">
                  <a:moveTo>
                    <a:pt x="1" y="162"/>
                  </a:moveTo>
                  <a:cubicBezTo>
                    <a:pt x="183" y="112"/>
                    <a:pt x="360" y="56"/>
                    <a:pt x="538" y="0"/>
                  </a:cubicBezTo>
                </a:path>
              </a:pathLst>
            </a:custGeom>
            <a:noFill/>
            <a:ln cap="rnd" cmpd="sng" w="2150">
              <a:solidFill>
                <a:srgbClr val="694E4E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800004" y="4582314"/>
              <a:ext cx="43080" cy="8881"/>
            </a:xfrm>
            <a:custGeom>
              <a:rect b="b" l="l" r="r" t="t"/>
              <a:pathLst>
                <a:path extrusionOk="0" fill="none" h="87" w="422">
                  <a:moveTo>
                    <a:pt x="1" y="87"/>
                  </a:moveTo>
                  <a:cubicBezTo>
                    <a:pt x="143" y="56"/>
                    <a:pt x="284" y="31"/>
                    <a:pt x="421" y="1"/>
                  </a:cubicBezTo>
                </a:path>
              </a:pathLst>
            </a:custGeom>
            <a:noFill/>
            <a:ln cap="rnd" cmpd="sng" w="2150">
              <a:solidFill>
                <a:srgbClr val="694E4E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360415" y="1461503"/>
              <a:ext cx="1015133" cy="626904"/>
            </a:xfrm>
            <a:custGeom>
              <a:rect b="b" l="l" r="r" t="t"/>
              <a:pathLst>
                <a:path extrusionOk="0" h="6141" w="9944">
                  <a:moveTo>
                    <a:pt x="9544" y="6140"/>
                  </a:moveTo>
                  <a:lnTo>
                    <a:pt x="395" y="6140"/>
                  </a:lnTo>
                  <a:cubicBezTo>
                    <a:pt x="177" y="6140"/>
                    <a:pt x="0" y="5963"/>
                    <a:pt x="0" y="5745"/>
                  </a:cubicBezTo>
                  <a:lnTo>
                    <a:pt x="0" y="396"/>
                  </a:lnTo>
                  <a:cubicBezTo>
                    <a:pt x="0" y="178"/>
                    <a:pt x="177" y="1"/>
                    <a:pt x="395" y="1"/>
                  </a:cubicBezTo>
                  <a:lnTo>
                    <a:pt x="9544" y="1"/>
                  </a:lnTo>
                  <a:cubicBezTo>
                    <a:pt x="9767" y="1"/>
                    <a:pt x="9944" y="178"/>
                    <a:pt x="9944" y="396"/>
                  </a:cubicBezTo>
                  <a:lnTo>
                    <a:pt x="9944" y="5745"/>
                  </a:lnTo>
                  <a:cubicBezTo>
                    <a:pt x="9944" y="5963"/>
                    <a:pt x="9767" y="6140"/>
                    <a:pt x="9544" y="61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360415" y="1461503"/>
              <a:ext cx="1015133" cy="190389"/>
            </a:xfrm>
            <a:custGeom>
              <a:rect b="b" l="l" r="r" t="t"/>
              <a:pathLst>
                <a:path extrusionOk="0" h="1865" w="9944">
                  <a:moveTo>
                    <a:pt x="9944" y="1865"/>
                  </a:moveTo>
                  <a:lnTo>
                    <a:pt x="0" y="1865"/>
                  </a:lnTo>
                  <a:lnTo>
                    <a:pt x="0" y="396"/>
                  </a:lnTo>
                  <a:cubicBezTo>
                    <a:pt x="0" y="178"/>
                    <a:pt x="177" y="1"/>
                    <a:pt x="395" y="1"/>
                  </a:cubicBezTo>
                  <a:lnTo>
                    <a:pt x="9544" y="1"/>
                  </a:lnTo>
                  <a:cubicBezTo>
                    <a:pt x="9767" y="1"/>
                    <a:pt x="9944" y="178"/>
                    <a:pt x="9944" y="396"/>
                  </a:cubicBezTo>
                  <a:close/>
                </a:path>
              </a:pathLst>
            </a:custGeom>
            <a:solidFill>
              <a:srgbClr val="FF3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517624" y="1774901"/>
              <a:ext cx="671311" cy="102"/>
            </a:xfrm>
            <a:custGeom>
              <a:rect b="b" l="l" r="r" t="t"/>
              <a:pathLst>
                <a:path extrusionOk="0" fill="none" h="1" w="6576">
                  <a:moveTo>
                    <a:pt x="0" y="1"/>
                  </a:moveTo>
                  <a:lnTo>
                    <a:pt x="6575" y="1"/>
                  </a:lnTo>
                </a:path>
              </a:pathLst>
            </a:custGeom>
            <a:noFill/>
            <a:ln cap="rnd" cmpd="sng" w="19050">
              <a:solidFill>
                <a:srgbClr val="8C8F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3517624" y="1846769"/>
              <a:ext cx="671311" cy="102"/>
            </a:xfrm>
            <a:custGeom>
              <a:rect b="b" l="l" r="r" t="t"/>
              <a:pathLst>
                <a:path extrusionOk="0" fill="none" h="1" w="6576">
                  <a:moveTo>
                    <a:pt x="0" y="1"/>
                  </a:moveTo>
                  <a:lnTo>
                    <a:pt x="6575" y="1"/>
                  </a:lnTo>
                </a:path>
              </a:pathLst>
            </a:custGeom>
            <a:noFill/>
            <a:ln cap="rnd" cmpd="sng" w="19050">
              <a:solidFill>
                <a:srgbClr val="8C8F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3517624" y="1918125"/>
              <a:ext cx="277773" cy="102"/>
            </a:xfrm>
            <a:custGeom>
              <a:rect b="b" l="l" r="r" t="t"/>
              <a:pathLst>
                <a:path extrusionOk="0" fill="none" h="1" w="2721">
                  <a:moveTo>
                    <a:pt x="0" y="1"/>
                  </a:moveTo>
                  <a:lnTo>
                    <a:pt x="2720" y="1"/>
                  </a:lnTo>
                </a:path>
              </a:pathLst>
            </a:custGeom>
            <a:noFill/>
            <a:ln cap="rnd" cmpd="sng" w="19050">
              <a:solidFill>
                <a:srgbClr val="8C8F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101953" y="1344107"/>
              <a:ext cx="424674" cy="424674"/>
            </a:xfrm>
            <a:custGeom>
              <a:rect b="b" l="l" r="r" t="t"/>
              <a:pathLst>
                <a:path extrusionOk="0" h="4160" w="4160">
                  <a:moveTo>
                    <a:pt x="4159" y="2083"/>
                  </a:moveTo>
                  <a:cubicBezTo>
                    <a:pt x="4159" y="3233"/>
                    <a:pt x="3227" y="4160"/>
                    <a:pt x="2077" y="4160"/>
                  </a:cubicBezTo>
                  <a:cubicBezTo>
                    <a:pt x="932" y="4160"/>
                    <a:pt x="0" y="3233"/>
                    <a:pt x="0" y="2083"/>
                  </a:cubicBezTo>
                  <a:cubicBezTo>
                    <a:pt x="0" y="933"/>
                    <a:pt x="932" y="1"/>
                    <a:pt x="2077" y="1"/>
                  </a:cubicBezTo>
                  <a:cubicBezTo>
                    <a:pt x="3227" y="1"/>
                    <a:pt x="4159" y="933"/>
                    <a:pt x="4159" y="2083"/>
                  </a:cubicBezTo>
                  <a:close/>
                </a:path>
              </a:pathLst>
            </a:custGeom>
            <a:solidFill>
              <a:srgbClr val="9B0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288052" y="1432103"/>
              <a:ext cx="60638" cy="246739"/>
            </a:xfrm>
            <a:custGeom>
              <a:rect b="b" l="l" r="r" t="t"/>
              <a:pathLst>
                <a:path extrusionOk="0" h="2417" w="594">
                  <a:moveTo>
                    <a:pt x="16" y="0"/>
                  </a:moveTo>
                  <a:lnTo>
                    <a:pt x="594" y="0"/>
                  </a:lnTo>
                  <a:lnTo>
                    <a:pt x="594" y="613"/>
                  </a:lnTo>
                  <a:lnTo>
                    <a:pt x="492" y="1555"/>
                  </a:lnTo>
                  <a:lnTo>
                    <a:pt x="122" y="1555"/>
                  </a:lnTo>
                  <a:lnTo>
                    <a:pt x="16" y="613"/>
                  </a:lnTo>
                  <a:close/>
                  <a:moveTo>
                    <a:pt x="295" y="1824"/>
                  </a:moveTo>
                  <a:cubicBezTo>
                    <a:pt x="381" y="1824"/>
                    <a:pt x="452" y="1849"/>
                    <a:pt x="507" y="1905"/>
                  </a:cubicBezTo>
                  <a:cubicBezTo>
                    <a:pt x="563" y="1960"/>
                    <a:pt x="588" y="2031"/>
                    <a:pt x="588" y="2118"/>
                  </a:cubicBezTo>
                  <a:cubicBezTo>
                    <a:pt x="588" y="2204"/>
                    <a:pt x="563" y="2280"/>
                    <a:pt x="507" y="2335"/>
                  </a:cubicBezTo>
                  <a:cubicBezTo>
                    <a:pt x="452" y="2391"/>
                    <a:pt x="381" y="2416"/>
                    <a:pt x="295" y="2416"/>
                  </a:cubicBezTo>
                  <a:cubicBezTo>
                    <a:pt x="209" y="2416"/>
                    <a:pt x="138" y="2391"/>
                    <a:pt x="87" y="2335"/>
                  </a:cubicBezTo>
                  <a:cubicBezTo>
                    <a:pt x="31" y="2280"/>
                    <a:pt x="1" y="2204"/>
                    <a:pt x="1" y="2118"/>
                  </a:cubicBezTo>
                  <a:cubicBezTo>
                    <a:pt x="1" y="2031"/>
                    <a:pt x="31" y="1960"/>
                    <a:pt x="82" y="1905"/>
                  </a:cubicBezTo>
                  <a:cubicBezTo>
                    <a:pt x="138" y="1849"/>
                    <a:pt x="209" y="1824"/>
                    <a:pt x="295" y="18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673317" y="1253150"/>
              <a:ext cx="389556" cy="239491"/>
            </a:xfrm>
            <a:custGeom>
              <a:rect b="b" l="l" r="r" t="t"/>
              <a:pathLst>
                <a:path extrusionOk="0" h="2346" w="3816">
                  <a:moveTo>
                    <a:pt x="3526" y="2346"/>
                  </a:moveTo>
                  <a:lnTo>
                    <a:pt x="289" y="2346"/>
                  </a:lnTo>
                  <a:cubicBezTo>
                    <a:pt x="127" y="2346"/>
                    <a:pt x="1" y="2214"/>
                    <a:pt x="1" y="2057"/>
                  </a:cubicBezTo>
                  <a:lnTo>
                    <a:pt x="1" y="0"/>
                  </a:lnTo>
                  <a:lnTo>
                    <a:pt x="3815" y="0"/>
                  </a:lnTo>
                  <a:lnTo>
                    <a:pt x="3815" y="2057"/>
                  </a:lnTo>
                  <a:cubicBezTo>
                    <a:pt x="3815" y="2214"/>
                    <a:pt x="3683" y="2346"/>
                    <a:pt x="3526" y="2346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4673317" y="1253150"/>
              <a:ext cx="389556" cy="150575"/>
            </a:xfrm>
            <a:custGeom>
              <a:rect b="b" l="l" r="r" t="t"/>
              <a:pathLst>
                <a:path extrusionOk="0" h="1475" w="3816">
                  <a:moveTo>
                    <a:pt x="1" y="0"/>
                  </a:moveTo>
                  <a:lnTo>
                    <a:pt x="1728" y="1388"/>
                  </a:lnTo>
                  <a:cubicBezTo>
                    <a:pt x="1834" y="1475"/>
                    <a:pt x="1981" y="1475"/>
                    <a:pt x="2088" y="1388"/>
                  </a:cubicBezTo>
                  <a:lnTo>
                    <a:pt x="3815" y="0"/>
                  </a:lnTo>
                  <a:close/>
                </a:path>
              </a:pathLst>
            </a:custGeom>
            <a:solidFill>
              <a:srgbClr val="524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3283341" y="2862403"/>
              <a:ext cx="818722" cy="521859"/>
            </a:xfrm>
            <a:custGeom>
              <a:rect b="b" l="l" r="r" t="t"/>
              <a:pathLst>
                <a:path extrusionOk="0" h="5112" w="8020">
                  <a:moveTo>
                    <a:pt x="6722" y="5112"/>
                  </a:moveTo>
                  <a:lnTo>
                    <a:pt x="1297" y="5112"/>
                  </a:lnTo>
                  <a:cubicBezTo>
                    <a:pt x="583" y="5112"/>
                    <a:pt x="0" y="4529"/>
                    <a:pt x="0" y="3815"/>
                  </a:cubicBezTo>
                  <a:lnTo>
                    <a:pt x="0" y="1297"/>
                  </a:lnTo>
                  <a:cubicBezTo>
                    <a:pt x="0" y="583"/>
                    <a:pt x="583" y="0"/>
                    <a:pt x="1297" y="0"/>
                  </a:cubicBezTo>
                  <a:lnTo>
                    <a:pt x="6722" y="0"/>
                  </a:lnTo>
                  <a:cubicBezTo>
                    <a:pt x="7437" y="0"/>
                    <a:pt x="8019" y="583"/>
                    <a:pt x="8019" y="1297"/>
                  </a:cubicBezTo>
                  <a:lnTo>
                    <a:pt x="8019" y="3815"/>
                  </a:lnTo>
                  <a:cubicBezTo>
                    <a:pt x="8019" y="4529"/>
                    <a:pt x="7437" y="5112"/>
                    <a:pt x="6722" y="5112"/>
                  </a:cubicBezTo>
                  <a:close/>
                </a:path>
              </a:pathLst>
            </a:custGeom>
            <a:solidFill>
              <a:srgbClr val="FF3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4017121" y="2992151"/>
              <a:ext cx="242656" cy="130975"/>
            </a:xfrm>
            <a:custGeom>
              <a:rect b="b" l="l" r="r" t="t"/>
              <a:pathLst>
                <a:path extrusionOk="0" h="1283" w="2377">
                  <a:moveTo>
                    <a:pt x="0" y="1"/>
                  </a:moveTo>
                  <a:lnTo>
                    <a:pt x="2376" y="1"/>
                  </a:lnTo>
                  <a:lnTo>
                    <a:pt x="0" y="1283"/>
                  </a:lnTo>
                  <a:close/>
                </a:path>
              </a:pathLst>
            </a:custGeom>
            <a:solidFill>
              <a:srgbClr val="FF3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3457599" y="2052060"/>
              <a:ext cx="397723" cy="398336"/>
            </a:xfrm>
            <a:custGeom>
              <a:rect b="b" l="l" r="r" t="t"/>
              <a:pathLst>
                <a:path extrusionOk="0" h="3902" w="3896">
                  <a:moveTo>
                    <a:pt x="3202" y="695"/>
                  </a:moveTo>
                  <a:cubicBezTo>
                    <a:pt x="3896" y="1389"/>
                    <a:pt x="3896" y="2513"/>
                    <a:pt x="3202" y="3207"/>
                  </a:cubicBezTo>
                  <a:cubicBezTo>
                    <a:pt x="2508" y="3901"/>
                    <a:pt x="1383" y="3901"/>
                    <a:pt x="695" y="3207"/>
                  </a:cubicBezTo>
                  <a:cubicBezTo>
                    <a:pt x="1" y="2513"/>
                    <a:pt x="1" y="1389"/>
                    <a:pt x="695" y="695"/>
                  </a:cubicBezTo>
                  <a:cubicBezTo>
                    <a:pt x="1383" y="1"/>
                    <a:pt x="2508" y="1"/>
                    <a:pt x="3202" y="6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457599" y="2052060"/>
              <a:ext cx="397723" cy="398336"/>
            </a:xfrm>
            <a:custGeom>
              <a:rect b="b" l="l" r="r" t="t"/>
              <a:pathLst>
                <a:path extrusionOk="0" fill="none" h="3902" w="3896">
                  <a:moveTo>
                    <a:pt x="3202" y="695"/>
                  </a:moveTo>
                  <a:cubicBezTo>
                    <a:pt x="3896" y="1389"/>
                    <a:pt x="3896" y="2513"/>
                    <a:pt x="3202" y="3207"/>
                  </a:cubicBezTo>
                  <a:cubicBezTo>
                    <a:pt x="2508" y="3901"/>
                    <a:pt x="1383" y="3901"/>
                    <a:pt x="695" y="3207"/>
                  </a:cubicBezTo>
                  <a:cubicBezTo>
                    <a:pt x="1" y="2513"/>
                    <a:pt x="1" y="1389"/>
                    <a:pt x="695" y="695"/>
                  </a:cubicBezTo>
                  <a:cubicBezTo>
                    <a:pt x="1383" y="1"/>
                    <a:pt x="2508" y="1"/>
                    <a:pt x="3202" y="695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FF322E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528445" y="2122906"/>
              <a:ext cx="256029" cy="256642"/>
            </a:xfrm>
            <a:custGeom>
              <a:rect b="b" l="l" r="r" t="t"/>
              <a:pathLst>
                <a:path extrusionOk="0" fill="none" h="2514" w="2508">
                  <a:moveTo>
                    <a:pt x="1" y="1"/>
                  </a:moveTo>
                  <a:lnTo>
                    <a:pt x="2508" y="2513"/>
                  </a:lnTo>
                </a:path>
              </a:pathLst>
            </a:custGeom>
            <a:noFill/>
            <a:ln cap="flat" cmpd="sng" w="38100">
              <a:solidFill>
                <a:srgbClr val="FF322E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5182717" y="2809625"/>
              <a:ext cx="575147" cy="521348"/>
            </a:xfrm>
            <a:custGeom>
              <a:rect b="b" l="l" r="r" t="t"/>
              <a:pathLst>
                <a:path extrusionOk="0" h="5107" w="5634">
                  <a:moveTo>
                    <a:pt x="4336" y="5107"/>
                  </a:moveTo>
                  <a:lnTo>
                    <a:pt x="1297" y="5107"/>
                  </a:lnTo>
                  <a:cubicBezTo>
                    <a:pt x="578" y="5107"/>
                    <a:pt x="0" y="4529"/>
                    <a:pt x="0" y="3810"/>
                  </a:cubicBezTo>
                  <a:lnTo>
                    <a:pt x="0" y="1292"/>
                  </a:lnTo>
                  <a:cubicBezTo>
                    <a:pt x="0" y="578"/>
                    <a:pt x="578" y="1"/>
                    <a:pt x="1297" y="1"/>
                  </a:cubicBezTo>
                  <a:lnTo>
                    <a:pt x="4336" y="1"/>
                  </a:lnTo>
                  <a:cubicBezTo>
                    <a:pt x="5051" y="1"/>
                    <a:pt x="5633" y="578"/>
                    <a:pt x="5633" y="1292"/>
                  </a:cubicBezTo>
                  <a:lnTo>
                    <a:pt x="5633" y="3810"/>
                  </a:lnTo>
                  <a:cubicBezTo>
                    <a:pt x="5633" y="4529"/>
                    <a:pt x="5051" y="5107"/>
                    <a:pt x="4336" y="5107"/>
                  </a:cubicBezTo>
                  <a:close/>
                </a:path>
              </a:pathLst>
            </a:custGeom>
            <a:solidFill>
              <a:srgbClr val="FF32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378207" y="2933249"/>
              <a:ext cx="237450" cy="274200"/>
            </a:xfrm>
            <a:custGeom>
              <a:rect b="b" l="l" r="r" t="t"/>
              <a:pathLst>
                <a:path extrusionOk="0" h="2686" w="2326">
                  <a:moveTo>
                    <a:pt x="2325" y="1343"/>
                  </a:moveTo>
                  <a:lnTo>
                    <a:pt x="0" y="0"/>
                  </a:lnTo>
                  <a:lnTo>
                    <a:pt x="0" y="26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886367" y="1585638"/>
              <a:ext cx="1228797" cy="193553"/>
            </a:xfrm>
            <a:custGeom>
              <a:rect b="b" l="l" r="r" t="t"/>
              <a:pathLst>
                <a:path extrusionOk="0" h="1896" w="12037">
                  <a:moveTo>
                    <a:pt x="11545" y="1895"/>
                  </a:moveTo>
                  <a:lnTo>
                    <a:pt x="492" y="1895"/>
                  </a:lnTo>
                  <a:cubicBezTo>
                    <a:pt x="224" y="1895"/>
                    <a:pt x="1" y="1672"/>
                    <a:pt x="1" y="1404"/>
                  </a:cubicBezTo>
                  <a:lnTo>
                    <a:pt x="1" y="492"/>
                  </a:lnTo>
                  <a:cubicBezTo>
                    <a:pt x="1" y="218"/>
                    <a:pt x="224" y="1"/>
                    <a:pt x="492" y="1"/>
                  </a:cubicBezTo>
                  <a:lnTo>
                    <a:pt x="11545" y="1"/>
                  </a:lnTo>
                  <a:cubicBezTo>
                    <a:pt x="11819" y="1"/>
                    <a:pt x="12037" y="218"/>
                    <a:pt x="12037" y="492"/>
                  </a:cubicBezTo>
                  <a:lnTo>
                    <a:pt x="12037" y="1404"/>
                  </a:lnTo>
                  <a:cubicBezTo>
                    <a:pt x="12037" y="1672"/>
                    <a:pt x="11819" y="1895"/>
                    <a:pt x="11545" y="1895"/>
                  </a:cubicBezTo>
                  <a:close/>
                </a:path>
              </a:pathLst>
            </a:custGeom>
            <a:solidFill>
              <a:srgbClr val="9B0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" name="Google Shape;323;p16"/>
            <p:cNvGrpSpPr/>
            <p:nvPr/>
          </p:nvGrpSpPr>
          <p:grpSpPr>
            <a:xfrm>
              <a:off x="3448827" y="3059448"/>
              <a:ext cx="487750" cy="127768"/>
              <a:chOff x="3448836" y="3073642"/>
              <a:chExt cx="487750" cy="127768"/>
            </a:xfrm>
          </p:grpSpPr>
          <p:sp>
            <p:nvSpPr>
              <p:cNvPr id="324" name="Google Shape;324;p16"/>
              <p:cNvSpPr/>
              <p:nvPr/>
            </p:nvSpPr>
            <p:spPr>
              <a:xfrm>
                <a:off x="3448836" y="3073642"/>
                <a:ext cx="95487" cy="127768"/>
              </a:xfrm>
              <a:custGeom>
                <a:rect b="b" l="l" r="r" t="t"/>
                <a:pathLst>
                  <a:path extrusionOk="0" h="978" w="731">
                    <a:moveTo>
                      <a:pt x="1" y="0"/>
                    </a:moveTo>
                    <a:lnTo>
                      <a:pt x="730" y="0"/>
                    </a:lnTo>
                    <a:lnTo>
                      <a:pt x="730" y="203"/>
                    </a:lnTo>
                    <a:lnTo>
                      <a:pt x="254" y="203"/>
                    </a:lnTo>
                    <a:lnTo>
                      <a:pt x="254" y="420"/>
                    </a:lnTo>
                    <a:lnTo>
                      <a:pt x="690" y="420"/>
                    </a:lnTo>
                    <a:lnTo>
                      <a:pt x="690" y="623"/>
                    </a:lnTo>
                    <a:lnTo>
                      <a:pt x="254" y="623"/>
                    </a:lnTo>
                    <a:lnTo>
                      <a:pt x="254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3546151" y="3073642"/>
                <a:ext cx="143034" cy="127768"/>
              </a:xfrm>
              <a:custGeom>
                <a:rect b="b" l="l" r="r" t="t"/>
                <a:pathLst>
                  <a:path extrusionOk="0" h="978" w="1095">
                    <a:moveTo>
                      <a:pt x="821" y="978"/>
                    </a:moveTo>
                    <a:lnTo>
                      <a:pt x="755" y="805"/>
                    </a:lnTo>
                    <a:lnTo>
                      <a:pt x="335" y="805"/>
                    </a:lnTo>
                    <a:lnTo>
                      <a:pt x="264" y="978"/>
                    </a:lnTo>
                    <a:lnTo>
                      <a:pt x="0" y="978"/>
                    </a:lnTo>
                    <a:lnTo>
                      <a:pt x="421" y="0"/>
                    </a:lnTo>
                    <a:lnTo>
                      <a:pt x="684" y="0"/>
                    </a:lnTo>
                    <a:lnTo>
                      <a:pt x="1094" y="978"/>
                    </a:lnTo>
                    <a:close/>
                    <a:moveTo>
                      <a:pt x="411" y="608"/>
                    </a:moveTo>
                    <a:lnTo>
                      <a:pt x="679" y="608"/>
                    </a:lnTo>
                    <a:lnTo>
                      <a:pt x="547" y="2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3698981" y="3073642"/>
                <a:ext cx="123179" cy="127768"/>
              </a:xfrm>
              <a:custGeom>
                <a:rect b="b" l="l" r="r" t="t"/>
                <a:pathLst>
                  <a:path extrusionOk="0" h="978" w="943">
                    <a:moveTo>
                      <a:pt x="943" y="978"/>
                    </a:moveTo>
                    <a:lnTo>
                      <a:pt x="634" y="978"/>
                    </a:lnTo>
                    <a:lnTo>
                      <a:pt x="380" y="598"/>
                    </a:lnTo>
                    <a:lnTo>
                      <a:pt x="259" y="735"/>
                    </a:lnTo>
                    <a:lnTo>
                      <a:pt x="259" y="978"/>
                    </a:lnTo>
                    <a:lnTo>
                      <a:pt x="0" y="978"/>
                    </a:lnTo>
                    <a:lnTo>
                      <a:pt x="0" y="0"/>
                    </a:lnTo>
                    <a:lnTo>
                      <a:pt x="259" y="0"/>
                    </a:lnTo>
                    <a:lnTo>
                      <a:pt x="259" y="426"/>
                    </a:lnTo>
                    <a:lnTo>
                      <a:pt x="623" y="0"/>
                    </a:lnTo>
                    <a:lnTo>
                      <a:pt x="917" y="0"/>
                    </a:lnTo>
                    <a:lnTo>
                      <a:pt x="558" y="4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3833915" y="3073642"/>
                <a:ext cx="102671" cy="127768"/>
              </a:xfrm>
              <a:custGeom>
                <a:rect b="b" l="l" r="r" t="t"/>
                <a:pathLst>
                  <a:path extrusionOk="0" h="978" w="786">
                    <a:moveTo>
                      <a:pt x="1" y="0"/>
                    </a:moveTo>
                    <a:lnTo>
                      <a:pt x="771" y="0"/>
                    </a:lnTo>
                    <a:lnTo>
                      <a:pt x="771" y="203"/>
                    </a:lnTo>
                    <a:lnTo>
                      <a:pt x="254" y="203"/>
                    </a:lnTo>
                    <a:lnTo>
                      <a:pt x="254" y="385"/>
                    </a:lnTo>
                    <a:lnTo>
                      <a:pt x="720" y="385"/>
                    </a:lnTo>
                    <a:lnTo>
                      <a:pt x="720" y="588"/>
                    </a:lnTo>
                    <a:lnTo>
                      <a:pt x="254" y="593"/>
                    </a:lnTo>
                    <a:lnTo>
                      <a:pt x="254" y="775"/>
                    </a:lnTo>
                    <a:lnTo>
                      <a:pt x="786" y="775"/>
                    </a:lnTo>
                    <a:lnTo>
                      <a:pt x="786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16"/>
            <p:cNvGrpSpPr/>
            <p:nvPr/>
          </p:nvGrpSpPr>
          <p:grpSpPr>
            <a:xfrm>
              <a:off x="5306325" y="1628739"/>
              <a:ext cx="381183" cy="99839"/>
              <a:chOff x="5279713" y="1628739"/>
              <a:chExt cx="381183" cy="99839"/>
            </a:xfrm>
          </p:grpSpPr>
          <p:sp>
            <p:nvSpPr>
              <p:cNvPr id="329" name="Google Shape;329;p16"/>
              <p:cNvSpPr/>
              <p:nvPr/>
            </p:nvSpPr>
            <p:spPr>
              <a:xfrm>
                <a:off x="5279713" y="1628739"/>
                <a:ext cx="74624" cy="99839"/>
              </a:xfrm>
              <a:custGeom>
                <a:rect b="b" l="l" r="r" t="t"/>
                <a:pathLst>
                  <a:path extrusionOk="0" h="978" w="731">
                    <a:moveTo>
                      <a:pt x="1" y="0"/>
                    </a:moveTo>
                    <a:lnTo>
                      <a:pt x="730" y="0"/>
                    </a:lnTo>
                    <a:lnTo>
                      <a:pt x="730" y="203"/>
                    </a:lnTo>
                    <a:lnTo>
                      <a:pt x="254" y="203"/>
                    </a:lnTo>
                    <a:lnTo>
                      <a:pt x="254" y="420"/>
                    </a:lnTo>
                    <a:lnTo>
                      <a:pt x="690" y="420"/>
                    </a:lnTo>
                    <a:lnTo>
                      <a:pt x="690" y="623"/>
                    </a:lnTo>
                    <a:lnTo>
                      <a:pt x="254" y="623"/>
                    </a:lnTo>
                    <a:lnTo>
                      <a:pt x="254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5355766" y="1628739"/>
                <a:ext cx="111783" cy="99839"/>
              </a:xfrm>
              <a:custGeom>
                <a:rect b="b" l="l" r="r" t="t"/>
                <a:pathLst>
                  <a:path extrusionOk="0" h="978" w="1095">
                    <a:moveTo>
                      <a:pt x="821" y="978"/>
                    </a:moveTo>
                    <a:lnTo>
                      <a:pt x="755" y="805"/>
                    </a:lnTo>
                    <a:lnTo>
                      <a:pt x="335" y="805"/>
                    </a:lnTo>
                    <a:lnTo>
                      <a:pt x="264" y="978"/>
                    </a:lnTo>
                    <a:lnTo>
                      <a:pt x="0" y="978"/>
                    </a:lnTo>
                    <a:lnTo>
                      <a:pt x="421" y="0"/>
                    </a:lnTo>
                    <a:lnTo>
                      <a:pt x="684" y="0"/>
                    </a:lnTo>
                    <a:lnTo>
                      <a:pt x="1094" y="978"/>
                    </a:lnTo>
                    <a:close/>
                    <a:moveTo>
                      <a:pt x="411" y="608"/>
                    </a:moveTo>
                    <a:lnTo>
                      <a:pt x="679" y="608"/>
                    </a:lnTo>
                    <a:lnTo>
                      <a:pt x="547" y="2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5475204" y="1628739"/>
                <a:ext cx="96266" cy="99839"/>
              </a:xfrm>
              <a:custGeom>
                <a:rect b="b" l="l" r="r" t="t"/>
                <a:pathLst>
                  <a:path extrusionOk="0" h="978" w="943">
                    <a:moveTo>
                      <a:pt x="943" y="978"/>
                    </a:moveTo>
                    <a:lnTo>
                      <a:pt x="634" y="978"/>
                    </a:lnTo>
                    <a:lnTo>
                      <a:pt x="380" y="598"/>
                    </a:lnTo>
                    <a:lnTo>
                      <a:pt x="259" y="735"/>
                    </a:lnTo>
                    <a:lnTo>
                      <a:pt x="259" y="978"/>
                    </a:lnTo>
                    <a:lnTo>
                      <a:pt x="0" y="978"/>
                    </a:lnTo>
                    <a:lnTo>
                      <a:pt x="0" y="0"/>
                    </a:lnTo>
                    <a:lnTo>
                      <a:pt x="259" y="0"/>
                    </a:lnTo>
                    <a:lnTo>
                      <a:pt x="259" y="426"/>
                    </a:lnTo>
                    <a:lnTo>
                      <a:pt x="623" y="0"/>
                    </a:lnTo>
                    <a:lnTo>
                      <a:pt x="917" y="0"/>
                    </a:lnTo>
                    <a:lnTo>
                      <a:pt x="558" y="4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5580657" y="1628739"/>
                <a:ext cx="80239" cy="99839"/>
              </a:xfrm>
              <a:custGeom>
                <a:rect b="b" l="l" r="r" t="t"/>
                <a:pathLst>
                  <a:path extrusionOk="0" h="978" w="786">
                    <a:moveTo>
                      <a:pt x="1" y="0"/>
                    </a:moveTo>
                    <a:lnTo>
                      <a:pt x="771" y="0"/>
                    </a:lnTo>
                    <a:lnTo>
                      <a:pt x="771" y="203"/>
                    </a:lnTo>
                    <a:lnTo>
                      <a:pt x="254" y="203"/>
                    </a:lnTo>
                    <a:lnTo>
                      <a:pt x="254" y="385"/>
                    </a:lnTo>
                    <a:lnTo>
                      <a:pt x="720" y="385"/>
                    </a:lnTo>
                    <a:lnTo>
                      <a:pt x="720" y="588"/>
                    </a:lnTo>
                    <a:lnTo>
                      <a:pt x="254" y="593"/>
                    </a:lnTo>
                    <a:lnTo>
                      <a:pt x="254" y="775"/>
                    </a:lnTo>
                    <a:lnTo>
                      <a:pt x="786" y="775"/>
                    </a:lnTo>
                    <a:lnTo>
                      <a:pt x="786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6"/>
            <p:cNvGrpSpPr/>
            <p:nvPr/>
          </p:nvGrpSpPr>
          <p:grpSpPr>
            <a:xfrm>
              <a:off x="3662675" y="1522214"/>
              <a:ext cx="381183" cy="99839"/>
              <a:chOff x="3597363" y="1522214"/>
              <a:chExt cx="381183" cy="99839"/>
            </a:xfrm>
          </p:grpSpPr>
          <p:sp>
            <p:nvSpPr>
              <p:cNvPr id="334" name="Google Shape;334;p16"/>
              <p:cNvSpPr/>
              <p:nvPr/>
            </p:nvSpPr>
            <p:spPr>
              <a:xfrm>
                <a:off x="3597363" y="1522214"/>
                <a:ext cx="74624" cy="99839"/>
              </a:xfrm>
              <a:custGeom>
                <a:rect b="b" l="l" r="r" t="t"/>
                <a:pathLst>
                  <a:path extrusionOk="0" h="978" w="731">
                    <a:moveTo>
                      <a:pt x="1" y="0"/>
                    </a:moveTo>
                    <a:lnTo>
                      <a:pt x="730" y="0"/>
                    </a:lnTo>
                    <a:lnTo>
                      <a:pt x="730" y="203"/>
                    </a:lnTo>
                    <a:lnTo>
                      <a:pt x="254" y="203"/>
                    </a:lnTo>
                    <a:lnTo>
                      <a:pt x="254" y="420"/>
                    </a:lnTo>
                    <a:lnTo>
                      <a:pt x="690" y="420"/>
                    </a:lnTo>
                    <a:lnTo>
                      <a:pt x="690" y="623"/>
                    </a:lnTo>
                    <a:lnTo>
                      <a:pt x="254" y="623"/>
                    </a:lnTo>
                    <a:lnTo>
                      <a:pt x="254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3673416" y="1522214"/>
                <a:ext cx="111783" cy="99839"/>
              </a:xfrm>
              <a:custGeom>
                <a:rect b="b" l="l" r="r" t="t"/>
                <a:pathLst>
                  <a:path extrusionOk="0" h="978" w="1095">
                    <a:moveTo>
                      <a:pt x="821" y="978"/>
                    </a:moveTo>
                    <a:lnTo>
                      <a:pt x="755" y="805"/>
                    </a:lnTo>
                    <a:lnTo>
                      <a:pt x="335" y="805"/>
                    </a:lnTo>
                    <a:lnTo>
                      <a:pt x="264" y="978"/>
                    </a:lnTo>
                    <a:lnTo>
                      <a:pt x="0" y="978"/>
                    </a:lnTo>
                    <a:lnTo>
                      <a:pt x="421" y="0"/>
                    </a:lnTo>
                    <a:lnTo>
                      <a:pt x="684" y="0"/>
                    </a:lnTo>
                    <a:lnTo>
                      <a:pt x="1094" y="978"/>
                    </a:lnTo>
                    <a:close/>
                    <a:moveTo>
                      <a:pt x="411" y="608"/>
                    </a:moveTo>
                    <a:lnTo>
                      <a:pt x="679" y="608"/>
                    </a:lnTo>
                    <a:lnTo>
                      <a:pt x="547" y="2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3792854" y="1522214"/>
                <a:ext cx="96266" cy="99839"/>
              </a:xfrm>
              <a:custGeom>
                <a:rect b="b" l="l" r="r" t="t"/>
                <a:pathLst>
                  <a:path extrusionOk="0" h="978" w="943">
                    <a:moveTo>
                      <a:pt x="943" y="978"/>
                    </a:moveTo>
                    <a:lnTo>
                      <a:pt x="634" y="978"/>
                    </a:lnTo>
                    <a:lnTo>
                      <a:pt x="380" y="598"/>
                    </a:lnTo>
                    <a:lnTo>
                      <a:pt x="259" y="735"/>
                    </a:lnTo>
                    <a:lnTo>
                      <a:pt x="259" y="978"/>
                    </a:lnTo>
                    <a:lnTo>
                      <a:pt x="0" y="978"/>
                    </a:lnTo>
                    <a:lnTo>
                      <a:pt x="0" y="0"/>
                    </a:lnTo>
                    <a:lnTo>
                      <a:pt x="259" y="0"/>
                    </a:lnTo>
                    <a:lnTo>
                      <a:pt x="259" y="426"/>
                    </a:lnTo>
                    <a:lnTo>
                      <a:pt x="623" y="0"/>
                    </a:lnTo>
                    <a:lnTo>
                      <a:pt x="917" y="0"/>
                    </a:lnTo>
                    <a:lnTo>
                      <a:pt x="558" y="4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3898307" y="1522214"/>
                <a:ext cx="80239" cy="99839"/>
              </a:xfrm>
              <a:custGeom>
                <a:rect b="b" l="l" r="r" t="t"/>
                <a:pathLst>
                  <a:path extrusionOk="0" h="978" w="786">
                    <a:moveTo>
                      <a:pt x="1" y="0"/>
                    </a:moveTo>
                    <a:lnTo>
                      <a:pt x="771" y="0"/>
                    </a:lnTo>
                    <a:lnTo>
                      <a:pt x="771" y="203"/>
                    </a:lnTo>
                    <a:lnTo>
                      <a:pt x="254" y="203"/>
                    </a:lnTo>
                    <a:lnTo>
                      <a:pt x="254" y="385"/>
                    </a:lnTo>
                    <a:lnTo>
                      <a:pt x="720" y="385"/>
                    </a:lnTo>
                    <a:lnTo>
                      <a:pt x="720" y="588"/>
                    </a:lnTo>
                    <a:lnTo>
                      <a:pt x="254" y="593"/>
                    </a:lnTo>
                    <a:lnTo>
                      <a:pt x="254" y="775"/>
                    </a:lnTo>
                    <a:lnTo>
                      <a:pt x="786" y="775"/>
                    </a:lnTo>
                    <a:lnTo>
                      <a:pt x="786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16"/>
            <p:cNvGrpSpPr/>
            <p:nvPr/>
          </p:nvGrpSpPr>
          <p:grpSpPr>
            <a:xfrm>
              <a:off x="4991364" y="2034502"/>
              <a:ext cx="381183" cy="99839"/>
              <a:chOff x="4995025" y="2026789"/>
              <a:chExt cx="381183" cy="99839"/>
            </a:xfrm>
          </p:grpSpPr>
          <p:sp>
            <p:nvSpPr>
              <p:cNvPr id="339" name="Google Shape;339;p16"/>
              <p:cNvSpPr/>
              <p:nvPr/>
            </p:nvSpPr>
            <p:spPr>
              <a:xfrm>
                <a:off x="4995025" y="2026789"/>
                <a:ext cx="74624" cy="99839"/>
              </a:xfrm>
              <a:custGeom>
                <a:rect b="b" l="l" r="r" t="t"/>
                <a:pathLst>
                  <a:path extrusionOk="0" h="978" w="731">
                    <a:moveTo>
                      <a:pt x="1" y="0"/>
                    </a:moveTo>
                    <a:lnTo>
                      <a:pt x="730" y="0"/>
                    </a:lnTo>
                    <a:lnTo>
                      <a:pt x="730" y="203"/>
                    </a:lnTo>
                    <a:lnTo>
                      <a:pt x="254" y="203"/>
                    </a:lnTo>
                    <a:lnTo>
                      <a:pt x="254" y="420"/>
                    </a:lnTo>
                    <a:lnTo>
                      <a:pt x="690" y="420"/>
                    </a:lnTo>
                    <a:lnTo>
                      <a:pt x="690" y="623"/>
                    </a:lnTo>
                    <a:lnTo>
                      <a:pt x="254" y="623"/>
                    </a:lnTo>
                    <a:lnTo>
                      <a:pt x="254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5071078" y="2026789"/>
                <a:ext cx="111783" cy="99839"/>
              </a:xfrm>
              <a:custGeom>
                <a:rect b="b" l="l" r="r" t="t"/>
                <a:pathLst>
                  <a:path extrusionOk="0" h="978" w="1095">
                    <a:moveTo>
                      <a:pt x="821" y="978"/>
                    </a:moveTo>
                    <a:lnTo>
                      <a:pt x="755" y="805"/>
                    </a:lnTo>
                    <a:lnTo>
                      <a:pt x="335" y="805"/>
                    </a:lnTo>
                    <a:lnTo>
                      <a:pt x="264" y="978"/>
                    </a:lnTo>
                    <a:lnTo>
                      <a:pt x="0" y="978"/>
                    </a:lnTo>
                    <a:lnTo>
                      <a:pt x="421" y="0"/>
                    </a:lnTo>
                    <a:lnTo>
                      <a:pt x="684" y="0"/>
                    </a:lnTo>
                    <a:lnTo>
                      <a:pt x="1094" y="978"/>
                    </a:lnTo>
                    <a:close/>
                    <a:moveTo>
                      <a:pt x="411" y="608"/>
                    </a:moveTo>
                    <a:lnTo>
                      <a:pt x="679" y="608"/>
                    </a:lnTo>
                    <a:lnTo>
                      <a:pt x="547" y="2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5190516" y="2026789"/>
                <a:ext cx="96266" cy="99839"/>
              </a:xfrm>
              <a:custGeom>
                <a:rect b="b" l="l" r="r" t="t"/>
                <a:pathLst>
                  <a:path extrusionOk="0" h="978" w="943">
                    <a:moveTo>
                      <a:pt x="943" y="978"/>
                    </a:moveTo>
                    <a:lnTo>
                      <a:pt x="634" y="978"/>
                    </a:lnTo>
                    <a:lnTo>
                      <a:pt x="380" y="598"/>
                    </a:lnTo>
                    <a:lnTo>
                      <a:pt x="259" y="735"/>
                    </a:lnTo>
                    <a:lnTo>
                      <a:pt x="259" y="978"/>
                    </a:lnTo>
                    <a:lnTo>
                      <a:pt x="0" y="978"/>
                    </a:lnTo>
                    <a:lnTo>
                      <a:pt x="0" y="0"/>
                    </a:lnTo>
                    <a:lnTo>
                      <a:pt x="259" y="0"/>
                    </a:lnTo>
                    <a:lnTo>
                      <a:pt x="259" y="426"/>
                    </a:lnTo>
                    <a:lnTo>
                      <a:pt x="623" y="0"/>
                    </a:lnTo>
                    <a:lnTo>
                      <a:pt x="917" y="0"/>
                    </a:lnTo>
                    <a:lnTo>
                      <a:pt x="558" y="4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5295969" y="2026789"/>
                <a:ext cx="80239" cy="99839"/>
              </a:xfrm>
              <a:custGeom>
                <a:rect b="b" l="l" r="r" t="t"/>
                <a:pathLst>
                  <a:path extrusionOk="0" h="978" w="786">
                    <a:moveTo>
                      <a:pt x="1" y="0"/>
                    </a:moveTo>
                    <a:lnTo>
                      <a:pt x="771" y="0"/>
                    </a:lnTo>
                    <a:lnTo>
                      <a:pt x="771" y="203"/>
                    </a:lnTo>
                    <a:lnTo>
                      <a:pt x="254" y="203"/>
                    </a:lnTo>
                    <a:lnTo>
                      <a:pt x="254" y="385"/>
                    </a:lnTo>
                    <a:lnTo>
                      <a:pt x="720" y="385"/>
                    </a:lnTo>
                    <a:lnTo>
                      <a:pt x="720" y="588"/>
                    </a:lnTo>
                    <a:lnTo>
                      <a:pt x="254" y="593"/>
                    </a:lnTo>
                    <a:lnTo>
                      <a:pt x="254" y="775"/>
                    </a:lnTo>
                    <a:lnTo>
                      <a:pt x="786" y="775"/>
                    </a:lnTo>
                    <a:lnTo>
                      <a:pt x="786" y="978"/>
                    </a:lnTo>
                    <a:lnTo>
                      <a:pt x="1" y="9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/>
          <p:nvPr>
            <p:ph type="title"/>
          </p:nvPr>
        </p:nvSpPr>
        <p:spPr>
          <a:xfrm>
            <a:off x="616375" y="662275"/>
            <a:ext cx="33549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887"/>
              <a:buFont typeface="Arial"/>
              <a:buNone/>
            </a:pPr>
            <a:r>
              <a:rPr b="1" lang="pt-BR" sz="3550"/>
              <a:t>Justificativas</a:t>
            </a:r>
            <a:endParaRPr sz="2700"/>
          </a:p>
        </p:txBody>
      </p:sp>
      <p:sp>
        <p:nvSpPr>
          <p:cNvPr id="348" name="Google Shape;348;p17"/>
          <p:cNvSpPr txBox="1"/>
          <p:nvPr>
            <p:ph idx="1" type="subTitle"/>
          </p:nvPr>
        </p:nvSpPr>
        <p:spPr>
          <a:xfrm>
            <a:off x="305375" y="1356225"/>
            <a:ext cx="40452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Os meios comuns de se verificar uma notícia são pouco práticos e às vezes não difundidos.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Não existem sistemas de avaliação que apontem a “confiabilidade” das principais plataformas de notícias.</a:t>
            </a:r>
            <a:endParaRPr sz="2200"/>
          </a:p>
        </p:txBody>
      </p:sp>
      <p:grpSp>
        <p:nvGrpSpPr>
          <p:cNvPr id="349" name="Google Shape;349;p17"/>
          <p:cNvGrpSpPr/>
          <p:nvPr/>
        </p:nvGrpSpPr>
        <p:grpSpPr>
          <a:xfrm>
            <a:off x="5536900" y="1165313"/>
            <a:ext cx="2722395" cy="2812878"/>
            <a:chOff x="457200" y="1696875"/>
            <a:chExt cx="2722395" cy="2812878"/>
          </a:xfrm>
        </p:grpSpPr>
        <p:sp>
          <p:nvSpPr>
            <p:cNvPr id="350" name="Google Shape;350;p17"/>
            <p:cNvSpPr/>
            <p:nvPr/>
          </p:nvSpPr>
          <p:spPr>
            <a:xfrm>
              <a:off x="812100" y="1696875"/>
              <a:ext cx="2082217" cy="1882448"/>
            </a:xfrm>
            <a:custGeom>
              <a:rect b="b" l="l" r="r" t="t"/>
              <a:pathLst>
                <a:path extrusionOk="0" h="20659" w="22852">
                  <a:moveTo>
                    <a:pt x="4150" y="18738"/>
                  </a:moveTo>
                  <a:cubicBezTo>
                    <a:pt x="4150" y="18738"/>
                    <a:pt x="183" y="17518"/>
                    <a:pt x="92" y="14098"/>
                  </a:cubicBezTo>
                  <a:cubicBezTo>
                    <a:pt x="1" y="10679"/>
                    <a:pt x="3187" y="9970"/>
                    <a:pt x="3126" y="9615"/>
                  </a:cubicBezTo>
                  <a:cubicBezTo>
                    <a:pt x="3066" y="9261"/>
                    <a:pt x="2286" y="6318"/>
                    <a:pt x="3081" y="5127"/>
                  </a:cubicBezTo>
                  <a:cubicBezTo>
                    <a:pt x="3876" y="3937"/>
                    <a:pt x="5431" y="4119"/>
                    <a:pt x="5522" y="3876"/>
                  </a:cubicBezTo>
                  <a:cubicBezTo>
                    <a:pt x="5614" y="3633"/>
                    <a:pt x="6470" y="1"/>
                    <a:pt x="10953" y="1"/>
                  </a:cubicBezTo>
                  <a:cubicBezTo>
                    <a:pt x="15441" y="1"/>
                    <a:pt x="18642" y="4914"/>
                    <a:pt x="18825" y="6135"/>
                  </a:cubicBezTo>
                  <a:cubicBezTo>
                    <a:pt x="19007" y="7356"/>
                    <a:pt x="17057" y="10041"/>
                    <a:pt x="18095" y="10299"/>
                  </a:cubicBezTo>
                  <a:cubicBezTo>
                    <a:pt x="19134" y="10558"/>
                    <a:pt x="22852" y="11018"/>
                    <a:pt x="21970" y="15046"/>
                  </a:cubicBezTo>
                  <a:cubicBezTo>
                    <a:pt x="21084" y="19073"/>
                    <a:pt x="7721" y="20658"/>
                    <a:pt x="4150" y="187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1164813" y="2053232"/>
              <a:ext cx="1202842" cy="1130070"/>
            </a:xfrm>
            <a:custGeom>
              <a:rect b="b" l="l" r="r" t="t"/>
              <a:pathLst>
                <a:path extrusionOk="0" h="12402" w="13201">
                  <a:moveTo>
                    <a:pt x="5942" y="12401"/>
                  </a:moveTo>
                  <a:cubicBezTo>
                    <a:pt x="5942" y="12401"/>
                    <a:pt x="5998" y="9909"/>
                    <a:pt x="5714" y="9797"/>
                  </a:cubicBezTo>
                  <a:cubicBezTo>
                    <a:pt x="5435" y="9681"/>
                    <a:pt x="2903" y="9655"/>
                    <a:pt x="2533" y="8865"/>
                  </a:cubicBezTo>
                  <a:cubicBezTo>
                    <a:pt x="2168" y="8080"/>
                    <a:pt x="2082" y="6221"/>
                    <a:pt x="2082" y="6221"/>
                  </a:cubicBezTo>
                  <a:cubicBezTo>
                    <a:pt x="2082" y="6221"/>
                    <a:pt x="284" y="6814"/>
                    <a:pt x="142" y="5010"/>
                  </a:cubicBezTo>
                  <a:cubicBezTo>
                    <a:pt x="0" y="3212"/>
                    <a:pt x="1211" y="3015"/>
                    <a:pt x="1520" y="3719"/>
                  </a:cubicBezTo>
                  <a:cubicBezTo>
                    <a:pt x="1829" y="4418"/>
                    <a:pt x="2168" y="4732"/>
                    <a:pt x="2168" y="4732"/>
                  </a:cubicBezTo>
                  <a:cubicBezTo>
                    <a:pt x="2168" y="4732"/>
                    <a:pt x="2112" y="2589"/>
                    <a:pt x="2199" y="2422"/>
                  </a:cubicBezTo>
                  <a:cubicBezTo>
                    <a:pt x="2280" y="2255"/>
                    <a:pt x="3885" y="1"/>
                    <a:pt x="3885" y="1"/>
                  </a:cubicBezTo>
                  <a:cubicBezTo>
                    <a:pt x="3885" y="1"/>
                    <a:pt x="3490" y="3096"/>
                    <a:pt x="5096" y="3293"/>
                  </a:cubicBezTo>
                  <a:cubicBezTo>
                    <a:pt x="6702" y="3491"/>
                    <a:pt x="9007" y="2255"/>
                    <a:pt x="9908" y="2169"/>
                  </a:cubicBezTo>
                  <a:cubicBezTo>
                    <a:pt x="10810" y="2082"/>
                    <a:pt x="10977" y="2645"/>
                    <a:pt x="10977" y="3151"/>
                  </a:cubicBezTo>
                  <a:lnTo>
                    <a:pt x="10977" y="4504"/>
                  </a:lnTo>
                  <a:cubicBezTo>
                    <a:pt x="10977" y="4504"/>
                    <a:pt x="11484" y="3744"/>
                    <a:pt x="11707" y="3349"/>
                  </a:cubicBezTo>
                  <a:cubicBezTo>
                    <a:pt x="11935" y="2959"/>
                    <a:pt x="13201" y="3405"/>
                    <a:pt x="12917" y="5096"/>
                  </a:cubicBezTo>
                  <a:cubicBezTo>
                    <a:pt x="12639" y="6783"/>
                    <a:pt x="11175" y="6277"/>
                    <a:pt x="11175" y="6388"/>
                  </a:cubicBezTo>
                  <a:cubicBezTo>
                    <a:pt x="11175" y="6505"/>
                    <a:pt x="11200" y="8668"/>
                    <a:pt x="10866" y="9088"/>
                  </a:cubicBezTo>
                  <a:cubicBezTo>
                    <a:pt x="10537" y="9493"/>
                    <a:pt x="7852" y="9544"/>
                    <a:pt x="7826" y="9737"/>
                  </a:cubicBezTo>
                  <a:cubicBezTo>
                    <a:pt x="7796" y="9934"/>
                    <a:pt x="7994" y="12401"/>
                    <a:pt x="7994" y="12401"/>
                  </a:cubicBezTo>
                  <a:close/>
                </a:path>
              </a:pathLst>
            </a:custGeom>
            <a:solidFill>
              <a:srgbClr val="FAA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1164813" y="2327857"/>
              <a:ext cx="203556" cy="346256"/>
            </a:xfrm>
            <a:custGeom>
              <a:rect b="b" l="l" r="r" t="t"/>
              <a:pathLst>
                <a:path extrusionOk="0" h="3800" w="2234">
                  <a:moveTo>
                    <a:pt x="2168" y="1713"/>
                  </a:moveTo>
                  <a:cubicBezTo>
                    <a:pt x="2158" y="1703"/>
                    <a:pt x="1824" y="1394"/>
                    <a:pt x="1520" y="705"/>
                  </a:cubicBezTo>
                  <a:cubicBezTo>
                    <a:pt x="1211" y="1"/>
                    <a:pt x="0" y="198"/>
                    <a:pt x="142" y="1996"/>
                  </a:cubicBezTo>
                  <a:cubicBezTo>
                    <a:pt x="284" y="3800"/>
                    <a:pt x="2082" y="3207"/>
                    <a:pt x="2082" y="3207"/>
                  </a:cubicBezTo>
                  <a:cubicBezTo>
                    <a:pt x="2082" y="3207"/>
                    <a:pt x="2234" y="2381"/>
                    <a:pt x="2168" y="1713"/>
                  </a:cubicBezTo>
                  <a:close/>
                </a:path>
              </a:pathLst>
            </a:custGeom>
            <a:solidFill>
              <a:srgbClr val="FAA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167279" y="2322755"/>
              <a:ext cx="200367" cy="327850"/>
            </a:xfrm>
            <a:custGeom>
              <a:rect b="b" l="l" r="r" t="t"/>
              <a:pathLst>
                <a:path extrusionOk="0" h="3598" w="2199">
                  <a:moveTo>
                    <a:pt x="705" y="391"/>
                  </a:moveTo>
                  <a:cubicBezTo>
                    <a:pt x="512" y="735"/>
                    <a:pt x="107" y="1353"/>
                    <a:pt x="1" y="1510"/>
                  </a:cubicBezTo>
                  <a:cubicBezTo>
                    <a:pt x="16" y="2149"/>
                    <a:pt x="16" y="2802"/>
                    <a:pt x="173" y="3430"/>
                  </a:cubicBezTo>
                  <a:cubicBezTo>
                    <a:pt x="472" y="3435"/>
                    <a:pt x="1672" y="3597"/>
                    <a:pt x="1915" y="2138"/>
                  </a:cubicBezTo>
                  <a:cubicBezTo>
                    <a:pt x="2199" y="447"/>
                    <a:pt x="933" y="1"/>
                    <a:pt x="705" y="391"/>
                  </a:cubicBezTo>
                  <a:close/>
                </a:path>
              </a:pathLst>
            </a:custGeom>
            <a:solidFill>
              <a:srgbClr val="FAA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690465" y="2943077"/>
              <a:ext cx="202736" cy="240192"/>
            </a:xfrm>
            <a:custGeom>
              <a:rect b="b" l="l" r="r" t="t"/>
              <a:pathLst>
                <a:path extrusionOk="0" h="2636" w="2225">
                  <a:moveTo>
                    <a:pt x="2052" y="1"/>
                  </a:moveTo>
                  <a:cubicBezTo>
                    <a:pt x="1374" y="57"/>
                    <a:pt x="690" y="87"/>
                    <a:pt x="1" y="92"/>
                  </a:cubicBezTo>
                  <a:cubicBezTo>
                    <a:pt x="219" y="492"/>
                    <a:pt x="173" y="2635"/>
                    <a:pt x="173" y="2635"/>
                  </a:cubicBezTo>
                  <a:lnTo>
                    <a:pt x="2225" y="2635"/>
                  </a:lnTo>
                  <a:cubicBezTo>
                    <a:pt x="2225" y="2635"/>
                    <a:pt x="2042" y="330"/>
                    <a:pt x="2052" y="1"/>
                  </a:cubicBezTo>
                  <a:close/>
                </a:path>
              </a:pathLst>
            </a:custGeom>
            <a:solidFill>
              <a:srgbClr val="FAA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457200" y="3099615"/>
              <a:ext cx="976780" cy="1399968"/>
            </a:xfrm>
            <a:custGeom>
              <a:rect b="b" l="l" r="r" t="t"/>
              <a:pathLst>
                <a:path extrusionOk="0" h="15364" w="10720">
                  <a:moveTo>
                    <a:pt x="1718" y="14017"/>
                  </a:moveTo>
                  <a:cubicBezTo>
                    <a:pt x="1718" y="14017"/>
                    <a:pt x="1" y="12071"/>
                    <a:pt x="791" y="10076"/>
                  </a:cubicBezTo>
                  <a:cubicBezTo>
                    <a:pt x="1576" y="8075"/>
                    <a:pt x="3379" y="6697"/>
                    <a:pt x="4023" y="5461"/>
                  </a:cubicBezTo>
                  <a:cubicBezTo>
                    <a:pt x="4671" y="4220"/>
                    <a:pt x="5877" y="1236"/>
                    <a:pt x="8298" y="618"/>
                  </a:cubicBezTo>
                  <a:cubicBezTo>
                    <a:pt x="10719" y="0"/>
                    <a:pt x="8414" y="6499"/>
                    <a:pt x="8328" y="7568"/>
                  </a:cubicBezTo>
                  <a:cubicBezTo>
                    <a:pt x="8247" y="8637"/>
                    <a:pt x="8389" y="10187"/>
                    <a:pt x="7629" y="11058"/>
                  </a:cubicBezTo>
                  <a:cubicBezTo>
                    <a:pt x="6869" y="11930"/>
                    <a:pt x="2731" y="15364"/>
                    <a:pt x="1718" y="1401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2164090" y="3095879"/>
              <a:ext cx="1015505" cy="1403704"/>
            </a:xfrm>
            <a:custGeom>
              <a:rect b="b" l="l" r="r" t="t"/>
              <a:pathLst>
                <a:path extrusionOk="0" h="15405" w="11145">
                  <a:moveTo>
                    <a:pt x="9432" y="14058"/>
                  </a:moveTo>
                  <a:cubicBezTo>
                    <a:pt x="9432" y="14058"/>
                    <a:pt x="11144" y="12112"/>
                    <a:pt x="10359" y="10117"/>
                  </a:cubicBezTo>
                  <a:cubicBezTo>
                    <a:pt x="9569" y="8116"/>
                    <a:pt x="7771" y="6738"/>
                    <a:pt x="7122" y="5502"/>
                  </a:cubicBezTo>
                  <a:cubicBezTo>
                    <a:pt x="6474" y="4261"/>
                    <a:pt x="4843" y="1237"/>
                    <a:pt x="2421" y="619"/>
                  </a:cubicBezTo>
                  <a:cubicBezTo>
                    <a:pt x="0" y="1"/>
                    <a:pt x="2730" y="6540"/>
                    <a:pt x="2817" y="7609"/>
                  </a:cubicBezTo>
                  <a:cubicBezTo>
                    <a:pt x="2903" y="8678"/>
                    <a:pt x="2761" y="10228"/>
                    <a:pt x="3521" y="11099"/>
                  </a:cubicBezTo>
                  <a:cubicBezTo>
                    <a:pt x="4281" y="11971"/>
                    <a:pt x="8419" y="15405"/>
                    <a:pt x="9432" y="1405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1098297" y="3032189"/>
              <a:ext cx="1378334" cy="1416187"/>
            </a:xfrm>
            <a:custGeom>
              <a:rect b="b" l="l" r="r" t="t"/>
              <a:pathLst>
                <a:path extrusionOk="0" h="15542" w="15127">
                  <a:moveTo>
                    <a:pt x="917" y="1576"/>
                  </a:moveTo>
                  <a:cubicBezTo>
                    <a:pt x="1125" y="1221"/>
                    <a:pt x="5208" y="1"/>
                    <a:pt x="5375" y="158"/>
                  </a:cubicBezTo>
                  <a:cubicBezTo>
                    <a:pt x="5542" y="310"/>
                    <a:pt x="6839" y="750"/>
                    <a:pt x="7710" y="750"/>
                  </a:cubicBezTo>
                  <a:cubicBezTo>
                    <a:pt x="8582" y="750"/>
                    <a:pt x="9797" y="41"/>
                    <a:pt x="10010" y="77"/>
                  </a:cubicBezTo>
                  <a:cubicBezTo>
                    <a:pt x="10218" y="117"/>
                    <a:pt x="13966" y="978"/>
                    <a:pt x="14549" y="1454"/>
                  </a:cubicBezTo>
                  <a:cubicBezTo>
                    <a:pt x="15126" y="1931"/>
                    <a:pt x="13181" y="15542"/>
                    <a:pt x="13181" y="15542"/>
                  </a:cubicBezTo>
                  <a:lnTo>
                    <a:pt x="2802" y="15542"/>
                  </a:lnTo>
                  <a:cubicBezTo>
                    <a:pt x="2802" y="15542"/>
                    <a:pt x="1" y="3151"/>
                    <a:pt x="917" y="1576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  <a:highlight>
                  <a:schemeClr val="accent5"/>
                </a:highlight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347046" y="3717567"/>
              <a:ext cx="920469" cy="730782"/>
            </a:xfrm>
            <a:custGeom>
              <a:rect b="b" l="l" r="r" t="t"/>
              <a:pathLst>
                <a:path extrusionOk="0" h="8020" w="10102">
                  <a:moveTo>
                    <a:pt x="2027" y="8020"/>
                  </a:moveTo>
                  <a:cubicBezTo>
                    <a:pt x="1845" y="8020"/>
                    <a:pt x="1" y="310"/>
                    <a:pt x="168" y="178"/>
                  </a:cubicBezTo>
                  <a:cubicBezTo>
                    <a:pt x="335" y="52"/>
                    <a:pt x="9823" y="1"/>
                    <a:pt x="9960" y="178"/>
                  </a:cubicBezTo>
                  <a:cubicBezTo>
                    <a:pt x="10102" y="361"/>
                    <a:pt x="8668" y="8020"/>
                    <a:pt x="8668" y="802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1714976" y="3911008"/>
              <a:ext cx="171756" cy="171761"/>
            </a:xfrm>
            <a:custGeom>
              <a:rect b="b" l="l" r="r" t="t"/>
              <a:pathLst>
                <a:path extrusionOk="0" h="1885" w="1885">
                  <a:moveTo>
                    <a:pt x="1885" y="943"/>
                  </a:moveTo>
                  <a:cubicBezTo>
                    <a:pt x="1885" y="1464"/>
                    <a:pt x="1464" y="1885"/>
                    <a:pt x="942" y="1885"/>
                  </a:cubicBezTo>
                  <a:cubicBezTo>
                    <a:pt x="421" y="1885"/>
                    <a:pt x="0" y="1464"/>
                    <a:pt x="0" y="943"/>
                  </a:cubicBezTo>
                  <a:cubicBezTo>
                    <a:pt x="0" y="426"/>
                    <a:pt x="421" y="0"/>
                    <a:pt x="942" y="0"/>
                  </a:cubicBezTo>
                  <a:cubicBezTo>
                    <a:pt x="1464" y="0"/>
                    <a:pt x="1885" y="426"/>
                    <a:pt x="1885" y="9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493191" y="3991737"/>
              <a:ext cx="910264" cy="456602"/>
            </a:xfrm>
            <a:custGeom>
              <a:rect b="b" l="l" r="r" t="t"/>
              <a:pathLst>
                <a:path extrusionOk="0" h="5011" w="9990">
                  <a:moveTo>
                    <a:pt x="7315" y="1916"/>
                  </a:moveTo>
                  <a:cubicBezTo>
                    <a:pt x="7315" y="1916"/>
                    <a:pt x="4362" y="1"/>
                    <a:pt x="3065" y="933"/>
                  </a:cubicBezTo>
                  <a:cubicBezTo>
                    <a:pt x="1774" y="1860"/>
                    <a:pt x="1" y="5011"/>
                    <a:pt x="2361" y="5011"/>
                  </a:cubicBezTo>
                  <a:cubicBezTo>
                    <a:pt x="4727" y="5011"/>
                    <a:pt x="7513" y="4844"/>
                    <a:pt x="7513" y="4844"/>
                  </a:cubicBezTo>
                  <a:cubicBezTo>
                    <a:pt x="7513" y="4844"/>
                    <a:pt x="9990" y="4671"/>
                    <a:pt x="7315" y="1916"/>
                  </a:cubicBezTo>
                  <a:close/>
                </a:path>
              </a:pathLst>
            </a:custGeom>
            <a:solidFill>
              <a:srgbClr val="DF8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113514" y="4027728"/>
              <a:ext cx="520737" cy="482025"/>
            </a:xfrm>
            <a:custGeom>
              <a:rect b="b" l="l" r="r" t="t"/>
              <a:pathLst>
                <a:path extrusionOk="0" h="5290" w="5715">
                  <a:moveTo>
                    <a:pt x="366" y="4140"/>
                  </a:moveTo>
                  <a:cubicBezTo>
                    <a:pt x="62" y="3825"/>
                    <a:pt x="1" y="3516"/>
                    <a:pt x="229" y="3263"/>
                  </a:cubicBezTo>
                  <a:cubicBezTo>
                    <a:pt x="452" y="3010"/>
                    <a:pt x="51" y="2676"/>
                    <a:pt x="224" y="2225"/>
                  </a:cubicBezTo>
                  <a:cubicBezTo>
                    <a:pt x="396" y="1774"/>
                    <a:pt x="826" y="1865"/>
                    <a:pt x="786" y="1814"/>
                  </a:cubicBezTo>
                  <a:cubicBezTo>
                    <a:pt x="740" y="1769"/>
                    <a:pt x="705" y="1298"/>
                    <a:pt x="989" y="984"/>
                  </a:cubicBezTo>
                  <a:cubicBezTo>
                    <a:pt x="1267" y="675"/>
                    <a:pt x="1439" y="903"/>
                    <a:pt x="1632" y="817"/>
                  </a:cubicBezTo>
                  <a:cubicBezTo>
                    <a:pt x="1829" y="730"/>
                    <a:pt x="1840" y="1"/>
                    <a:pt x="2412" y="280"/>
                  </a:cubicBezTo>
                  <a:cubicBezTo>
                    <a:pt x="2984" y="563"/>
                    <a:pt x="5715" y="2574"/>
                    <a:pt x="5629" y="3056"/>
                  </a:cubicBezTo>
                  <a:cubicBezTo>
                    <a:pt x="5548" y="3532"/>
                    <a:pt x="5294" y="3516"/>
                    <a:pt x="5294" y="3516"/>
                  </a:cubicBezTo>
                  <a:cubicBezTo>
                    <a:pt x="5294" y="3516"/>
                    <a:pt x="5406" y="3972"/>
                    <a:pt x="5264" y="4140"/>
                  </a:cubicBezTo>
                  <a:cubicBezTo>
                    <a:pt x="5122" y="4307"/>
                    <a:pt x="4925" y="4418"/>
                    <a:pt x="4925" y="4418"/>
                  </a:cubicBezTo>
                  <a:cubicBezTo>
                    <a:pt x="4925" y="4418"/>
                    <a:pt x="4975" y="4778"/>
                    <a:pt x="4778" y="4950"/>
                  </a:cubicBezTo>
                  <a:cubicBezTo>
                    <a:pt x="4580" y="5117"/>
                    <a:pt x="4028" y="5067"/>
                    <a:pt x="4028" y="5067"/>
                  </a:cubicBezTo>
                  <a:cubicBezTo>
                    <a:pt x="4028" y="5067"/>
                    <a:pt x="4053" y="5234"/>
                    <a:pt x="3547" y="5264"/>
                  </a:cubicBezTo>
                  <a:cubicBezTo>
                    <a:pt x="3040" y="5289"/>
                    <a:pt x="1379" y="5183"/>
                    <a:pt x="366" y="4140"/>
                  </a:cubicBezTo>
                  <a:close/>
                </a:path>
              </a:pathLst>
            </a:custGeom>
            <a:solidFill>
              <a:srgbClr val="FAA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2233248" y="3991737"/>
              <a:ext cx="910811" cy="456602"/>
            </a:xfrm>
            <a:custGeom>
              <a:rect b="b" l="l" r="r" t="t"/>
              <a:pathLst>
                <a:path extrusionOk="0" h="5011" w="9996">
                  <a:moveTo>
                    <a:pt x="2676" y="1916"/>
                  </a:moveTo>
                  <a:cubicBezTo>
                    <a:pt x="2676" y="1916"/>
                    <a:pt x="5634" y="1"/>
                    <a:pt x="6926" y="933"/>
                  </a:cubicBezTo>
                  <a:cubicBezTo>
                    <a:pt x="8222" y="1860"/>
                    <a:pt x="9995" y="5011"/>
                    <a:pt x="7630" y="5011"/>
                  </a:cubicBezTo>
                  <a:cubicBezTo>
                    <a:pt x="5264" y="5011"/>
                    <a:pt x="2478" y="4844"/>
                    <a:pt x="2478" y="4844"/>
                  </a:cubicBezTo>
                  <a:cubicBezTo>
                    <a:pt x="2478" y="4844"/>
                    <a:pt x="1" y="4671"/>
                    <a:pt x="2676" y="1916"/>
                  </a:cubicBezTo>
                  <a:close/>
                </a:path>
              </a:pathLst>
            </a:custGeom>
            <a:solidFill>
              <a:srgbClr val="DF8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2002540" y="4027728"/>
              <a:ext cx="520737" cy="482025"/>
            </a:xfrm>
            <a:custGeom>
              <a:rect b="b" l="l" r="r" t="t"/>
              <a:pathLst>
                <a:path extrusionOk="0" h="5290" w="5715">
                  <a:moveTo>
                    <a:pt x="5349" y="4140"/>
                  </a:moveTo>
                  <a:cubicBezTo>
                    <a:pt x="5658" y="3825"/>
                    <a:pt x="5714" y="3516"/>
                    <a:pt x="5491" y="3263"/>
                  </a:cubicBezTo>
                  <a:cubicBezTo>
                    <a:pt x="5263" y="3010"/>
                    <a:pt x="5663" y="2676"/>
                    <a:pt x="5491" y="2225"/>
                  </a:cubicBezTo>
                  <a:cubicBezTo>
                    <a:pt x="5319" y="1774"/>
                    <a:pt x="4888" y="1865"/>
                    <a:pt x="4934" y="1814"/>
                  </a:cubicBezTo>
                  <a:cubicBezTo>
                    <a:pt x="4975" y="1769"/>
                    <a:pt x="5010" y="1298"/>
                    <a:pt x="4731" y="984"/>
                  </a:cubicBezTo>
                  <a:cubicBezTo>
                    <a:pt x="4448" y="675"/>
                    <a:pt x="4275" y="903"/>
                    <a:pt x="4083" y="817"/>
                  </a:cubicBezTo>
                  <a:cubicBezTo>
                    <a:pt x="3890" y="730"/>
                    <a:pt x="3880" y="1"/>
                    <a:pt x="3308" y="280"/>
                  </a:cubicBezTo>
                  <a:cubicBezTo>
                    <a:pt x="2730" y="563"/>
                    <a:pt x="0" y="2574"/>
                    <a:pt x="86" y="3056"/>
                  </a:cubicBezTo>
                  <a:cubicBezTo>
                    <a:pt x="172" y="3532"/>
                    <a:pt x="426" y="3516"/>
                    <a:pt x="426" y="3516"/>
                  </a:cubicBezTo>
                  <a:cubicBezTo>
                    <a:pt x="426" y="3516"/>
                    <a:pt x="314" y="3972"/>
                    <a:pt x="451" y="4140"/>
                  </a:cubicBezTo>
                  <a:cubicBezTo>
                    <a:pt x="593" y="4307"/>
                    <a:pt x="790" y="4418"/>
                    <a:pt x="790" y="4418"/>
                  </a:cubicBezTo>
                  <a:cubicBezTo>
                    <a:pt x="790" y="4418"/>
                    <a:pt x="745" y="4778"/>
                    <a:pt x="942" y="4950"/>
                  </a:cubicBezTo>
                  <a:cubicBezTo>
                    <a:pt x="1140" y="5117"/>
                    <a:pt x="1692" y="5067"/>
                    <a:pt x="1692" y="5067"/>
                  </a:cubicBezTo>
                  <a:cubicBezTo>
                    <a:pt x="1692" y="5067"/>
                    <a:pt x="1662" y="5234"/>
                    <a:pt x="2168" y="5264"/>
                  </a:cubicBezTo>
                  <a:cubicBezTo>
                    <a:pt x="2675" y="5289"/>
                    <a:pt x="4336" y="5183"/>
                    <a:pt x="5349" y="4140"/>
                  </a:cubicBezTo>
                  <a:close/>
                </a:path>
              </a:pathLst>
            </a:custGeom>
            <a:solidFill>
              <a:srgbClr val="FAA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/>
          <p:nvPr>
            <p:ph type="title"/>
          </p:nvPr>
        </p:nvSpPr>
        <p:spPr>
          <a:xfrm>
            <a:off x="311700" y="2605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200"/>
              <a:t>Solução</a:t>
            </a:r>
            <a:r>
              <a:rPr b="1" lang="pt-BR" sz="3200"/>
              <a:t> </a:t>
            </a:r>
            <a:endParaRPr b="1" sz="3200"/>
          </a:p>
        </p:txBody>
      </p:sp>
      <p:sp>
        <p:nvSpPr>
          <p:cNvPr id="369" name="Google Shape;369;p18"/>
          <p:cNvSpPr txBox="1"/>
          <p:nvPr>
            <p:ph idx="1" type="body"/>
          </p:nvPr>
        </p:nvSpPr>
        <p:spPr>
          <a:xfrm>
            <a:off x="100950" y="1111850"/>
            <a:ext cx="8942100" cy="4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5"/>
          </a:p>
          <a:p>
            <a:pPr indent="-35953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25"/>
              <a:t>D</a:t>
            </a:r>
            <a:r>
              <a:rPr lang="pt-BR" sz="2425"/>
              <a:t>esenvolver um site acessível.</a:t>
            </a:r>
            <a:endParaRPr sz="242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5"/>
          </a:p>
          <a:p>
            <a:pPr indent="-35953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25"/>
              <a:t>Criar uma comunidade que queira </a:t>
            </a:r>
            <a:r>
              <a:rPr lang="pt-BR" sz="2425"/>
              <a:t>procurar</a:t>
            </a:r>
            <a:r>
              <a:rPr lang="pt-BR" sz="2425"/>
              <a:t> a verdade e queira discutir sobre </a:t>
            </a:r>
            <a:r>
              <a:rPr lang="pt-BR" sz="2425"/>
              <a:t>diferentes</a:t>
            </a:r>
            <a:r>
              <a:rPr lang="pt-BR" sz="2425"/>
              <a:t> </a:t>
            </a:r>
            <a:r>
              <a:rPr lang="pt-BR" sz="2425"/>
              <a:t>assuntos. </a:t>
            </a:r>
            <a:endParaRPr sz="2425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5"/>
          </a:p>
          <a:p>
            <a:pPr indent="-35953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25"/>
              <a:t>Desejamos algo capaz de </a:t>
            </a:r>
            <a:r>
              <a:rPr lang="pt-BR" sz="2425"/>
              <a:t>amenizar a propagação</a:t>
            </a:r>
            <a:r>
              <a:rPr lang="pt-BR" sz="2425"/>
              <a:t> de fake news.</a:t>
            </a:r>
            <a:endParaRPr sz="2425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5"/>
          </a:p>
          <a:p>
            <a:pPr indent="-35953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25"/>
              <a:t>Uma plataforma auto suficiente e expansível, que cresce na proporção da demanda e utilização dos usuários.</a:t>
            </a:r>
            <a:endParaRPr sz="242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311700" y="2605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20"/>
              <a:t>Metodologia</a:t>
            </a:r>
            <a:endParaRPr b="1" sz="2720"/>
          </a:p>
        </p:txBody>
      </p:sp>
      <p:sp>
        <p:nvSpPr>
          <p:cNvPr id="375" name="Google Shape;375;p19"/>
          <p:cNvSpPr txBox="1"/>
          <p:nvPr>
            <p:ph idx="1" type="body"/>
          </p:nvPr>
        </p:nvSpPr>
        <p:spPr>
          <a:xfrm>
            <a:off x="2022450" y="1358650"/>
            <a:ext cx="5099100" cy="32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2821"/>
              <a:t>Divisões</a:t>
            </a:r>
            <a:r>
              <a:rPr b="1" lang="pt-BR" sz="2821"/>
              <a:t> de </a:t>
            </a:r>
            <a:r>
              <a:rPr b="1" lang="pt-BR" sz="2821"/>
              <a:t>papéis</a:t>
            </a:r>
            <a:endParaRPr b="1" sz="282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22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862"/>
              <a:t>Diogo:</a:t>
            </a:r>
            <a:r>
              <a:rPr lang="pt-BR" sz="1862"/>
              <a:t> R</a:t>
            </a:r>
            <a:r>
              <a:rPr lang="pt-BR" sz="1862"/>
              <a:t>esponsável</a:t>
            </a:r>
            <a:r>
              <a:rPr lang="pt-BR" sz="1862"/>
              <a:t> </a:t>
            </a:r>
            <a:r>
              <a:rPr lang="pt-BR" sz="1862"/>
              <a:t>pelo site designer</a:t>
            </a:r>
            <a:r>
              <a:rPr lang="pt-BR" sz="1862"/>
              <a:t> do site. </a:t>
            </a:r>
            <a:endParaRPr sz="186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862"/>
              <a:t>Vitória:</a:t>
            </a:r>
            <a:r>
              <a:rPr lang="pt-BR" sz="1862"/>
              <a:t> L</a:t>
            </a:r>
            <a:r>
              <a:rPr lang="pt-BR" sz="1862"/>
              <a:t>ogin/cadastro, botão de like. </a:t>
            </a:r>
            <a:endParaRPr sz="186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862"/>
              <a:t>Iago:</a:t>
            </a:r>
            <a:r>
              <a:rPr lang="pt-BR" sz="1862"/>
              <a:t> Tela de perfil.</a:t>
            </a:r>
            <a:endParaRPr sz="186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862"/>
              <a:t>Matheus:</a:t>
            </a:r>
            <a:r>
              <a:rPr lang="pt-BR" sz="1862"/>
              <a:t> Cadastro de </a:t>
            </a:r>
            <a:r>
              <a:rPr lang="pt-BR" sz="1862"/>
              <a:t>notícias</a:t>
            </a:r>
            <a:r>
              <a:rPr lang="pt-BR" sz="1862"/>
              <a:t> do </a:t>
            </a:r>
            <a:r>
              <a:rPr lang="pt-BR" sz="1862"/>
              <a:t>usuário.</a:t>
            </a:r>
            <a:endParaRPr sz="186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862"/>
              <a:t>Lucca:</a:t>
            </a:r>
            <a:r>
              <a:rPr lang="pt-BR" sz="1862"/>
              <a:t> </a:t>
            </a:r>
            <a:r>
              <a:rPr lang="pt-BR" sz="1862"/>
              <a:t> </a:t>
            </a:r>
            <a:r>
              <a:rPr lang="pt-BR" sz="1862"/>
              <a:t>Exclusão e alteração</a:t>
            </a:r>
            <a:r>
              <a:rPr lang="pt-BR" sz="1862"/>
              <a:t> de </a:t>
            </a:r>
            <a:r>
              <a:rPr lang="pt-BR" sz="1862"/>
              <a:t>notícias.</a:t>
            </a:r>
            <a:endParaRPr sz="2002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/>
          <p:nvPr>
            <p:ph type="title"/>
          </p:nvPr>
        </p:nvSpPr>
        <p:spPr>
          <a:xfrm>
            <a:off x="311700" y="2605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20"/>
              <a:t>Metodologia</a:t>
            </a:r>
            <a:endParaRPr b="1" sz="2720"/>
          </a:p>
        </p:txBody>
      </p:sp>
      <p:sp>
        <p:nvSpPr>
          <p:cNvPr id="381" name="Google Shape;381;p20"/>
          <p:cNvSpPr txBox="1"/>
          <p:nvPr>
            <p:ph idx="1" type="body"/>
          </p:nvPr>
        </p:nvSpPr>
        <p:spPr>
          <a:xfrm>
            <a:off x="504175" y="1323950"/>
            <a:ext cx="4708800" cy="8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73"/>
              <a:t>Ferramentas </a:t>
            </a:r>
            <a:r>
              <a:rPr b="1" lang="pt-BR" sz="3173"/>
              <a:t>utilizadas:</a:t>
            </a:r>
            <a:r>
              <a:rPr b="1" lang="pt-BR" sz="3173"/>
              <a:t> </a:t>
            </a:r>
            <a:endParaRPr sz="2574">
              <a:solidFill>
                <a:schemeClr val="dk1"/>
              </a:solidFill>
            </a:endParaRPr>
          </a:p>
        </p:txBody>
      </p:sp>
      <p:pic>
        <p:nvPicPr>
          <p:cNvPr id="382" name="Google Shape;3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29700"/>
            <a:ext cx="28575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900" y="2529700"/>
            <a:ext cx="258758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0"/>
          <p:cNvPicPr preferRelativeResize="0"/>
          <p:nvPr/>
        </p:nvPicPr>
        <p:blipFill rotWithShape="1">
          <a:blip r:embed="rId5">
            <a:alphaModFix/>
          </a:blip>
          <a:srcRect b="3526" l="13276" r="14175" t="6049"/>
          <a:stretch/>
        </p:blipFill>
        <p:spPr>
          <a:xfrm>
            <a:off x="6453240" y="2529701"/>
            <a:ext cx="2037695" cy="14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type="title"/>
          </p:nvPr>
        </p:nvSpPr>
        <p:spPr>
          <a:xfrm>
            <a:off x="311700" y="2605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20"/>
              <a:t>Nosso site</a:t>
            </a:r>
            <a:endParaRPr b="1" sz="2720"/>
          </a:p>
        </p:txBody>
      </p:sp>
      <p:pic>
        <p:nvPicPr>
          <p:cNvPr id="390" name="Google Shape;3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924" y="1926149"/>
            <a:ext cx="2475126" cy="2475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1"/>
          <p:cNvSpPr txBox="1"/>
          <p:nvPr/>
        </p:nvSpPr>
        <p:spPr>
          <a:xfrm>
            <a:off x="2018313" y="1223600"/>
            <a:ext cx="499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https://Negare.vitoriade8.repl.co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