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2" r:id="rId3"/>
    <p:sldId id="263" r:id="rId4"/>
    <p:sldId id="266" r:id="rId5"/>
    <p:sldId id="265" r:id="rId6"/>
    <p:sldId id="264" r:id="rId7"/>
    <p:sldId id="269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FBF55-4C8C-4ECE-966C-95BF06A36576}" v="484" dt="2022-04-14T15:49:16.731"/>
    <p1510:client id="{39136D9D-000C-B324-803A-03684D12F2F2}" v="228" dt="2022-07-04T02:06:40.480"/>
    <p1510:client id="{7C82F9FC-0918-C0A5-E933-67E2B80E479D}" v="1661" dt="2022-04-18T01:10:21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03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8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75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9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5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5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2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4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3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9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  <p:sldLayoutId id="2147483663" r:id="rId13"/>
    <p:sldLayoutId id="2147483662" r:id="rId14"/>
    <p:sldLayoutId id="2147483661" r:id="rId15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ADD328D-F776-B641-F3B8-74A158405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92" r="6209" b="2"/>
          <a:stretch/>
        </p:blipFill>
        <p:spPr>
          <a:xfrm>
            <a:off x="1" y="2520"/>
            <a:ext cx="6096000" cy="685548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9982" y="2288987"/>
            <a:ext cx="3629891" cy="2283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Fake News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88680" y="762000"/>
            <a:ext cx="3897332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Davi Rodrigues Barbosa</a:t>
            </a:r>
          </a:p>
          <a:p>
            <a:r>
              <a:rPr lang="en-US"/>
              <a:t>Manoella Santos Diniz</a:t>
            </a:r>
          </a:p>
          <a:p>
            <a:r>
              <a:rPr lang="en-US"/>
              <a:t>Pedro Francisco Staino Santayana</a:t>
            </a:r>
          </a:p>
          <a:p>
            <a:r>
              <a:rPr lang="en-US"/>
              <a:t>Victor Cabral de Souza Oliveira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8132" y="197181"/>
            <a:ext cx="9238434" cy="8575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Projeto</a:t>
            </a:r>
            <a:r>
              <a:rPr lang="en-US" dirty="0"/>
              <a:t> da </a:t>
            </a:r>
            <a:r>
              <a:rPr lang="en-US" dirty="0" err="1"/>
              <a:t>solução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EE97686-5259-F1F6-66DC-22979153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7" y="1300874"/>
            <a:ext cx="10248180" cy="520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9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52256" y="244031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Tecnologias </a:t>
            </a:r>
            <a:r>
              <a:rPr lang="en-US" dirty="0" err="1"/>
              <a:t>Utilizadas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4CED148-1A71-743D-5EFD-5DA791A62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33" y="1526318"/>
            <a:ext cx="6335150" cy="4380413"/>
          </a:xfrm>
        </p:spPr>
      </p:pic>
      <p:pic>
        <p:nvPicPr>
          <p:cNvPr id="8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3A47D03-6A9F-1D94-5AC1-2162A0DDE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24" y="1465418"/>
            <a:ext cx="5316747" cy="4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84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8170" y="427219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Login e </a:t>
            </a:r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/>
              <a:t>usuários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Texto, Aplicativo, Email, Site&#10;&#10;Descrição gerada automaticamente">
            <a:extLst>
              <a:ext uri="{FF2B5EF4-FFF2-40B4-BE49-F238E27FC236}">
                <a16:creationId xmlns:a16="http://schemas.microsoft.com/office/drawing/2014/main" id="{23D9864D-759C-E79B-41CD-2EF0CEE9B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475" y="1493101"/>
            <a:ext cx="6163860" cy="5358073"/>
          </a:xfrm>
        </p:spPr>
      </p:pic>
      <p:pic>
        <p:nvPicPr>
          <p:cNvPr id="5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A88A7F2-7E5A-9B2D-DC9A-51208083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344" y="1567820"/>
            <a:ext cx="3720860" cy="46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0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9415" y="455973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 err="1"/>
              <a:t>Cadastro</a:t>
            </a:r>
            <a:r>
              <a:rPr lang="en-US" dirty="0"/>
              <a:t> e </a:t>
            </a:r>
            <a:r>
              <a:rPr lang="en-US" dirty="0" err="1"/>
              <a:t>verificação</a:t>
            </a:r>
            <a:r>
              <a:rPr lang="en-US" dirty="0"/>
              <a:t> de </a:t>
            </a:r>
            <a:r>
              <a:rPr lang="en-US" dirty="0" err="1"/>
              <a:t>notícias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BBACFE5-ABE4-7135-B736-89EDDB2F6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23" y="1493101"/>
            <a:ext cx="11363268" cy="5358073"/>
          </a:xfrm>
        </p:spPr>
      </p:pic>
    </p:spTree>
    <p:extLst>
      <p:ext uri="{BB962C8B-B14F-4D97-AF65-F5344CB8AC3E}">
        <p14:creationId xmlns:p14="http://schemas.microsoft.com/office/powerpoint/2010/main" val="2512144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67566" y="484728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 err="1"/>
              <a:t>Arquitetura</a:t>
            </a:r>
            <a:endParaRPr lang="pt-BR" dirty="0" err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AB004FC6-5B3D-00C4-CF18-5AA6CCA16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845" y="1421214"/>
            <a:ext cx="10642479" cy="5429960"/>
          </a:xfrm>
        </p:spPr>
      </p:pic>
    </p:spTree>
    <p:extLst>
      <p:ext uri="{BB962C8B-B14F-4D97-AF65-F5344CB8AC3E}">
        <p14:creationId xmlns:p14="http://schemas.microsoft.com/office/powerpoint/2010/main" val="389081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67566" y="484728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Testes</a:t>
            </a:r>
            <a:endParaRPr lang="pt-BR" dirty="0" err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>
            <a:extLst>
              <a:ext uri="{FF2B5EF4-FFF2-40B4-BE49-F238E27FC236}">
                <a16:creationId xmlns:a16="http://schemas.microsoft.com/office/drawing/2014/main" id="{482C7F49-507F-14C9-ECA1-0EDA329E9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653" y="1334950"/>
            <a:ext cx="9220902" cy="4610451"/>
          </a:xfrm>
        </p:spPr>
      </p:pic>
    </p:spTree>
    <p:extLst>
      <p:ext uri="{BB962C8B-B14F-4D97-AF65-F5344CB8AC3E}">
        <p14:creationId xmlns:p14="http://schemas.microsoft.com/office/powerpoint/2010/main" val="302511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Link</a:t>
            </a:r>
            <a:endParaRPr lang="pt-BR" dirty="0" err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6E43FE9-C914-B14C-50B9-9315A93F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>
                <a:ea typeface="+mn-lt"/>
                <a:cs typeface="+mn-lt"/>
              </a:rPr>
              <a:t>https://Confia.manoelladiniz.repl.co</a:t>
            </a:r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2102152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007E69-0E96-0A56-E336-035D5FB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2F7E0-1EBA-1453-BFF2-F94E81A8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Davi Rodrigues Barbosa</a:t>
            </a:r>
            <a:endParaRPr lang="pt-BR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Manoella Santos Diniz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Pedro Francisco Staino Santayana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Victor Cabral de Souza Oliveira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82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PortalVTI</vt:lpstr>
      <vt:lpstr>Fake News</vt:lpstr>
      <vt:lpstr> Projeto da solução</vt:lpstr>
      <vt:lpstr>Tecnologias Utilizadas</vt:lpstr>
      <vt:lpstr>Login e Cadastro de usuários</vt:lpstr>
      <vt:lpstr>Cadastro e verificação de notícias</vt:lpstr>
      <vt:lpstr>Arquitetura</vt:lpstr>
      <vt:lpstr>Testes</vt:lpstr>
      <vt:lpstr>Link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328</cp:revision>
  <dcterms:created xsi:type="dcterms:W3CDTF">2019-10-16T03:03:10Z</dcterms:created>
  <dcterms:modified xsi:type="dcterms:W3CDTF">2022-07-04T02:06:52Z</dcterms:modified>
</cp:coreProperties>
</file>