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</p:sldMasterIdLst>
  <p:notesMasterIdLst>
    <p:notesMasterId r:id="rId13"/>
  </p:notesMasterIdLst>
  <p:sldIdLst>
    <p:sldId id="256" r:id="rId2"/>
    <p:sldId id="258" r:id="rId3"/>
    <p:sldId id="262" r:id="rId4"/>
    <p:sldId id="273" r:id="rId5"/>
    <p:sldId id="263" r:id="rId6"/>
    <p:sldId id="275" r:id="rId7"/>
    <p:sldId id="280" r:id="rId8"/>
    <p:sldId id="271" r:id="rId9"/>
    <p:sldId id="279" r:id="rId10"/>
    <p:sldId id="277" r:id="rId11"/>
    <p:sldId id="274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584056-AB66-4E87-8BEC-B2ABC1DF2C43}">
  <a:tblStyle styleId="{29584056-AB66-4E87-8BEC-B2ABC1DF2C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8514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5bb3dc62fd_0_1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5bb3dc62fd_0_1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8234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0713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5bb3dc62fd_0_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5bb3dc62fd_0_1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432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 + TEXT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805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6" r:id="rId4"/>
    <p:sldLayoutId id="2147483660" r:id="rId5"/>
    <p:sldLayoutId id="2147483663" r:id="rId6"/>
    <p:sldLayoutId id="214748366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063868" y="3716341"/>
            <a:ext cx="342569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600" dirty="0">
                <a:solidFill>
                  <a:schemeClr val="accent1"/>
                </a:solidFill>
              </a:rPr>
              <a:t>BLIND OUTFIT</a:t>
            </a:r>
            <a:endParaRPr sz="6600" dirty="0">
              <a:solidFill>
                <a:schemeClr val="accent1"/>
              </a:solidFill>
            </a:endParaRPr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1336225" y="33048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1336225" y="26035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1336225" y="19021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186154" y="572580"/>
            <a:ext cx="6588916" cy="6249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Metodologia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1557931" y="208789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SCRUM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5" name="Google Shape;405;p28"/>
          <p:cNvSpPr txBox="1">
            <a:spLocks noGrp="1"/>
          </p:cNvSpPr>
          <p:nvPr>
            <p:ph type="ctrTitle" idx="2"/>
          </p:nvPr>
        </p:nvSpPr>
        <p:spPr>
          <a:xfrm>
            <a:off x="1511734" y="3490585"/>
            <a:ext cx="2129285" cy="2724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Entendimento, Exploração e Materialização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1557931" y="2789242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MIRO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407" name="Google Shape;407;p28"/>
          <p:cNvCxnSpPr>
            <a:cxnSpLocks/>
          </p:cNvCxnSpPr>
          <p:nvPr/>
        </p:nvCxnSpPr>
        <p:spPr>
          <a:xfrm flipV="1">
            <a:off x="362308" y="1195107"/>
            <a:ext cx="1947833" cy="191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8" name="Google Shape;408;p28"/>
          <p:cNvSpPr/>
          <p:nvPr/>
        </p:nvSpPr>
        <p:spPr>
          <a:xfrm>
            <a:off x="819925" y="18807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819925" y="258208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0" name="Google Shape;410;p28"/>
          <p:cNvSpPr/>
          <p:nvPr/>
        </p:nvSpPr>
        <p:spPr>
          <a:xfrm>
            <a:off x="933213" y="1994550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11" name="Google Shape;411;p28"/>
          <p:cNvSpPr/>
          <p:nvPr/>
        </p:nvSpPr>
        <p:spPr>
          <a:xfrm>
            <a:off x="819925" y="32834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412" name="Google Shape;412;p28"/>
          <p:cNvGrpSpPr/>
          <p:nvPr/>
        </p:nvGrpSpPr>
        <p:grpSpPr>
          <a:xfrm rot="10800000" flipH="1">
            <a:off x="880550" y="2712182"/>
            <a:ext cx="302125" cy="163726"/>
            <a:chOff x="1319675" y="779200"/>
            <a:chExt cx="2343875" cy="1270175"/>
          </a:xfrm>
        </p:grpSpPr>
        <p:sp>
          <p:nvSpPr>
            <p:cNvPr id="413" name="Google Shape;413;p28"/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6" name="Google Shape;416;p28"/>
          <p:cNvGrpSpPr/>
          <p:nvPr/>
        </p:nvGrpSpPr>
        <p:grpSpPr>
          <a:xfrm>
            <a:off x="898731" y="3413525"/>
            <a:ext cx="265768" cy="163730"/>
            <a:chOff x="1319675" y="2389025"/>
            <a:chExt cx="2224000" cy="1370125"/>
          </a:xfrm>
        </p:grpSpPr>
        <p:sp>
          <p:nvSpPr>
            <p:cNvPr id="417" name="Google Shape;417;p28"/>
            <p:cNvSpPr/>
            <p:nvPr/>
          </p:nvSpPr>
          <p:spPr>
            <a:xfrm>
              <a:off x="1319675" y="2389025"/>
              <a:ext cx="1396475" cy="1369625"/>
            </a:xfrm>
            <a:custGeom>
              <a:avLst/>
              <a:gdLst/>
              <a:ahLst/>
              <a:cxnLst/>
              <a:rect l="l" t="t" r="r" b="b"/>
              <a:pathLst>
                <a:path w="55859" h="54785" extrusionOk="0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2902125" y="2587450"/>
              <a:ext cx="641550" cy="1171700"/>
            </a:xfrm>
            <a:custGeom>
              <a:avLst/>
              <a:gdLst/>
              <a:ahLst/>
              <a:cxnLst/>
              <a:rect l="l" t="t" r="r" b="b"/>
              <a:pathLst>
                <a:path w="25662" h="46868" extrusionOk="0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19" name="Google Shape;419;p28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6858115" y="1328057"/>
            <a:ext cx="1476741" cy="1999111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4673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4572000" y="1730652"/>
            <a:ext cx="5101100" cy="12796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dirty="0"/>
              <a:t>OBRIGADO!</a:t>
            </a:r>
            <a:endParaRPr sz="6000" dirty="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893700" y="1446636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/>
              <a:t>EQUIPE</a:t>
            </a:r>
            <a:endParaRPr sz="32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966600" y="2146931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dirty="0"/>
              <a:t>Ana Cristina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dirty="0"/>
              <a:t>Arthur Faria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dirty="0"/>
              <a:t>Franklin Inácio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dirty="0"/>
              <a:t>Isabella Dias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dirty="0"/>
              <a:t>Lucas Santos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dirty="0"/>
              <a:t>Pedro Honorato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64" name="Google Shape;264;p24"/>
          <p:cNvCxnSpPr/>
          <p:nvPr/>
        </p:nvCxnSpPr>
        <p:spPr>
          <a:xfrm>
            <a:off x="4966600" y="195954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5" name="Google Shape;265;p24"/>
          <p:cNvGrpSpPr/>
          <p:nvPr/>
        </p:nvGrpSpPr>
        <p:grpSpPr>
          <a:xfrm>
            <a:off x="1110251" y="1765539"/>
            <a:ext cx="2342144" cy="1664528"/>
            <a:chOff x="160325" y="221250"/>
            <a:chExt cx="7199950" cy="5116900"/>
          </a:xfrm>
        </p:grpSpPr>
        <p:sp>
          <p:nvSpPr>
            <p:cNvPr id="266" name="Google Shape;266;p24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1336225" y="33048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1336225" y="26035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1336225" y="19021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79829" y="514414"/>
            <a:ext cx="4064000" cy="6249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</a:t>
            </a:r>
            <a:r>
              <a:rPr lang="es" dirty="0"/>
              <a:t>ontexto do Problema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1557931" y="208789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Blind Outfit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5" name="Google Shape;405;p28"/>
          <p:cNvSpPr txBox="1">
            <a:spLocks noGrp="1"/>
          </p:cNvSpPr>
          <p:nvPr>
            <p:ph type="ctrTitle" idx="2"/>
          </p:nvPr>
        </p:nvSpPr>
        <p:spPr>
          <a:xfrm>
            <a:off x="1557931" y="349058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</a:rPr>
              <a:t>Dependência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1557931" y="2409598"/>
            <a:ext cx="2076000" cy="7218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>
                <a:solidFill>
                  <a:schemeClr val="dk1"/>
                </a:solidFill>
              </a:rPr>
              <a:t>Informações do Produto</a:t>
            </a:r>
            <a:br>
              <a:rPr lang="pt-BR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</p:txBody>
      </p:sp>
      <p:cxnSp>
        <p:nvCxnSpPr>
          <p:cNvPr id="407" name="Google Shape;407;p28"/>
          <p:cNvCxnSpPr/>
          <p:nvPr/>
        </p:nvCxnSpPr>
        <p:spPr>
          <a:xfrm>
            <a:off x="289096" y="1146774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8" name="Google Shape;408;p28"/>
          <p:cNvSpPr/>
          <p:nvPr/>
        </p:nvSpPr>
        <p:spPr>
          <a:xfrm>
            <a:off x="819925" y="18807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819925" y="258208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0" name="Google Shape;410;p28"/>
          <p:cNvSpPr/>
          <p:nvPr/>
        </p:nvSpPr>
        <p:spPr>
          <a:xfrm>
            <a:off x="933213" y="1994550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11" name="Google Shape;411;p28"/>
          <p:cNvSpPr/>
          <p:nvPr/>
        </p:nvSpPr>
        <p:spPr>
          <a:xfrm>
            <a:off x="819925" y="32834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412" name="Google Shape;412;p28"/>
          <p:cNvGrpSpPr/>
          <p:nvPr/>
        </p:nvGrpSpPr>
        <p:grpSpPr>
          <a:xfrm rot="10800000" flipH="1">
            <a:off x="880550" y="2712182"/>
            <a:ext cx="302125" cy="163726"/>
            <a:chOff x="1319675" y="779200"/>
            <a:chExt cx="2343875" cy="1270175"/>
          </a:xfrm>
        </p:grpSpPr>
        <p:sp>
          <p:nvSpPr>
            <p:cNvPr id="413" name="Google Shape;413;p28"/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6" name="Google Shape;416;p28"/>
          <p:cNvGrpSpPr/>
          <p:nvPr/>
        </p:nvGrpSpPr>
        <p:grpSpPr>
          <a:xfrm>
            <a:off x="898731" y="3413525"/>
            <a:ext cx="265768" cy="163730"/>
            <a:chOff x="1319675" y="2389025"/>
            <a:chExt cx="2224000" cy="1370125"/>
          </a:xfrm>
        </p:grpSpPr>
        <p:sp>
          <p:nvSpPr>
            <p:cNvPr id="417" name="Google Shape;417;p28"/>
            <p:cNvSpPr/>
            <p:nvPr/>
          </p:nvSpPr>
          <p:spPr>
            <a:xfrm>
              <a:off x="1319675" y="2389025"/>
              <a:ext cx="1396475" cy="1369625"/>
            </a:xfrm>
            <a:custGeom>
              <a:avLst/>
              <a:gdLst/>
              <a:ahLst/>
              <a:cxnLst/>
              <a:rect l="l" t="t" r="r" b="b"/>
              <a:pathLst>
                <a:path w="55859" h="54785" extrusionOk="0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2902125" y="2587450"/>
              <a:ext cx="641550" cy="1171700"/>
            </a:xfrm>
            <a:custGeom>
              <a:avLst/>
              <a:gdLst/>
              <a:ahLst/>
              <a:cxnLst/>
              <a:rect l="l" t="t" r="r" b="b"/>
              <a:pathLst>
                <a:path w="25662" h="46868" extrusionOk="0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19" name="Google Shape;419;p28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6858115" y="1328057"/>
            <a:ext cx="1476741" cy="1999111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39"/>
          <p:cNvSpPr txBox="1">
            <a:spLocks noGrp="1"/>
          </p:cNvSpPr>
          <p:nvPr>
            <p:ph type="ctrTitle"/>
          </p:nvPr>
        </p:nvSpPr>
        <p:spPr>
          <a:xfrm>
            <a:off x="311700" y="540843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Público-alvo | Personas</a:t>
            </a:r>
            <a:endParaRPr dirty="0"/>
          </a:p>
        </p:txBody>
      </p:sp>
      <p:pic>
        <p:nvPicPr>
          <p:cNvPr id="1109" name="Google Shape;1109;p39"/>
          <p:cNvPicPr preferRelativeResize="0"/>
          <p:nvPr/>
        </p:nvPicPr>
        <p:blipFill rotWithShape="1">
          <a:blip r:embed="rId3">
            <a:alphaModFix/>
          </a:blip>
          <a:srcRect l="14268" r="27494"/>
          <a:stretch/>
        </p:blipFill>
        <p:spPr>
          <a:xfrm>
            <a:off x="311712" y="1453300"/>
            <a:ext cx="1289125" cy="3309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0" name="Google Shape;1110;p39"/>
          <p:cNvPicPr preferRelativeResize="0"/>
          <p:nvPr/>
        </p:nvPicPr>
        <p:blipFill rotWithShape="1">
          <a:blip r:embed="rId4">
            <a:alphaModFix/>
          </a:blip>
          <a:srcRect l="49703" r="24287"/>
          <a:stretch/>
        </p:blipFill>
        <p:spPr>
          <a:xfrm>
            <a:off x="3107800" y="1453300"/>
            <a:ext cx="1289126" cy="3309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1" name="Google Shape;1111;p39"/>
          <p:cNvPicPr preferRelativeResize="0"/>
          <p:nvPr/>
        </p:nvPicPr>
        <p:blipFill rotWithShape="1">
          <a:blip r:embed="rId5">
            <a:alphaModFix/>
          </a:blip>
          <a:srcRect l="37643" r="36348"/>
          <a:stretch/>
        </p:blipFill>
        <p:spPr>
          <a:xfrm>
            <a:off x="1709739" y="1453300"/>
            <a:ext cx="1289126" cy="3309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2" name="Google Shape;1112;p39"/>
          <p:cNvCxnSpPr/>
          <p:nvPr/>
        </p:nvCxnSpPr>
        <p:spPr>
          <a:xfrm>
            <a:off x="4038600" y="1905000"/>
            <a:ext cx="14574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113" name="Google Shape;1113;p39"/>
          <p:cNvCxnSpPr/>
          <p:nvPr/>
        </p:nvCxnSpPr>
        <p:spPr>
          <a:xfrm>
            <a:off x="2714700" y="2971800"/>
            <a:ext cx="27813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114" name="Google Shape;1114;p39"/>
          <p:cNvCxnSpPr/>
          <p:nvPr/>
        </p:nvCxnSpPr>
        <p:spPr>
          <a:xfrm>
            <a:off x="1152600" y="4038600"/>
            <a:ext cx="43434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15" name="Google Shape;1115;p39"/>
          <p:cNvSpPr txBox="1">
            <a:spLocks noGrp="1"/>
          </p:cNvSpPr>
          <p:nvPr>
            <p:ph type="subTitle" idx="4294967295"/>
          </p:nvPr>
        </p:nvSpPr>
        <p:spPr>
          <a:xfrm>
            <a:off x="5745892" y="1905000"/>
            <a:ext cx="2335200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900" dirty="0">
                <a:solidFill>
                  <a:srgbClr val="FFFFFF"/>
                </a:solidFill>
              </a:rPr>
              <a:t>35 anos, bancária, gostaria de montar seu próprio estilo através de compras online.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1116" name="Google Shape;1116;p39"/>
          <p:cNvSpPr txBox="1">
            <a:spLocks noGrp="1"/>
          </p:cNvSpPr>
          <p:nvPr>
            <p:ph type="subTitle" idx="4294967295"/>
          </p:nvPr>
        </p:nvSpPr>
        <p:spPr>
          <a:xfrm>
            <a:off x="5745892" y="2971800"/>
            <a:ext cx="2335200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900" dirty="0"/>
              <a:t>30 anos, instrutor de informática aplicada, deseja comprar roupas que combinam consigo.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1117" name="Google Shape;1117;p39"/>
          <p:cNvSpPr txBox="1">
            <a:spLocks noGrp="1"/>
          </p:cNvSpPr>
          <p:nvPr>
            <p:ph type="subTitle" idx="4294967295"/>
          </p:nvPr>
        </p:nvSpPr>
        <p:spPr>
          <a:xfrm>
            <a:off x="5745892" y="4038600"/>
            <a:ext cx="2335200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900" dirty="0">
                <a:solidFill>
                  <a:srgbClr val="FFFFFF"/>
                </a:solidFill>
              </a:rPr>
              <a:t>34 anos, administrador, um de seus desejos é ser mais independente na hora de se vestir. 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1118" name="Google Shape;1118;p39"/>
          <p:cNvSpPr txBox="1">
            <a:spLocks noGrp="1"/>
          </p:cNvSpPr>
          <p:nvPr>
            <p:ph type="ctrTitle" idx="4294967295"/>
          </p:nvPr>
        </p:nvSpPr>
        <p:spPr>
          <a:xfrm>
            <a:off x="5745906" y="17087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/>
              <a:t>Bruna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119" name="Google Shape;1119;p39"/>
          <p:cNvSpPr txBox="1">
            <a:spLocks noGrp="1"/>
          </p:cNvSpPr>
          <p:nvPr>
            <p:ph type="ctrTitle" idx="4294967295"/>
          </p:nvPr>
        </p:nvSpPr>
        <p:spPr>
          <a:xfrm>
            <a:off x="5745906" y="27755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/>
              <a:t>Giovani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120" name="Google Shape;1120;p39"/>
          <p:cNvSpPr txBox="1">
            <a:spLocks noGrp="1"/>
          </p:cNvSpPr>
          <p:nvPr>
            <p:ph type="ctrTitle" idx="4294967295"/>
          </p:nvPr>
        </p:nvSpPr>
        <p:spPr>
          <a:xfrm>
            <a:off x="5745906" y="38423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/>
              <a:t>Rafael</a:t>
            </a:r>
            <a:endParaRPr sz="1000" dirty="0">
              <a:solidFill>
                <a:srgbClr val="FFFFFF"/>
              </a:solidFill>
            </a:endParaRPr>
          </a:p>
        </p:txBody>
      </p:sp>
      <p:cxnSp>
        <p:nvCxnSpPr>
          <p:cNvPr id="1121" name="Google Shape;1121;p39"/>
          <p:cNvCxnSpPr/>
          <p:nvPr/>
        </p:nvCxnSpPr>
        <p:spPr>
          <a:xfrm>
            <a:off x="311700" y="1046422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9"/>
          <p:cNvSpPr/>
          <p:nvPr/>
        </p:nvSpPr>
        <p:spPr>
          <a:xfrm rot="10800000">
            <a:off x="5511050" y="19029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9"/>
          <p:cNvSpPr/>
          <p:nvPr/>
        </p:nvSpPr>
        <p:spPr>
          <a:xfrm rot="10800000">
            <a:off x="5503962" y="2606325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9"/>
          <p:cNvSpPr/>
          <p:nvPr/>
        </p:nvSpPr>
        <p:spPr>
          <a:xfrm rot="10800000">
            <a:off x="5511050" y="33096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9"/>
          <p:cNvSpPr/>
          <p:nvPr/>
        </p:nvSpPr>
        <p:spPr>
          <a:xfrm>
            <a:off x="7903950" y="184947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9"/>
          <p:cNvSpPr/>
          <p:nvPr/>
        </p:nvSpPr>
        <p:spPr>
          <a:xfrm>
            <a:off x="7903950" y="255082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9"/>
          <p:cNvSpPr/>
          <p:nvPr/>
        </p:nvSpPr>
        <p:spPr>
          <a:xfrm>
            <a:off x="8021111" y="2667988"/>
            <a:ext cx="189568" cy="189570"/>
          </a:xfrm>
          <a:custGeom>
            <a:avLst/>
            <a:gdLst/>
            <a:ahLst/>
            <a:cxnLst/>
            <a:rect l="l" t="t" r="r" b="b"/>
            <a:pathLst>
              <a:path w="92472" h="92473" extrusionOk="0">
                <a:moveTo>
                  <a:pt x="67996" y="0"/>
                </a:moveTo>
                <a:cubicBezTo>
                  <a:pt x="66508" y="0"/>
                  <a:pt x="65294" y="1200"/>
                  <a:pt x="65294" y="2702"/>
                </a:cubicBezTo>
                <a:lnTo>
                  <a:pt x="65294" y="21760"/>
                </a:lnTo>
                <a:lnTo>
                  <a:pt x="46236" y="21760"/>
                </a:lnTo>
                <a:cubicBezTo>
                  <a:pt x="44733" y="21760"/>
                  <a:pt x="43534" y="22974"/>
                  <a:pt x="43534" y="24462"/>
                </a:cubicBezTo>
                <a:lnTo>
                  <a:pt x="43534" y="43520"/>
                </a:lnTo>
                <a:lnTo>
                  <a:pt x="24476" y="43520"/>
                </a:lnTo>
                <a:cubicBezTo>
                  <a:pt x="22974" y="43520"/>
                  <a:pt x="21760" y="44734"/>
                  <a:pt x="21760" y="46236"/>
                </a:cubicBezTo>
                <a:lnTo>
                  <a:pt x="21760" y="65280"/>
                </a:lnTo>
                <a:lnTo>
                  <a:pt x="2717" y="65280"/>
                </a:lnTo>
                <a:cubicBezTo>
                  <a:pt x="1214" y="65280"/>
                  <a:pt x="0" y="66493"/>
                  <a:pt x="0" y="67996"/>
                </a:cubicBezTo>
                <a:lnTo>
                  <a:pt x="0" y="89756"/>
                </a:lnTo>
                <a:cubicBezTo>
                  <a:pt x="0" y="91259"/>
                  <a:pt x="1214" y="92472"/>
                  <a:pt x="2717" y="92472"/>
                </a:cubicBezTo>
                <a:lnTo>
                  <a:pt x="89770" y="92472"/>
                </a:lnTo>
                <a:cubicBezTo>
                  <a:pt x="91258" y="92472"/>
                  <a:pt x="92472" y="91259"/>
                  <a:pt x="92472" y="89756"/>
                </a:cubicBezTo>
                <a:lnTo>
                  <a:pt x="92472" y="2702"/>
                </a:lnTo>
                <a:cubicBezTo>
                  <a:pt x="92472" y="1200"/>
                  <a:pt x="91258" y="0"/>
                  <a:pt x="8977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9"/>
          <p:cNvSpPr/>
          <p:nvPr/>
        </p:nvSpPr>
        <p:spPr>
          <a:xfrm>
            <a:off x="8009275" y="1985963"/>
            <a:ext cx="213239" cy="196180"/>
          </a:xfrm>
          <a:custGeom>
            <a:avLst/>
            <a:gdLst/>
            <a:ahLst/>
            <a:cxnLst/>
            <a:rect l="l" t="t" r="r" b="b"/>
            <a:pathLst>
              <a:path w="92112" h="84743" extrusionOk="0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2643"/>
              </a:solidFill>
            </a:endParaRPr>
          </a:p>
        </p:txBody>
      </p:sp>
      <p:sp>
        <p:nvSpPr>
          <p:cNvPr id="454" name="Google Shape;454;p29"/>
          <p:cNvSpPr/>
          <p:nvPr/>
        </p:nvSpPr>
        <p:spPr>
          <a:xfrm>
            <a:off x="7903950" y="325217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9"/>
          <p:cNvGrpSpPr/>
          <p:nvPr/>
        </p:nvGrpSpPr>
        <p:grpSpPr>
          <a:xfrm>
            <a:off x="7983117" y="3343406"/>
            <a:ext cx="265543" cy="269920"/>
            <a:chOff x="4151375" y="238125"/>
            <a:chExt cx="2141475" cy="2176775"/>
          </a:xfrm>
        </p:grpSpPr>
        <p:sp>
          <p:nvSpPr>
            <p:cNvPr id="456" name="Google Shape;456;p29"/>
            <p:cNvSpPr/>
            <p:nvPr/>
          </p:nvSpPr>
          <p:spPr>
            <a:xfrm>
              <a:off x="4151375" y="399250"/>
              <a:ext cx="2141475" cy="2015650"/>
            </a:xfrm>
            <a:custGeom>
              <a:avLst/>
              <a:gdLst/>
              <a:ahLst/>
              <a:cxnLst/>
              <a:rect l="l" t="t" r="r" b="b"/>
              <a:pathLst>
                <a:path w="85659" h="80626" extrusionOk="0">
                  <a:moveTo>
                    <a:pt x="7003" y="0"/>
                  </a:moveTo>
                  <a:cubicBezTo>
                    <a:pt x="3144" y="0"/>
                    <a:pt x="1" y="3123"/>
                    <a:pt x="1" y="7002"/>
                  </a:cubicBezTo>
                  <a:lnTo>
                    <a:pt x="1" y="55620"/>
                  </a:lnTo>
                  <a:cubicBezTo>
                    <a:pt x="1" y="59499"/>
                    <a:pt x="3144" y="62623"/>
                    <a:pt x="7003" y="62623"/>
                  </a:cubicBezTo>
                  <a:lnTo>
                    <a:pt x="31033" y="62623"/>
                  </a:lnTo>
                  <a:lnTo>
                    <a:pt x="31033" y="72012"/>
                  </a:lnTo>
                  <a:lnTo>
                    <a:pt x="27234" y="72012"/>
                  </a:lnTo>
                  <a:cubicBezTo>
                    <a:pt x="24887" y="72072"/>
                    <a:pt x="23017" y="73981"/>
                    <a:pt x="23017" y="76309"/>
                  </a:cubicBezTo>
                  <a:cubicBezTo>
                    <a:pt x="23017" y="78656"/>
                    <a:pt x="24887" y="80566"/>
                    <a:pt x="27234" y="80625"/>
                  </a:cubicBezTo>
                  <a:lnTo>
                    <a:pt x="58426" y="80625"/>
                  </a:lnTo>
                  <a:cubicBezTo>
                    <a:pt x="60773" y="80566"/>
                    <a:pt x="62643" y="78656"/>
                    <a:pt x="62643" y="76309"/>
                  </a:cubicBezTo>
                  <a:cubicBezTo>
                    <a:pt x="62643" y="73981"/>
                    <a:pt x="60773" y="72072"/>
                    <a:pt x="58426" y="72012"/>
                  </a:cubicBezTo>
                  <a:lnTo>
                    <a:pt x="54646" y="72012"/>
                  </a:lnTo>
                  <a:lnTo>
                    <a:pt x="54646" y="62623"/>
                  </a:lnTo>
                  <a:lnTo>
                    <a:pt x="78656" y="62623"/>
                  </a:lnTo>
                  <a:cubicBezTo>
                    <a:pt x="82535" y="62623"/>
                    <a:pt x="85659" y="59499"/>
                    <a:pt x="85659" y="55620"/>
                  </a:cubicBezTo>
                  <a:lnTo>
                    <a:pt x="85659" y="7002"/>
                  </a:lnTo>
                  <a:cubicBezTo>
                    <a:pt x="85659" y="3123"/>
                    <a:pt x="82535" y="0"/>
                    <a:pt x="78656" y="0"/>
                  </a:cubicBezTo>
                  <a:lnTo>
                    <a:pt x="65925" y="0"/>
                  </a:lnTo>
                  <a:lnTo>
                    <a:pt x="65925" y="5749"/>
                  </a:lnTo>
                  <a:lnTo>
                    <a:pt x="78656" y="5749"/>
                  </a:lnTo>
                  <a:cubicBezTo>
                    <a:pt x="79353" y="5749"/>
                    <a:pt x="79930" y="6306"/>
                    <a:pt x="79930" y="7002"/>
                  </a:cubicBezTo>
                  <a:lnTo>
                    <a:pt x="79930" y="55620"/>
                  </a:lnTo>
                  <a:cubicBezTo>
                    <a:pt x="79930" y="56317"/>
                    <a:pt x="79353" y="56893"/>
                    <a:pt x="78656" y="56893"/>
                  </a:cubicBezTo>
                  <a:lnTo>
                    <a:pt x="7003" y="56893"/>
                  </a:lnTo>
                  <a:cubicBezTo>
                    <a:pt x="6307" y="56893"/>
                    <a:pt x="5750" y="56317"/>
                    <a:pt x="5750" y="55620"/>
                  </a:cubicBezTo>
                  <a:lnTo>
                    <a:pt x="5750" y="7002"/>
                  </a:lnTo>
                  <a:cubicBezTo>
                    <a:pt x="5750" y="6306"/>
                    <a:pt x="6307" y="5749"/>
                    <a:pt x="7003" y="5749"/>
                  </a:cubicBezTo>
                  <a:lnTo>
                    <a:pt x="19734" y="5749"/>
                  </a:lnTo>
                  <a:lnTo>
                    <a:pt x="19734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4788450" y="238125"/>
              <a:ext cx="867350" cy="1403950"/>
            </a:xfrm>
            <a:custGeom>
              <a:avLst/>
              <a:gdLst/>
              <a:ahLst/>
              <a:cxnLst/>
              <a:rect l="l" t="t" r="r" b="b"/>
              <a:pathLst>
                <a:path w="34694" h="56158" extrusionOk="0">
                  <a:moveTo>
                    <a:pt x="28964" y="5749"/>
                  </a:moveTo>
                  <a:lnTo>
                    <a:pt x="28964" y="45873"/>
                  </a:lnTo>
                  <a:lnTo>
                    <a:pt x="5729" y="45873"/>
                  </a:lnTo>
                  <a:lnTo>
                    <a:pt x="5729" y="5749"/>
                  </a:lnTo>
                  <a:close/>
                  <a:moveTo>
                    <a:pt x="17360" y="48060"/>
                  </a:moveTo>
                  <a:cubicBezTo>
                    <a:pt x="18003" y="48060"/>
                    <a:pt x="18661" y="48301"/>
                    <a:pt x="19197" y="48837"/>
                  </a:cubicBezTo>
                  <a:cubicBezTo>
                    <a:pt x="20848" y="50468"/>
                    <a:pt x="19674" y="53293"/>
                    <a:pt x="17347" y="53293"/>
                  </a:cubicBezTo>
                  <a:cubicBezTo>
                    <a:pt x="15895" y="53293"/>
                    <a:pt x="14741" y="52119"/>
                    <a:pt x="14741" y="50687"/>
                  </a:cubicBezTo>
                  <a:cubicBezTo>
                    <a:pt x="14741" y="49101"/>
                    <a:pt x="16020" y="48060"/>
                    <a:pt x="17360" y="48060"/>
                  </a:cubicBezTo>
                  <a:close/>
                  <a:moveTo>
                    <a:pt x="5351" y="0"/>
                  </a:moveTo>
                  <a:cubicBezTo>
                    <a:pt x="2387" y="0"/>
                    <a:pt x="0" y="2407"/>
                    <a:pt x="0" y="5351"/>
                  </a:cubicBezTo>
                  <a:lnTo>
                    <a:pt x="0" y="50806"/>
                  </a:lnTo>
                  <a:cubicBezTo>
                    <a:pt x="0" y="53770"/>
                    <a:pt x="2387" y="56157"/>
                    <a:pt x="5351" y="56157"/>
                  </a:cubicBezTo>
                  <a:lnTo>
                    <a:pt x="29342" y="56157"/>
                  </a:lnTo>
                  <a:cubicBezTo>
                    <a:pt x="32306" y="56157"/>
                    <a:pt x="34693" y="53770"/>
                    <a:pt x="34693" y="50806"/>
                  </a:cubicBezTo>
                  <a:lnTo>
                    <a:pt x="34693" y="5351"/>
                  </a:lnTo>
                  <a:cubicBezTo>
                    <a:pt x="34693" y="2407"/>
                    <a:pt x="32306" y="0"/>
                    <a:pt x="293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8" name="Google Shape;458;p29"/>
          <p:cNvCxnSpPr>
            <a:cxnSpLocks/>
          </p:cNvCxnSpPr>
          <p:nvPr/>
        </p:nvCxnSpPr>
        <p:spPr>
          <a:xfrm>
            <a:off x="4543099" y="1220557"/>
            <a:ext cx="4022517" cy="965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9" name="Google Shape;459;p29"/>
          <p:cNvSpPr/>
          <p:nvPr/>
        </p:nvSpPr>
        <p:spPr>
          <a:xfrm>
            <a:off x="2634654" y="3249946"/>
            <a:ext cx="621066" cy="619705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9"/>
          <p:cNvSpPr/>
          <p:nvPr/>
        </p:nvSpPr>
        <p:spPr>
          <a:xfrm>
            <a:off x="2492071" y="3754486"/>
            <a:ext cx="906228" cy="115168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9"/>
          <p:cNvSpPr/>
          <p:nvPr/>
        </p:nvSpPr>
        <p:spPr>
          <a:xfrm>
            <a:off x="1402108" y="1357975"/>
            <a:ext cx="3086129" cy="209352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9"/>
          <p:cNvSpPr/>
          <p:nvPr/>
        </p:nvSpPr>
        <p:spPr>
          <a:xfrm>
            <a:off x="1483001" y="1440228"/>
            <a:ext cx="2924346" cy="164383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9"/>
          <p:cNvSpPr/>
          <p:nvPr/>
        </p:nvSpPr>
        <p:spPr>
          <a:xfrm>
            <a:off x="1402108" y="3173181"/>
            <a:ext cx="3086129" cy="278328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1483001" y="1440228"/>
            <a:ext cx="2924346" cy="120657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1483001" y="1560871"/>
            <a:ext cx="2924346" cy="119296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3852100" y="1560987"/>
            <a:ext cx="548415" cy="119296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3453135" y="1560871"/>
            <a:ext cx="407210" cy="119296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3056913" y="1784345"/>
            <a:ext cx="1257222" cy="316717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3056913" y="2190167"/>
            <a:ext cx="963835" cy="67193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9"/>
          <p:cNvSpPr/>
          <p:nvPr/>
        </p:nvSpPr>
        <p:spPr>
          <a:xfrm>
            <a:off x="3056913" y="2336861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9"/>
          <p:cNvSpPr/>
          <p:nvPr/>
        </p:nvSpPr>
        <p:spPr>
          <a:xfrm>
            <a:off x="3056913" y="2483556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3056913" y="2630251"/>
            <a:ext cx="1257222" cy="67208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9"/>
          <p:cNvSpPr/>
          <p:nvPr/>
        </p:nvSpPr>
        <p:spPr>
          <a:xfrm>
            <a:off x="3056913" y="2776960"/>
            <a:ext cx="699236" cy="67193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9"/>
          <p:cNvSpPr/>
          <p:nvPr/>
        </p:nvSpPr>
        <p:spPr>
          <a:xfrm>
            <a:off x="3839771" y="2785186"/>
            <a:ext cx="124770" cy="11792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9"/>
          <p:cNvSpPr/>
          <p:nvPr/>
        </p:nvSpPr>
        <p:spPr>
          <a:xfrm>
            <a:off x="4002917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9"/>
          <p:cNvSpPr/>
          <p:nvPr/>
        </p:nvSpPr>
        <p:spPr>
          <a:xfrm>
            <a:off x="4166063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9"/>
          <p:cNvSpPr/>
          <p:nvPr/>
        </p:nvSpPr>
        <p:spPr>
          <a:xfrm>
            <a:off x="3960415" y="1473129"/>
            <a:ext cx="65817" cy="55498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9"/>
          <p:cNvSpPr/>
          <p:nvPr/>
        </p:nvSpPr>
        <p:spPr>
          <a:xfrm>
            <a:off x="4082434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9"/>
          <p:cNvSpPr/>
          <p:nvPr/>
        </p:nvSpPr>
        <p:spPr>
          <a:xfrm>
            <a:off x="4204453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9"/>
          <p:cNvSpPr/>
          <p:nvPr/>
        </p:nvSpPr>
        <p:spPr>
          <a:xfrm>
            <a:off x="1578968" y="1784345"/>
            <a:ext cx="471636" cy="473012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9"/>
          <p:cNvSpPr/>
          <p:nvPr/>
        </p:nvSpPr>
        <p:spPr>
          <a:xfrm>
            <a:off x="1578968" y="2347839"/>
            <a:ext cx="471636" cy="135732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9"/>
          <p:cNvSpPr/>
          <p:nvPr/>
        </p:nvSpPr>
        <p:spPr>
          <a:xfrm>
            <a:off x="1578968" y="255073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9"/>
          <p:cNvSpPr/>
          <p:nvPr/>
        </p:nvSpPr>
        <p:spPr>
          <a:xfrm>
            <a:off x="1578968" y="2663167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9"/>
          <p:cNvSpPr/>
          <p:nvPr/>
        </p:nvSpPr>
        <p:spPr>
          <a:xfrm>
            <a:off x="1578968" y="2776960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9"/>
          <p:cNvSpPr/>
          <p:nvPr/>
        </p:nvSpPr>
        <p:spPr>
          <a:xfrm>
            <a:off x="157896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9"/>
          <p:cNvSpPr/>
          <p:nvPr/>
        </p:nvSpPr>
        <p:spPr>
          <a:xfrm>
            <a:off x="2179478" y="1784345"/>
            <a:ext cx="765023" cy="473012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9"/>
          <p:cNvSpPr/>
          <p:nvPr/>
        </p:nvSpPr>
        <p:spPr>
          <a:xfrm>
            <a:off x="2179478" y="2347839"/>
            <a:ext cx="765023" cy="135732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9"/>
          <p:cNvSpPr/>
          <p:nvPr/>
        </p:nvSpPr>
        <p:spPr>
          <a:xfrm>
            <a:off x="2179478" y="2550735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9"/>
          <p:cNvSpPr/>
          <p:nvPr/>
        </p:nvSpPr>
        <p:spPr>
          <a:xfrm>
            <a:off x="2179478" y="2663167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9"/>
          <p:cNvSpPr/>
          <p:nvPr/>
        </p:nvSpPr>
        <p:spPr>
          <a:xfrm>
            <a:off x="2179478" y="2776960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9"/>
          <p:cNvSpPr/>
          <p:nvPr/>
        </p:nvSpPr>
        <p:spPr>
          <a:xfrm>
            <a:off x="217947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9"/>
          <p:cNvSpPr/>
          <p:nvPr/>
        </p:nvSpPr>
        <p:spPr>
          <a:xfrm>
            <a:off x="975721" y="2775585"/>
            <a:ext cx="2085295" cy="1140678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9"/>
          <p:cNvSpPr/>
          <p:nvPr/>
        </p:nvSpPr>
        <p:spPr>
          <a:xfrm>
            <a:off x="1030562" y="2839951"/>
            <a:ext cx="1975630" cy="1076311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9"/>
          <p:cNvSpPr/>
          <p:nvPr/>
        </p:nvSpPr>
        <p:spPr>
          <a:xfrm>
            <a:off x="1786000" y="3892945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9"/>
          <p:cNvSpPr/>
          <p:nvPr/>
        </p:nvSpPr>
        <p:spPr>
          <a:xfrm>
            <a:off x="1030562" y="2839951"/>
            <a:ext cx="1975630" cy="80966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9"/>
          <p:cNvSpPr/>
          <p:nvPr/>
        </p:nvSpPr>
        <p:spPr>
          <a:xfrm>
            <a:off x="1030562" y="2920903"/>
            <a:ext cx="1975630" cy="80907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2636015" y="2920903"/>
            <a:ext cx="370196" cy="80907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9"/>
          <p:cNvSpPr/>
          <p:nvPr/>
        </p:nvSpPr>
        <p:spPr>
          <a:xfrm>
            <a:off x="2360451" y="2920903"/>
            <a:ext cx="275576" cy="80907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2093097" y="3071726"/>
            <a:ext cx="850027" cy="213886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2093097" y="3345928"/>
            <a:ext cx="651245" cy="45254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2093097" y="3444631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9"/>
          <p:cNvSpPr/>
          <p:nvPr/>
        </p:nvSpPr>
        <p:spPr>
          <a:xfrm>
            <a:off x="2093097" y="3543350"/>
            <a:ext cx="850027" cy="46630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9"/>
          <p:cNvSpPr/>
          <p:nvPr/>
        </p:nvSpPr>
        <p:spPr>
          <a:xfrm>
            <a:off x="2093097" y="3643430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9"/>
          <p:cNvSpPr/>
          <p:nvPr/>
        </p:nvSpPr>
        <p:spPr>
          <a:xfrm>
            <a:off x="2093097" y="3742148"/>
            <a:ext cx="473012" cy="45254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9"/>
          <p:cNvSpPr/>
          <p:nvPr/>
        </p:nvSpPr>
        <p:spPr>
          <a:xfrm>
            <a:off x="2622316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9"/>
          <p:cNvSpPr/>
          <p:nvPr/>
        </p:nvSpPr>
        <p:spPr>
          <a:xfrm>
            <a:off x="2731997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2843039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9"/>
          <p:cNvSpPr/>
          <p:nvPr/>
        </p:nvSpPr>
        <p:spPr>
          <a:xfrm>
            <a:off x="2704569" y="2861950"/>
            <a:ext cx="43893" cy="37447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9"/>
          <p:cNvSpPr/>
          <p:nvPr/>
        </p:nvSpPr>
        <p:spPr>
          <a:xfrm>
            <a:off x="2785462" y="2861950"/>
            <a:ext cx="45254" cy="37447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2869091" y="2861950"/>
            <a:ext cx="42517" cy="37447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9"/>
          <p:cNvSpPr/>
          <p:nvPr/>
        </p:nvSpPr>
        <p:spPr>
          <a:xfrm>
            <a:off x="1095004" y="3071726"/>
            <a:ext cx="319454" cy="319454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9"/>
          <p:cNvSpPr/>
          <p:nvPr/>
        </p:nvSpPr>
        <p:spPr>
          <a:xfrm>
            <a:off x="1095004" y="3451496"/>
            <a:ext cx="319454" cy="91869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9"/>
          <p:cNvSpPr/>
          <p:nvPr/>
        </p:nvSpPr>
        <p:spPr>
          <a:xfrm>
            <a:off x="1095004" y="3589965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9"/>
          <p:cNvSpPr/>
          <p:nvPr/>
        </p:nvSpPr>
        <p:spPr>
          <a:xfrm>
            <a:off x="1095004" y="3665369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9"/>
          <p:cNvSpPr/>
          <p:nvPr/>
        </p:nvSpPr>
        <p:spPr>
          <a:xfrm>
            <a:off x="1095004" y="3742148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9"/>
          <p:cNvSpPr/>
          <p:nvPr/>
        </p:nvSpPr>
        <p:spPr>
          <a:xfrm>
            <a:off x="1095004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9"/>
          <p:cNvSpPr/>
          <p:nvPr/>
        </p:nvSpPr>
        <p:spPr>
          <a:xfrm>
            <a:off x="1500827" y="3071726"/>
            <a:ext cx="516875" cy="319454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9"/>
          <p:cNvSpPr/>
          <p:nvPr/>
        </p:nvSpPr>
        <p:spPr>
          <a:xfrm>
            <a:off x="1500827" y="3451496"/>
            <a:ext cx="516875" cy="91869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9"/>
          <p:cNvSpPr/>
          <p:nvPr/>
        </p:nvSpPr>
        <p:spPr>
          <a:xfrm>
            <a:off x="1500827" y="3589965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9"/>
          <p:cNvSpPr/>
          <p:nvPr/>
        </p:nvSpPr>
        <p:spPr>
          <a:xfrm>
            <a:off x="1500827" y="3665369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9"/>
          <p:cNvSpPr/>
          <p:nvPr/>
        </p:nvSpPr>
        <p:spPr>
          <a:xfrm>
            <a:off x="1500827" y="3742148"/>
            <a:ext cx="516875" cy="34277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9"/>
          <p:cNvSpPr/>
          <p:nvPr/>
        </p:nvSpPr>
        <p:spPr>
          <a:xfrm>
            <a:off x="1500827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9"/>
          <p:cNvSpPr/>
          <p:nvPr/>
        </p:nvSpPr>
        <p:spPr>
          <a:xfrm>
            <a:off x="3299591" y="3340439"/>
            <a:ext cx="1243508" cy="749948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9"/>
          <p:cNvSpPr/>
          <p:nvPr/>
        </p:nvSpPr>
        <p:spPr>
          <a:xfrm>
            <a:off x="3332492" y="3377453"/>
            <a:ext cx="1126979" cy="674545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9"/>
          <p:cNvSpPr/>
          <p:nvPr/>
        </p:nvSpPr>
        <p:spPr>
          <a:xfrm>
            <a:off x="4466330" y="3688331"/>
            <a:ext cx="61719" cy="52791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9"/>
          <p:cNvSpPr/>
          <p:nvPr/>
        </p:nvSpPr>
        <p:spPr>
          <a:xfrm>
            <a:off x="3332492" y="3377453"/>
            <a:ext cx="1126979" cy="575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9"/>
          <p:cNvSpPr/>
          <p:nvPr/>
        </p:nvSpPr>
        <p:spPr>
          <a:xfrm>
            <a:off x="4283970" y="3392543"/>
            <a:ext cx="27442" cy="23629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9"/>
          <p:cNvSpPr/>
          <p:nvPr/>
        </p:nvSpPr>
        <p:spPr>
          <a:xfrm>
            <a:off x="4341562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9"/>
          <p:cNvSpPr/>
          <p:nvPr/>
        </p:nvSpPr>
        <p:spPr>
          <a:xfrm>
            <a:off x="4400515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9"/>
          <p:cNvSpPr/>
          <p:nvPr/>
        </p:nvSpPr>
        <p:spPr>
          <a:xfrm>
            <a:off x="3332492" y="3435030"/>
            <a:ext cx="1126979" cy="46630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9"/>
          <p:cNvSpPr/>
          <p:nvPr/>
        </p:nvSpPr>
        <p:spPr>
          <a:xfrm>
            <a:off x="4248332" y="3435030"/>
            <a:ext cx="211150" cy="46630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9"/>
          <p:cNvSpPr/>
          <p:nvPr/>
        </p:nvSpPr>
        <p:spPr>
          <a:xfrm>
            <a:off x="4090659" y="3435030"/>
            <a:ext cx="157686" cy="46630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9"/>
          <p:cNvSpPr/>
          <p:nvPr/>
        </p:nvSpPr>
        <p:spPr>
          <a:xfrm>
            <a:off x="3938475" y="3521411"/>
            <a:ext cx="485350" cy="122033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9"/>
          <p:cNvSpPr/>
          <p:nvPr/>
        </p:nvSpPr>
        <p:spPr>
          <a:xfrm>
            <a:off x="3938475" y="3677707"/>
            <a:ext cx="371557" cy="26067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9"/>
          <p:cNvSpPr/>
          <p:nvPr/>
        </p:nvSpPr>
        <p:spPr>
          <a:xfrm>
            <a:off x="3938475" y="3733908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9"/>
          <p:cNvSpPr/>
          <p:nvPr/>
        </p:nvSpPr>
        <p:spPr>
          <a:xfrm>
            <a:off x="3938475" y="3790124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9"/>
          <p:cNvSpPr/>
          <p:nvPr/>
        </p:nvSpPr>
        <p:spPr>
          <a:xfrm>
            <a:off x="3938475" y="3847702"/>
            <a:ext cx="485350" cy="24706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9"/>
          <p:cNvSpPr/>
          <p:nvPr/>
        </p:nvSpPr>
        <p:spPr>
          <a:xfrm>
            <a:off x="3938475" y="3903918"/>
            <a:ext cx="270102" cy="26067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9"/>
          <p:cNvSpPr/>
          <p:nvPr/>
        </p:nvSpPr>
        <p:spPr>
          <a:xfrm>
            <a:off x="4240106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9"/>
          <p:cNvSpPr/>
          <p:nvPr/>
        </p:nvSpPr>
        <p:spPr>
          <a:xfrm>
            <a:off x="4303172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9"/>
          <p:cNvSpPr/>
          <p:nvPr/>
        </p:nvSpPr>
        <p:spPr>
          <a:xfrm>
            <a:off x="4366238" y="390390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9"/>
          <p:cNvSpPr/>
          <p:nvPr/>
        </p:nvSpPr>
        <p:spPr>
          <a:xfrm>
            <a:off x="3368145" y="3521411"/>
            <a:ext cx="182346" cy="182361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9"/>
          <p:cNvSpPr/>
          <p:nvPr/>
        </p:nvSpPr>
        <p:spPr>
          <a:xfrm>
            <a:off x="3368145" y="3738036"/>
            <a:ext cx="182346" cy="52103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9"/>
          <p:cNvSpPr/>
          <p:nvPr/>
        </p:nvSpPr>
        <p:spPr>
          <a:xfrm>
            <a:off x="3368145" y="3816176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9"/>
          <p:cNvSpPr/>
          <p:nvPr/>
        </p:nvSpPr>
        <p:spPr>
          <a:xfrm>
            <a:off x="3368145" y="3860054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3368145" y="3903918"/>
            <a:ext cx="182346" cy="19217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9"/>
          <p:cNvSpPr/>
          <p:nvPr/>
        </p:nvSpPr>
        <p:spPr>
          <a:xfrm>
            <a:off x="3368145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9"/>
          <p:cNvSpPr/>
          <p:nvPr/>
        </p:nvSpPr>
        <p:spPr>
          <a:xfrm>
            <a:off x="3599846" y="3521411"/>
            <a:ext cx="296139" cy="182361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9"/>
          <p:cNvSpPr/>
          <p:nvPr/>
        </p:nvSpPr>
        <p:spPr>
          <a:xfrm>
            <a:off x="3599846" y="3738036"/>
            <a:ext cx="296139" cy="52103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9"/>
          <p:cNvSpPr/>
          <p:nvPr/>
        </p:nvSpPr>
        <p:spPr>
          <a:xfrm>
            <a:off x="3599846" y="3816176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9"/>
          <p:cNvSpPr/>
          <p:nvPr/>
        </p:nvSpPr>
        <p:spPr>
          <a:xfrm>
            <a:off x="3599846" y="3860054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9"/>
          <p:cNvSpPr/>
          <p:nvPr/>
        </p:nvSpPr>
        <p:spPr>
          <a:xfrm>
            <a:off x="3599846" y="3903918"/>
            <a:ext cx="296139" cy="19217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9"/>
          <p:cNvSpPr/>
          <p:nvPr/>
        </p:nvSpPr>
        <p:spPr>
          <a:xfrm>
            <a:off x="3599846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9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E2A47"/>
                </a:solidFill>
              </a:rPr>
              <a:t>Questionário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557" name="Google Shape;557;p29"/>
          <p:cNvSpPr txBox="1">
            <a:spLocks noGrp="1"/>
          </p:cNvSpPr>
          <p:nvPr>
            <p:ph type="ctrTitle" idx="2"/>
          </p:nvPr>
        </p:nvSpPr>
        <p:spPr>
          <a:xfrm>
            <a:off x="5444650" y="3517496"/>
            <a:ext cx="2076000" cy="317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>
                <a:solidFill>
                  <a:srgbClr val="0E2A47"/>
                </a:solidFill>
              </a:rPr>
              <a:t>Descrição de Detalhes</a:t>
            </a:r>
            <a:br>
              <a:rPr lang="pt-BR" dirty="0">
                <a:solidFill>
                  <a:srgbClr val="0E2A47"/>
                </a:solidFill>
              </a:rPr>
            </a:br>
            <a:endParaRPr dirty="0">
              <a:solidFill>
                <a:srgbClr val="0E2A47"/>
              </a:solidFill>
            </a:endParaRPr>
          </a:p>
        </p:txBody>
      </p:sp>
      <p:sp>
        <p:nvSpPr>
          <p:cNvPr id="558" name="Google Shape;558;p29"/>
          <p:cNvSpPr txBox="1">
            <a:spLocks noGrp="1"/>
          </p:cNvSpPr>
          <p:nvPr>
            <p:ph type="ctrTitle" idx="3"/>
          </p:nvPr>
        </p:nvSpPr>
        <p:spPr>
          <a:xfrm>
            <a:off x="5423072" y="27785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0E2A47"/>
                </a:solidFill>
              </a:rPr>
              <a:t>Definição do Estilo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96E1CD9-CD82-C772-1537-75ECE3B888E9}"/>
              </a:ext>
            </a:extLst>
          </p:cNvPr>
          <p:cNvSpPr>
            <a:spLocks noGrp="1"/>
          </p:cNvSpPr>
          <p:nvPr>
            <p:ph type="ctrTitle" idx="4"/>
          </p:nvPr>
        </p:nvSpPr>
        <p:spPr>
          <a:xfrm>
            <a:off x="256200" y="613957"/>
            <a:ext cx="8887800" cy="606600"/>
          </a:xfrm>
        </p:spPr>
        <p:txBody>
          <a:bodyPr/>
          <a:lstStyle/>
          <a:p>
            <a:r>
              <a:rPr lang="pt-BR" dirty="0"/>
              <a:t>Proposta de Solução | Objetivos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2461466" y="429353"/>
            <a:ext cx="6588916" cy="6249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FFFF"/>
                </a:solidFill>
              </a:rPr>
              <a:t>Histórias de Usuários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407" name="Google Shape;407;p28"/>
          <p:cNvCxnSpPr>
            <a:cxnSpLocks/>
          </p:cNvCxnSpPr>
          <p:nvPr/>
        </p:nvCxnSpPr>
        <p:spPr>
          <a:xfrm>
            <a:off x="2574549" y="997602"/>
            <a:ext cx="363486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8A0E8C1D-1352-940D-37AE-DCD5A3677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43" y="1738743"/>
            <a:ext cx="8070113" cy="166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685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222680" y="383106"/>
            <a:ext cx="6588916" cy="6249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Requisitos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407" name="Google Shape;407;p28"/>
          <p:cNvCxnSpPr>
            <a:cxnSpLocks/>
          </p:cNvCxnSpPr>
          <p:nvPr/>
        </p:nvCxnSpPr>
        <p:spPr>
          <a:xfrm>
            <a:off x="200275" y="1008062"/>
            <a:ext cx="213213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10BE12F3-0690-496C-FCE7-44503FEE4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995" y="1633018"/>
            <a:ext cx="6878010" cy="137179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37C020B-89FE-1058-A480-5DE87F4D8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995" y="3714838"/>
            <a:ext cx="6878010" cy="1223119"/>
          </a:xfrm>
          <a:prstGeom prst="rect">
            <a:avLst/>
          </a:prstGeom>
        </p:spPr>
      </p:pic>
      <p:sp>
        <p:nvSpPr>
          <p:cNvPr id="8" name="Google Shape;446;p29">
            <a:extLst>
              <a:ext uri="{FF2B5EF4-FFF2-40B4-BE49-F238E27FC236}">
                <a16:creationId xmlns:a16="http://schemas.microsoft.com/office/drawing/2014/main" id="{65731A98-B034-94D9-3C66-D20B9DF4A209}"/>
              </a:ext>
            </a:extLst>
          </p:cNvPr>
          <p:cNvSpPr/>
          <p:nvPr/>
        </p:nvSpPr>
        <p:spPr>
          <a:xfrm rot="10800000">
            <a:off x="6456616" y="1008062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46;p29">
            <a:extLst>
              <a:ext uri="{FF2B5EF4-FFF2-40B4-BE49-F238E27FC236}">
                <a16:creationId xmlns:a16="http://schemas.microsoft.com/office/drawing/2014/main" id="{5BAAA7E9-C2CD-B729-24D8-190F94AA3B82}"/>
              </a:ext>
            </a:extLst>
          </p:cNvPr>
          <p:cNvSpPr/>
          <p:nvPr/>
        </p:nvSpPr>
        <p:spPr>
          <a:xfrm rot="10800000">
            <a:off x="6456616" y="3185602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556;p29">
            <a:extLst>
              <a:ext uri="{FF2B5EF4-FFF2-40B4-BE49-F238E27FC236}">
                <a16:creationId xmlns:a16="http://schemas.microsoft.com/office/drawing/2014/main" id="{F36349D0-AC28-3CC3-069B-A4DE7B57D2C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707116" y="115391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E2A47"/>
                </a:solidFill>
              </a:rPr>
              <a:t>Requisitos Funcionais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12" name="Google Shape;556;p29">
            <a:extLst>
              <a:ext uri="{FF2B5EF4-FFF2-40B4-BE49-F238E27FC236}">
                <a16:creationId xmlns:a16="http://schemas.microsoft.com/office/drawing/2014/main" id="{847578A0-28CC-0883-5F7F-1F1A410BFE88}"/>
              </a:ext>
            </a:extLst>
          </p:cNvPr>
          <p:cNvSpPr txBox="1">
            <a:spLocks/>
          </p:cNvSpPr>
          <p:nvPr/>
        </p:nvSpPr>
        <p:spPr>
          <a:xfrm>
            <a:off x="6707116" y="334642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r"/>
            <a:r>
              <a:rPr lang="pt-BR" dirty="0">
                <a:solidFill>
                  <a:srgbClr val="0E2A47"/>
                </a:solidFill>
              </a:rPr>
              <a:t>Requisitos Não Funcionais</a:t>
            </a:r>
          </a:p>
        </p:txBody>
      </p:sp>
    </p:spTree>
    <p:extLst>
      <p:ext uri="{BB962C8B-B14F-4D97-AF65-F5344CB8AC3E}">
        <p14:creationId xmlns:p14="http://schemas.microsoft.com/office/powerpoint/2010/main" val="502091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37"/>
          <p:cNvSpPr txBox="1">
            <a:spLocks noGrp="1"/>
          </p:cNvSpPr>
          <p:nvPr>
            <p:ph type="ctrTitle"/>
          </p:nvPr>
        </p:nvSpPr>
        <p:spPr>
          <a:xfrm>
            <a:off x="311700" y="508079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USER FLOW</a:t>
            </a:r>
            <a:endParaRPr dirty="0"/>
          </a:p>
        </p:txBody>
      </p:sp>
      <p:cxnSp>
        <p:nvCxnSpPr>
          <p:cNvPr id="1061" name="Google Shape;1061;p37"/>
          <p:cNvCxnSpPr/>
          <p:nvPr/>
        </p:nvCxnSpPr>
        <p:spPr>
          <a:xfrm>
            <a:off x="311700" y="1003584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Imagem 1">
            <a:extLst>
              <a:ext uri="{FF2B5EF4-FFF2-40B4-BE49-F238E27FC236}">
                <a16:creationId xmlns:a16="http://schemas.microsoft.com/office/drawing/2014/main" id="{32E56AF8-3085-42B2-6347-08201CD148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86968" y="1345154"/>
            <a:ext cx="5930782" cy="345164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9"/>
          <p:cNvSpPr/>
          <p:nvPr/>
        </p:nvSpPr>
        <p:spPr>
          <a:xfrm rot="10800000">
            <a:off x="6031314" y="128163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9"/>
          <p:cNvSpPr/>
          <p:nvPr/>
        </p:nvSpPr>
        <p:spPr>
          <a:xfrm>
            <a:off x="8527675" y="83563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9"/>
          <p:cNvGrpSpPr/>
          <p:nvPr/>
        </p:nvGrpSpPr>
        <p:grpSpPr>
          <a:xfrm>
            <a:off x="8606853" y="183703"/>
            <a:ext cx="265543" cy="269920"/>
            <a:chOff x="4151375" y="238125"/>
            <a:chExt cx="2141475" cy="2176775"/>
          </a:xfrm>
        </p:grpSpPr>
        <p:sp>
          <p:nvSpPr>
            <p:cNvPr id="456" name="Google Shape;456;p29"/>
            <p:cNvSpPr/>
            <p:nvPr/>
          </p:nvSpPr>
          <p:spPr>
            <a:xfrm>
              <a:off x="4151375" y="399250"/>
              <a:ext cx="2141475" cy="2015650"/>
            </a:xfrm>
            <a:custGeom>
              <a:avLst/>
              <a:gdLst/>
              <a:ahLst/>
              <a:cxnLst/>
              <a:rect l="l" t="t" r="r" b="b"/>
              <a:pathLst>
                <a:path w="85659" h="80626" extrusionOk="0">
                  <a:moveTo>
                    <a:pt x="7003" y="0"/>
                  </a:moveTo>
                  <a:cubicBezTo>
                    <a:pt x="3144" y="0"/>
                    <a:pt x="1" y="3123"/>
                    <a:pt x="1" y="7002"/>
                  </a:cubicBezTo>
                  <a:lnTo>
                    <a:pt x="1" y="55620"/>
                  </a:lnTo>
                  <a:cubicBezTo>
                    <a:pt x="1" y="59499"/>
                    <a:pt x="3144" y="62623"/>
                    <a:pt x="7003" y="62623"/>
                  </a:cubicBezTo>
                  <a:lnTo>
                    <a:pt x="31033" y="62623"/>
                  </a:lnTo>
                  <a:lnTo>
                    <a:pt x="31033" y="72012"/>
                  </a:lnTo>
                  <a:lnTo>
                    <a:pt x="27234" y="72012"/>
                  </a:lnTo>
                  <a:cubicBezTo>
                    <a:pt x="24887" y="72072"/>
                    <a:pt x="23017" y="73981"/>
                    <a:pt x="23017" y="76309"/>
                  </a:cubicBezTo>
                  <a:cubicBezTo>
                    <a:pt x="23017" y="78656"/>
                    <a:pt x="24887" y="80566"/>
                    <a:pt x="27234" y="80625"/>
                  </a:cubicBezTo>
                  <a:lnTo>
                    <a:pt x="58426" y="80625"/>
                  </a:lnTo>
                  <a:cubicBezTo>
                    <a:pt x="60773" y="80566"/>
                    <a:pt x="62643" y="78656"/>
                    <a:pt x="62643" y="76309"/>
                  </a:cubicBezTo>
                  <a:cubicBezTo>
                    <a:pt x="62643" y="73981"/>
                    <a:pt x="60773" y="72072"/>
                    <a:pt x="58426" y="72012"/>
                  </a:cubicBezTo>
                  <a:lnTo>
                    <a:pt x="54646" y="72012"/>
                  </a:lnTo>
                  <a:lnTo>
                    <a:pt x="54646" y="62623"/>
                  </a:lnTo>
                  <a:lnTo>
                    <a:pt x="78656" y="62623"/>
                  </a:lnTo>
                  <a:cubicBezTo>
                    <a:pt x="82535" y="62623"/>
                    <a:pt x="85659" y="59499"/>
                    <a:pt x="85659" y="55620"/>
                  </a:cubicBezTo>
                  <a:lnTo>
                    <a:pt x="85659" y="7002"/>
                  </a:lnTo>
                  <a:cubicBezTo>
                    <a:pt x="85659" y="3123"/>
                    <a:pt x="82535" y="0"/>
                    <a:pt x="78656" y="0"/>
                  </a:cubicBezTo>
                  <a:lnTo>
                    <a:pt x="65925" y="0"/>
                  </a:lnTo>
                  <a:lnTo>
                    <a:pt x="65925" y="5749"/>
                  </a:lnTo>
                  <a:lnTo>
                    <a:pt x="78656" y="5749"/>
                  </a:lnTo>
                  <a:cubicBezTo>
                    <a:pt x="79353" y="5749"/>
                    <a:pt x="79930" y="6306"/>
                    <a:pt x="79930" y="7002"/>
                  </a:cubicBezTo>
                  <a:lnTo>
                    <a:pt x="79930" y="55620"/>
                  </a:lnTo>
                  <a:cubicBezTo>
                    <a:pt x="79930" y="56317"/>
                    <a:pt x="79353" y="56893"/>
                    <a:pt x="78656" y="56893"/>
                  </a:cubicBezTo>
                  <a:lnTo>
                    <a:pt x="7003" y="56893"/>
                  </a:lnTo>
                  <a:cubicBezTo>
                    <a:pt x="6307" y="56893"/>
                    <a:pt x="5750" y="56317"/>
                    <a:pt x="5750" y="55620"/>
                  </a:cubicBezTo>
                  <a:lnTo>
                    <a:pt x="5750" y="7002"/>
                  </a:lnTo>
                  <a:cubicBezTo>
                    <a:pt x="5750" y="6306"/>
                    <a:pt x="6307" y="5749"/>
                    <a:pt x="7003" y="5749"/>
                  </a:cubicBezTo>
                  <a:lnTo>
                    <a:pt x="19734" y="5749"/>
                  </a:lnTo>
                  <a:lnTo>
                    <a:pt x="19734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4788450" y="238125"/>
              <a:ext cx="867350" cy="1403950"/>
            </a:xfrm>
            <a:custGeom>
              <a:avLst/>
              <a:gdLst/>
              <a:ahLst/>
              <a:cxnLst/>
              <a:rect l="l" t="t" r="r" b="b"/>
              <a:pathLst>
                <a:path w="34694" h="56158" extrusionOk="0">
                  <a:moveTo>
                    <a:pt x="28964" y="5749"/>
                  </a:moveTo>
                  <a:lnTo>
                    <a:pt x="28964" y="45873"/>
                  </a:lnTo>
                  <a:lnTo>
                    <a:pt x="5729" y="45873"/>
                  </a:lnTo>
                  <a:lnTo>
                    <a:pt x="5729" y="5749"/>
                  </a:lnTo>
                  <a:close/>
                  <a:moveTo>
                    <a:pt x="17360" y="48060"/>
                  </a:moveTo>
                  <a:cubicBezTo>
                    <a:pt x="18003" y="48060"/>
                    <a:pt x="18661" y="48301"/>
                    <a:pt x="19197" y="48837"/>
                  </a:cubicBezTo>
                  <a:cubicBezTo>
                    <a:pt x="20848" y="50468"/>
                    <a:pt x="19674" y="53293"/>
                    <a:pt x="17347" y="53293"/>
                  </a:cubicBezTo>
                  <a:cubicBezTo>
                    <a:pt x="15895" y="53293"/>
                    <a:pt x="14741" y="52119"/>
                    <a:pt x="14741" y="50687"/>
                  </a:cubicBezTo>
                  <a:cubicBezTo>
                    <a:pt x="14741" y="49101"/>
                    <a:pt x="16020" y="48060"/>
                    <a:pt x="17360" y="48060"/>
                  </a:cubicBezTo>
                  <a:close/>
                  <a:moveTo>
                    <a:pt x="5351" y="0"/>
                  </a:moveTo>
                  <a:cubicBezTo>
                    <a:pt x="2387" y="0"/>
                    <a:pt x="0" y="2407"/>
                    <a:pt x="0" y="5351"/>
                  </a:cubicBezTo>
                  <a:lnTo>
                    <a:pt x="0" y="50806"/>
                  </a:lnTo>
                  <a:cubicBezTo>
                    <a:pt x="0" y="53770"/>
                    <a:pt x="2387" y="56157"/>
                    <a:pt x="5351" y="56157"/>
                  </a:cubicBezTo>
                  <a:lnTo>
                    <a:pt x="29342" y="56157"/>
                  </a:lnTo>
                  <a:cubicBezTo>
                    <a:pt x="32306" y="56157"/>
                    <a:pt x="34693" y="53770"/>
                    <a:pt x="34693" y="50806"/>
                  </a:cubicBezTo>
                  <a:lnTo>
                    <a:pt x="34693" y="5351"/>
                  </a:lnTo>
                  <a:cubicBezTo>
                    <a:pt x="34693" y="2407"/>
                    <a:pt x="32306" y="0"/>
                    <a:pt x="293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6" name="Google Shape;556;p29"/>
          <p:cNvSpPr txBox="1">
            <a:spLocks noGrp="1"/>
          </p:cNvSpPr>
          <p:nvPr>
            <p:ph type="ctrTitle"/>
          </p:nvPr>
        </p:nvSpPr>
        <p:spPr>
          <a:xfrm>
            <a:off x="6281814" y="25969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E2A47"/>
                </a:solidFill>
              </a:rPr>
              <a:t>Wireframes</a:t>
            </a:r>
            <a:endParaRPr dirty="0">
              <a:solidFill>
                <a:srgbClr val="0E2A47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DBB8F74-F012-D5CF-49CB-EA0D12889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04" y="507463"/>
            <a:ext cx="2813563" cy="456648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E1A4F7A-694A-81F2-A4F1-8CA3C5A33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4942" y="507724"/>
            <a:ext cx="2813563" cy="456648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71C397E-82D6-0E50-DF08-B882ABCABB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1663" y="643761"/>
            <a:ext cx="2490733" cy="443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826840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117</Words>
  <Application>Microsoft Office PowerPoint</Application>
  <PresentationFormat>Apresentação na tela (16:9)</PresentationFormat>
  <Paragraphs>34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Arial</vt:lpstr>
      <vt:lpstr>Bree Serif</vt:lpstr>
      <vt:lpstr>Roboto Black</vt:lpstr>
      <vt:lpstr>Roboto Light</vt:lpstr>
      <vt:lpstr>Roboto Mono Thin</vt:lpstr>
      <vt:lpstr>Roboto Thin</vt:lpstr>
      <vt:lpstr>WEB PROPOSAL</vt:lpstr>
      <vt:lpstr>BLIND OUTFIT</vt:lpstr>
      <vt:lpstr>EQUIPE</vt:lpstr>
      <vt:lpstr>Contexto do Problema</vt:lpstr>
      <vt:lpstr>Público-alvo | Personas</vt:lpstr>
      <vt:lpstr>Questionário</vt:lpstr>
      <vt:lpstr>Histórias de Usuários</vt:lpstr>
      <vt:lpstr>Requisitos</vt:lpstr>
      <vt:lpstr>USER FLOW</vt:lpstr>
      <vt:lpstr>Wireframes</vt:lpstr>
      <vt:lpstr>Metodologia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BLIND OUTFIT</dc:title>
  <dc:creator>Isabella Dias</dc:creator>
  <cp:lastModifiedBy>Ana Cristina Martins Silva</cp:lastModifiedBy>
  <cp:revision>4</cp:revision>
  <dcterms:modified xsi:type="dcterms:W3CDTF">2022-09-26T00:20:05Z</dcterms:modified>
</cp:coreProperties>
</file>