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BA80-16A2-4E44-B584-99AA6EB7A020}" v="251" dt="2022-09-25T16:56:30.261"/>
    <p1510:client id="{37553567-1840-4BA8-8427-134395796372}" v="77" dt="2022-09-25T18:29:25.233"/>
    <p1510:client id="{38355C11-8125-4995-A89D-F43C3D309228}" v="287" dt="2022-09-26T00:16:5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25/09/2022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/>
              <a:t>Sprint 1 - </a:t>
            </a:r>
            <a:r>
              <a:rPr lang="pt-BR" err="1"/>
              <a:t>hvis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/>
              <a:t>Arthur Pfeilsticker</a:t>
            </a:r>
          </a:p>
          <a:p>
            <a:r>
              <a:rPr lang="pt-BR"/>
              <a:t>Leonardo Marques</a:t>
            </a:r>
          </a:p>
          <a:p>
            <a:r>
              <a:rPr lang="pt-BR"/>
              <a:t>Lucas Morato</a:t>
            </a:r>
          </a:p>
          <a:p>
            <a:r>
              <a:rPr lang="pt-BR"/>
              <a:t>Matheus Rezende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330B-F6CC-B84F-E10B-922359C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Gerenciamento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5F58C-6DA5-B9F5-E409-F1D43003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err="1">
                <a:ea typeface="+mn-lt"/>
                <a:cs typeface="+mn-lt"/>
              </a:rPr>
              <a:t>Product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Owner</a:t>
            </a:r>
            <a:r>
              <a:rPr lang="pt-BR">
                <a:ea typeface="+mn-lt"/>
                <a:cs typeface="+mn-lt"/>
              </a:rPr>
              <a:t>: Leonardo </a:t>
            </a:r>
            <a:r>
              <a:rPr lang="pt-BR" err="1">
                <a:ea typeface="+mn-lt"/>
                <a:cs typeface="+mn-lt"/>
              </a:rPr>
              <a:t>Buldrini</a:t>
            </a:r>
            <a:r>
              <a:rPr lang="pt-BR">
                <a:ea typeface="+mn-lt"/>
                <a:cs typeface="+mn-lt"/>
              </a:rPr>
              <a:t> Marques</a:t>
            </a:r>
            <a:endParaRPr lang="pt-BR"/>
          </a:p>
          <a:p>
            <a:r>
              <a:rPr lang="pt-BR">
                <a:ea typeface="+mn-lt"/>
                <a:cs typeface="+mn-lt"/>
              </a:rPr>
              <a:t>Scrum Master: Arthur Lima Figueiredo </a:t>
            </a:r>
            <a:r>
              <a:rPr lang="pt-BR" err="1">
                <a:ea typeface="+mn-lt"/>
                <a:cs typeface="+mn-lt"/>
              </a:rPr>
              <a:t>Pfeilsticker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Desenvolvedor de </a:t>
            </a:r>
            <a:r>
              <a:rPr lang="pt-BR" err="1">
                <a:ea typeface="+mn-lt"/>
                <a:cs typeface="+mn-lt"/>
              </a:rPr>
              <a:t>template</a:t>
            </a:r>
            <a:r>
              <a:rPr lang="pt-BR">
                <a:ea typeface="+mn-lt"/>
                <a:cs typeface="+mn-lt"/>
              </a:rPr>
              <a:t>/estrutura básica: Matheus Rezende Medeiros</a:t>
            </a:r>
          </a:p>
          <a:p>
            <a:r>
              <a:rPr lang="pt-BR">
                <a:ea typeface="+mn-lt"/>
                <a:cs typeface="+mn-lt"/>
              </a:rPr>
              <a:t>Desenvolvedores de funcionalidades: Lucas Morato de Oliveira Xavier e Arthur Lima Figueiredo </a:t>
            </a:r>
            <a:r>
              <a:rPr lang="pt-BR" err="1">
                <a:ea typeface="+mn-lt"/>
                <a:cs typeface="+mn-lt"/>
              </a:rPr>
              <a:t>Pfeilsticker</a:t>
            </a:r>
          </a:p>
          <a:p>
            <a:r>
              <a:rPr lang="pt-BR">
                <a:ea typeface="+mn-lt"/>
                <a:cs typeface="+mn-lt"/>
              </a:rPr>
              <a:t>Design da plataforma (após conclusão de estrutura funcional): Leonardo </a:t>
            </a:r>
            <a:r>
              <a:rPr lang="pt-BR" err="1">
                <a:ea typeface="+mn-lt"/>
                <a:cs typeface="+mn-lt"/>
              </a:rPr>
              <a:t>Buldrini</a:t>
            </a:r>
            <a:r>
              <a:rPr lang="pt-BR">
                <a:ea typeface="+mn-lt"/>
                <a:cs typeface="+mn-lt"/>
              </a:rPr>
              <a:t> Marques, Matheus Rezende Medeiros e Lucas Morato de Oliveira Xavier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5080-425A-E486-F58E-D5E069FF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Kanban</a:t>
            </a:r>
            <a:r>
              <a:rPr lang="pt-BR"/>
              <a:t> tool</a:t>
            </a:r>
          </a:p>
        </p:txBody>
      </p:sp>
      <p:pic>
        <p:nvPicPr>
          <p:cNvPr id="6" name="Imagem 6" descr="Diagrama, Tabela&#10;&#10;Descrição gerada automaticamente">
            <a:extLst>
              <a:ext uri="{FF2B5EF4-FFF2-40B4-BE49-F238E27FC236}">
                <a16:creationId xmlns:a16="http://schemas.microsoft.com/office/drawing/2014/main" id="{9842956A-D338-4AAB-A5D1-91C19276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04" y="2055216"/>
            <a:ext cx="6518952" cy="44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B69F-E5DA-471E-B7F2-560DEEE4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Git</a:t>
            </a:r>
            <a:r>
              <a:rPr lang="pt-BR"/>
              <a:t> </a:t>
            </a:r>
            <a:r>
              <a:rPr lang="pt-BR" err="1"/>
              <a:t>Flow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9B661143-401B-8B33-3289-07BA71F2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63" y="1775871"/>
            <a:ext cx="5200435" cy="48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931EA-BBDE-6FE8-DF1F-5FC0D9F9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3ADAE-CB64-30FE-2825-A05BDEA2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Dificuldades por conta de suas limitações.</a:t>
            </a:r>
          </a:p>
          <a:p>
            <a:r>
              <a:rPr lang="pt-BR">
                <a:ea typeface="+mn-lt"/>
                <a:cs typeface="+mn-lt"/>
              </a:rPr>
              <a:t>Auxilio para efetuar certas atividades.</a:t>
            </a:r>
          </a:p>
          <a:p>
            <a:r>
              <a:rPr lang="pt-BR">
                <a:ea typeface="+mn-lt"/>
                <a:cs typeface="+mn-lt"/>
              </a:rPr>
              <a:t>Acessar livremente à internet.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70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CB803-73EE-5944-E7B5-DFCCF43F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125"/>
            <a:ext cx="9905998" cy="1478570"/>
          </a:xfrm>
        </p:spPr>
        <p:txBody>
          <a:bodyPr/>
          <a:lstStyle/>
          <a:p>
            <a:r>
              <a:rPr lang="pt-BR"/>
              <a:t>Público alvo | Personas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11CF18A-1B25-E8BD-D750-F3E3594C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7" y="1113352"/>
            <a:ext cx="11758771" cy="55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AC34-E494-8F2A-1191-F50526D2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F69EB-C0EA-9F46-491E-06A9BE9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Facilitar encontrar voluntários</a:t>
            </a:r>
          </a:p>
          <a:p>
            <a:r>
              <a:rPr lang="pt-BR"/>
              <a:t>Auxiliar na compra de produtos</a:t>
            </a:r>
          </a:p>
          <a:p>
            <a:r>
              <a:rPr lang="pt-BR"/>
              <a:t>Encontrar médicos</a:t>
            </a:r>
          </a:p>
          <a:p>
            <a:r>
              <a:rPr lang="pt-BR"/>
              <a:t>Transformar textos e livros em áudio</a:t>
            </a:r>
          </a:p>
          <a:p>
            <a:r>
              <a:rPr lang="pt-BR"/>
              <a:t>Aumentar tamanho da fonte de textos</a:t>
            </a:r>
          </a:p>
        </p:txBody>
      </p:sp>
    </p:spTree>
    <p:extLst>
      <p:ext uri="{BB962C8B-B14F-4D97-AF65-F5344CB8AC3E}">
        <p14:creationId xmlns:p14="http://schemas.microsoft.com/office/powerpoint/2010/main" val="304360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D5CB6-BF86-754F-2087-3BF4E595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02C51-092E-C559-C3CF-6AE333F1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41" y="1975510"/>
            <a:ext cx="9905999" cy="13070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Perfil de Personas</a:t>
            </a:r>
          </a:p>
          <a:p>
            <a:r>
              <a:rPr lang="pt-BR" dirty="0"/>
              <a:t>Funcionais                                         Não Funcionais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D0C1A8D7-C75D-1287-3827-2A7B961B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1" y="3381475"/>
            <a:ext cx="4292885" cy="1533431"/>
          </a:xfrm>
          <a:prstGeom prst="rect">
            <a:avLst/>
          </a:prstGeom>
        </p:spPr>
      </p:pic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42D36378-E23B-BC05-A1C4-A78896B4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17" y="3657853"/>
            <a:ext cx="5525783" cy="9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46670F-DA1C-5B03-41E0-469BBB15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Tela </a:t>
            </a:r>
            <a:r>
              <a:rPr lang="en-US" sz="4400" err="1"/>
              <a:t>inicial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4E9E120-3411-0124-D3A9-627303C4C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96" r="22685" b="1"/>
          <a:stretch/>
        </p:blipFill>
        <p:spPr>
          <a:xfrm>
            <a:off x="1118988" y="956808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B4C47B-14C2-22DC-6F1C-2353792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cadastro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B9116E-1CDD-5CC2-FECF-56DA07C4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31090"/>
            <a:ext cx="6112382" cy="39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72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2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3E6585-94C7-490C-8911-3F9237DF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Informações da empresa</a:t>
            </a:r>
          </a:p>
        </p:txBody>
      </p:sp>
      <p:sp useBgFill="1">
        <p:nvSpPr>
          <p:cNvPr id="13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3D0C2B-89D2-A642-6A9B-D0D0F3EB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44" y="1362866"/>
            <a:ext cx="6549033" cy="41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9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2191CE-887B-2517-50D1-B01920AB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Menu de opções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FA306D-A353-B44F-5CA1-F6D7EDCB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76259"/>
            <a:ext cx="6112382" cy="36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Circuito</vt:lpstr>
      <vt:lpstr>Sprint 1 - hvis</vt:lpstr>
      <vt:lpstr>Contexto do problema</vt:lpstr>
      <vt:lpstr>Público alvo | Personas</vt:lpstr>
      <vt:lpstr>PROPOSTA DE SOLUÇÃO | OBJETIVOS</vt:lpstr>
      <vt:lpstr>HISTÓRIAS DE USUÁRIOS E REQUISITOS</vt:lpstr>
      <vt:lpstr>Tela inicial</vt:lpstr>
      <vt:lpstr>cadastro</vt:lpstr>
      <vt:lpstr>Informações da empresa</vt:lpstr>
      <vt:lpstr>Menu de opções</vt:lpstr>
      <vt:lpstr>Gerenciamento de projeto</vt:lpstr>
      <vt:lpstr>Kanban tool</vt:lpstr>
      <vt:lpstr>Git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32</cp:revision>
  <dcterms:created xsi:type="dcterms:W3CDTF">2022-09-25T12:56:59Z</dcterms:created>
  <dcterms:modified xsi:type="dcterms:W3CDTF">2022-09-26T00:18:10Z</dcterms:modified>
</cp:coreProperties>
</file>