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73C52-3032-468C-8333-F6F542B1F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A7FD82-1EC6-497D-BAD8-34D66DCC6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3F1DA-F16A-4F2F-8D27-DD1980E9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85CF0-F1F4-4CB7-9844-2A18F17F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63E7B-48B4-48E1-93D1-8ABC8AF4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1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56EC-C9A0-47A1-AF0F-1F9B3CF3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13F29B-B85D-4C0B-A366-6EFEA295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323CCF-7DD0-4525-BD28-52CAF692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BCDD0-C3B4-443C-A11C-FC192054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56A54-61AC-4B73-803B-651DB316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97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4FD0CD-9C4A-4BE4-A875-BF2F85797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83D5E2-37BB-490E-9FAE-C5080C472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5653F-5969-48E1-A894-D8CB3352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B51AD-DA87-482D-BB5A-F9E13507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7F27C0-0BBE-4891-AD26-09FD13C1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08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6CF0-7100-45F5-8182-85861BCC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93ABE-2D97-4613-B26B-038CEB2E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1A7A3-A11B-422C-8C6F-098FED10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33AD18-8C0E-4A6F-A501-35B2DE16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96FDF9-499F-42DB-BFF1-670416FE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32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45595-B211-438E-978F-68DDC639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A6DE2-A8D5-49A1-856F-35F7A099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646CCA-2203-4803-9FC7-596D4231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9F233-1269-4334-9B6E-CE71B5EE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185A4C-98BE-4351-8EA5-9BF73FC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6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19D8-5C57-4ADC-AF6F-ECADDB81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C3B38-89C3-40D3-B2DA-3C2BC22DB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4D8BBA-EE63-4D23-B71B-C19D7562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3792B-370F-4DD9-8AA0-33B7AA87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289E6-41F6-4ECD-86E5-6FC4933F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2D54E5-3A4B-4029-AD58-B9F0D489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29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A8B80-5583-4C8A-8C2F-3875F62A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52D7EA-91ED-4D4A-9176-64DC43B9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E5D04B-F48D-4381-9776-CA22501A6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87F17C-3A3A-4518-8E85-5AAFB647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9F1995-DB16-49C2-AAB5-296C71203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7A5D87-F17D-4950-95E4-B50182A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3EA4FD-2C02-4036-8C51-03EC0E92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D4969F-A241-4526-B38C-EA0EBECA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95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CCB51-0F03-4873-BAA0-5158B4B2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446176-7493-4738-8FF6-FDD4099E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4036DB-1FA7-402B-9982-53DC178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0FB0BD-DD21-45D4-BA98-464F3553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58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02FFA4-4BB7-4AC3-91DB-511A8F3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D9BB39-2821-43D9-BA43-C32B16EF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38095-D218-4EB1-9658-9F8518B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1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F890A-CB3B-45AC-BCCF-F5E4253E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B182F5-D9B0-4129-8EE8-0081198E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7F2E5-1C15-4FBD-8A21-6570C622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73480-1072-4146-A675-689BF068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59B49-DA46-4AB3-9845-37896873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A0400-8066-47DF-91C9-ED92E532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2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A26B-D310-49B6-8441-85189D1E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1BA36A-F9C2-4A29-BC98-DBC19124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F1133B-FBAE-45A9-9804-DCDEA367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EC9789-23A4-437E-9F6B-EDB444FF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86D01D-9865-4B3F-AFEC-EEB9370E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225DF0-8372-40AF-B8F1-C90D871B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0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613EED-A95F-4A8C-9811-CB797E6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530E5-0075-42DA-9A79-6F767B52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E7BBC-182C-4A58-8C14-BFDF8C4D5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ABEA-704E-4713-86A6-0E2582085CB0}" type="datetimeFigureOut">
              <a:rPr lang="pt-BR" smtClean="0"/>
              <a:t>04/12/2022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97AC89-9747-4577-BADE-6AB91D0D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D6EA40-BA01-4107-AA56-7495C5E32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655C-6166-40E9-AFCC-145DE10A212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3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B469-2D01-4768-8F93-D7DBA7AE7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DA6FF1-5B79-44B1-AA3F-445BC077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11121-A7ED-467F-8AFC-357AB525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95"/>
            <a:ext cx="12192000" cy="68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5FAE1-C045-4391-B80E-0FA37D33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FB501-100E-4A90-ACCF-104C92F0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3593E9-38B2-40A0-BAA0-F8D0570D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20" y="0"/>
            <a:ext cx="12209319" cy="684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3CAE0-FA68-4070-9CF5-6357332F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9F6AE-1258-4C20-9ADB-74335899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DD22A-ED70-466E-9FAD-29887B5D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96" y="-1"/>
            <a:ext cx="12224795" cy="68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C95D1-DE12-4018-B851-946E06ED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A4CFB-4682-446C-A12B-58F7AF12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0DF14-3F1B-467A-963B-4BEF5955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0"/>
            <a:ext cx="12192000" cy="68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5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5CA2-82C0-45AC-BDC5-A009D5BB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0ADB6-6593-48CA-9E11-4DB6F778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897F86-D503-4899-9620-8C70DAB9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96" y="0"/>
            <a:ext cx="12257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58B20-0BDE-4FAF-B907-1146C12D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1129F-4D28-432D-BCA9-F102E8AC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1B1E59-8391-4A64-B7CB-B5A630E4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0"/>
            <a:ext cx="12192000" cy="68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927D-D316-4D11-93D6-E574E75C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7FCE3-60E8-40A3-A28F-B4797C9B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AFC2D-DD87-4978-B72A-31F23F35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7" y="0"/>
            <a:ext cx="12226637" cy="68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EC53F-6141-4A9C-8E26-4AF0D475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FC9ED-78BB-45F9-9596-57C532D4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774541-A35D-4434-B1A1-223744BF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57" y="-1"/>
            <a:ext cx="12242157" cy="68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7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A6C64-B588-4341-A9BA-E4CF2E61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986B6-E8D5-4915-A5B6-99E7A4E7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C8ECDD-1B88-4C5B-B540-21C10AB8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6"/>
            <a:ext cx="12192000" cy="68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F9B19-99F2-494B-A545-3D184E50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914B9-55A6-44C6-B895-520D56A9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3019F8-DD95-4D7F-9DB0-6F1CC659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" y="0"/>
            <a:ext cx="12187212" cy="686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2808F-EAF4-43AF-98C8-C8A0680A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0F032-385F-45A2-9FC2-4498CD2D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C7201C-00EE-4E98-8C7D-CDD88E74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" y="0"/>
            <a:ext cx="121862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5E60E-F75D-457B-AD97-C944F8FF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BB479-C305-477B-A7A6-5D1BD88A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0E6451-04AE-4D6E-8E1D-637D7F21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93" y="0"/>
            <a:ext cx="12211193" cy="68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9126F-8685-4349-B7C7-66816D52D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904E8F-BA01-4402-8F1A-21FDB947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AB4199-174A-4B15-BB93-1DAD8D0C6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56" y="0"/>
            <a:ext cx="122131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1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Guedes</dc:creator>
  <cp:lastModifiedBy>Daniel Guedes</cp:lastModifiedBy>
  <cp:revision>1</cp:revision>
  <dcterms:created xsi:type="dcterms:W3CDTF">2022-12-05T00:32:07Z</dcterms:created>
  <dcterms:modified xsi:type="dcterms:W3CDTF">2022-12-05T00:32:24Z</dcterms:modified>
</cp:coreProperties>
</file>