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9" r:id="rId2"/>
    <p:sldId id="290" r:id="rId3"/>
    <p:sldId id="281" r:id="rId4"/>
    <p:sldId id="287" r:id="rId5"/>
    <p:sldId id="288" r:id="rId6"/>
    <p:sldId id="291" r:id="rId7"/>
    <p:sldId id="283" r:id="rId8"/>
    <p:sldId id="292" r:id="rId9"/>
    <p:sldId id="293" r:id="rId10"/>
    <p:sldId id="28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uedes" initials="DG" lastIdx="1" clrIdx="0">
    <p:extLst>
      <p:ext uri="{19B8F6BF-5375-455C-9EA6-DF929625EA0E}">
        <p15:presenceInfo xmlns:p15="http://schemas.microsoft.com/office/powerpoint/2012/main" userId="2c354633ffd15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75612-F73C-445A-A38A-AE15B5567421}" v="110" dt="2022-09-26T02:51:2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133DAC-CFFB-49A4-868F-EB951BBC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4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EFD53FD-980C-EACE-D478-FC2A0D850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22" y="3523459"/>
            <a:ext cx="4676775" cy="3201838"/>
          </a:xfrm>
        </p:spPr>
      </p:pic>
      <p:pic>
        <p:nvPicPr>
          <p:cNvPr id="5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E6F41588-B9FE-763B-BC5E-BA54D356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41" y="129345"/>
            <a:ext cx="5345501" cy="3738212"/>
          </a:xfrm>
          <a:prstGeom prst="rect">
            <a:avLst/>
          </a:prstGeom>
        </p:spPr>
      </p:pic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62652C31-9A89-F701-1BF9-3090AB68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041" y="129250"/>
            <a:ext cx="2743200" cy="1854972"/>
          </a:xfrm>
          <a:prstGeom prst="rect">
            <a:avLst/>
          </a:prstGeom>
        </p:spPr>
      </p:pic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ED557694-4775-EEE4-35CC-E2389F1C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042" y="2040881"/>
            <a:ext cx="2743200" cy="1827332"/>
          </a:xfrm>
          <a:prstGeom prst="rect">
            <a:avLst/>
          </a:prstGeom>
        </p:spPr>
      </p:pic>
      <p:pic>
        <p:nvPicPr>
          <p:cNvPr id="8" name="Imagem 8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E568CE88-9043-1FDE-28B6-FB24664D1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437" y="3859641"/>
            <a:ext cx="5057954" cy="2919966"/>
          </a:xfrm>
          <a:prstGeom prst="rect">
            <a:avLst/>
          </a:prstGeom>
        </p:spPr>
      </p:pic>
      <p:pic>
        <p:nvPicPr>
          <p:cNvPr id="9" name="Imagem 9" descr="Uma imagem contendo Tabela&#10;&#10;Descrição gerada automaticamente">
            <a:extLst>
              <a:ext uri="{FF2B5EF4-FFF2-40B4-BE49-F238E27FC236}">
                <a16:creationId xmlns:a16="http://schemas.microsoft.com/office/drawing/2014/main" id="{CAE0A0D0-E89B-DE72-FF60-61C82071A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1" y="746373"/>
            <a:ext cx="3922145" cy="260480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92CD77E-B176-1ABC-C968-2CEF6B2AE1A6}"/>
              </a:ext>
            </a:extLst>
          </p:cNvPr>
          <p:cNvSpPr txBox="1"/>
          <p:nvPr/>
        </p:nvSpPr>
        <p:spPr>
          <a:xfrm>
            <a:off x="130377" y="92800"/>
            <a:ext cx="3845613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Projeto de Interface</a:t>
            </a:r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60D62B-E5A4-4B9A-A47E-2D881A52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42FE6F-2E76-4672-BD5C-57AAC573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990AC94-543C-4CA8-8749-20C6C6BE3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0B3237-AC12-4308-BFFC-E5DAF210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3C01E5-6B71-4BDA-BADB-D0A42231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17D315-CEB0-448E-8ABB-738DEBBE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7512704-F776-4514-8631-9022570E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063AC4-D082-4762-971D-CF4E6F12F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4C3A1D-3422-4741-8C9F-3111ED23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</TotalTime>
  <Words>20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Daniel Guedes</cp:lastModifiedBy>
  <cp:revision>44</cp:revision>
  <dcterms:created xsi:type="dcterms:W3CDTF">2022-04-05T03:20:00Z</dcterms:created>
  <dcterms:modified xsi:type="dcterms:W3CDTF">2022-09-26T02:52:52Z</dcterms:modified>
</cp:coreProperties>
</file>