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XPTO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Fulano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Ciclano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Beltrano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</a:p>
          <a:p>
            <a:r>
              <a:rPr lang="pt-BR" dirty="0"/>
              <a:t>Divisão de Papéis</a:t>
            </a:r>
          </a:p>
          <a:p>
            <a:r>
              <a:rPr lang="pt-BR" dirty="0"/>
              <a:t>Ferramentas</a:t>
            </a:r>
          </a:p>
          <a:p>
            <a:r>
              <a:rPr lang="pt-BR" dirty="0"/>
              <a:t>Controle de Versão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XPTO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Fulano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Ciclano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Beltrano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Projeto XPTO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XPTO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Rommel Carneiro</cp:lastModifiedBy>
  <cp:revision>1</cp:revision>
  <dcterms:created xsi:type="dcterms:W3CDTF">2022-04-05T03:20:00Z</dcterms:created>
  <dcterms:modified xsi:type="dcterms:W3CDTF">2022-04-05T03:52:20Z</dcterms:modified>
</cp:coreProperties>
</file>